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774F-BFF8-41F9-886B-D8D626D9C8FA}" type="datetimeFigureOut">
              <a:rPr lang="en-US" smtClean="0"/>
              <a:t>7/19/2009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2E98-27EE-4446-9111-31E68B639E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 smtClean="0"/>
              <a:t>Aculocity</a:t>
            </a:r>
            <a:r>
              <a:rPr lang="en-ZA" dirty="0" smtClean="0"/>
              <a:t> Timesheets Application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Application screenshots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FF0000"/>
                </a:solidFill>
              </a:rPr>
              <a:t>Screen 01 – main window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fviewTimesheet-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86380" y="1285858"/>
            <a:ext cx="3492000" cy="5303434"/>
          </a:xfrm>
        </p:spPr>
      </p:pic>
      <p:sp>
        <p:nvSpPr>
          <p:cNvPr id="5" name="TextBox 4"/>
          <p:cNvSpPr txBox="1"/>
          <p:nvPr/>
        </p:nvSpPr>
        <p:spPr>
          <a:xfrm>
            <a:off x="928662" y="164305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On user login this screen is loaded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Which can be resized</a:t>
            </a:r>
            <a:endParaRPr lang="en-ZA" dirty="0"/>
          </a:p>
        </p:txBody>
      </p:sp>
      <p:pic>
        <p:nvPicPr>
          <p:cNvPr id="6" name="Picture 5" descr="fviewTimesheet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357430"/>
            <a:ext cx="4929222" cy="4286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FF0000"/>
                </a:solidFill>
              </a:rPr>
              <a:t>Screen 01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fviewTimesheet-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422" y="2857496"/>
            <a:ext cx="5786478" cy="4000504"/>
          </a:xfrm>
        </p:spPr>
      </p:pic>
      <p:sp>
        <p:nvSpPr>
          <p:cNvPr id="5" name="TextBox 4"/>
          <p:cNvSpPr txBox="1"/>
          <p:nvPr/>
        </p:nvSpPr>
        <p:spPr>
          <a:xfrm>
            <a:off x="500034" y="1071546"/>
            <a:ext cx="5572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dirty="0" smtClean="0"/>
              <a:t>Different options can be choose from the menu:</a:t>
            </a:r>
          </a:p>
          <a:p>
            <a:pPr lvl="1">
              <a:buFont typeface="Arial" pitchFamily="34" charset="0"/>
              <a:buChar char="•"/>
            </a:pPr>
            <a:r>
              <a:rPr lang="en-ZA" dirty="0" smtClean="0"/>
              <a:t>Log Out</a:t>
            </a:r>
          </a:p>
          <a:p>
            <a:pPr lvl="1">
              <a:buFont typeface="Arial" pitchFamily="34" charset="0"/>
              <a:buChar char="•"/>
            </a:pPr>
            <a:r>
              <a:rPr lang="en-ZA" dirty="0" smtClean="0"/>
              <a:t>Report</a:t>
            </a:r>
          </a:p>
          <a:p>
            <a:pPr lvl="2">
              <a:buFont typeface="Arial" pitchFamily="34" charset="0"/>
              <a:buChar char="•"/>
            </a:pPr>
            <a:r>
              <a:rPr lang="en-ZA" dirty="0" smtClean="0"/>
              <a:t>View Data ( open user data to be uploaded or exported to a </a:t>
            </a:r>
            <a:r>
              <a:rPr lang="en-ZA" dirty="0" err="1" smtClean="0"/>
              <a:t>csv</a:t>
            </a:r>
            <a:r>
              <a:rPr lang="en-ZA" dirty="0" smtClean="0"/>
              <a:t> file)</a:t>
            </a:r>
          </a:p>
          <a:p>
            <a:pPr lvl="2">
              <a:buFont typeface="Arial" pitchFamily="34" charset="0"/>
              <a:buChar char="•"/>
            </a:pPr>
            <a:r>
              <a:rPr lang="en-ZA" dirty="0" smtClean="0"/>
              <a:t>Timesheet Online (open the online timesheet website)</a:t>
            </a:r>
          </a:p>
          <a:p>
            <a:pPr lvl="1">
              <a:buFont typeface="Arial" pitchFamily="34" charset="0"/>
              <a:buChar char="•"/>
            </a:pPr>
            <a:r>
              <a:rPr lang="en-ZA" dirty="0" smtClean="0"/>
              <a:t>Settings</a:t>
            </a:r>
            <a:endParaRPr lang="en-Z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Screen 02 - </a:t>
            </a:r>
            <a:r>
              <a:rPr lang="en-ZA" dirty="0" err="1" smtClean="0">
                <a:solidFill>
                  <a:srgbClr val="FF0000"/>
                </a:solidFill>
              </a:rPr>
              <a:t>LogIn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43164" cy="4525963"/>
          </a:xfrm>
        </p:spPr>
        <p:txBody>
          <a:bodyPr>
            <a:normAutofit/>
          </a:bodyPr>
          <a:lstStyle/>
          <a:p>
            <a:r>
              <a:rPr lang="en-ZA" sz="2400" dirty="0" smtClean="0"/>
              <a:t>On log out the user sees this screen</a:t>
            </a:r>
          </a:p>
          <a:p>
            <a:r>
              <a:rPr lang="en-ZA" sz="2400" dirty="0" smtClean="0"/>
              <a:t>User can use integrated security to login</a:t>
            </a:r>
          </a:p>
          <a:p>
            <a:r>
              <a:rPr lang="en-ZA" sz="2400" dirty="0" smtClean="0"/>
              <a:t>User have full access to settings</a:t>
            </a:r>
            <a:endParaRPr lang="en-ZA" sz="2400" dirty="0"/>
          </a:p>
        </p:txBody>
      </p:sp>
      <p:pic>
        <p:nvPicPr>
          <p:cNvPr id="4" name="Picture 3" descr="fviewLogIn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2548" y="0"/>
            <a:ext cx="44714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FF0000"/>
                </a:solidFill>
              </a:rPr>
              <a:t>Screen 02 - </a:t>
            </a:r>
            <a:r>
              <a:rPr lang="en-ZA" dirty="0" err="1" smtClean="0">
                <a:solidFill>
                  <a:srgbClr val="FF0000"/>
                </a:solidFill>
              </a:rPr>
              <a:t>LogIn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fviewLogIn-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455" y="1600200"/>
            <a:ext cx="8549387" cy="516477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7554" cy="1143000"/>
          </a:xfrm>
        </p:spPr>
        <p:txBody>
          <a:bodyPr>
            <a:normAutofit/>
          </a:bodyPr>
          <a:lstStyle/>
          <a:p>
            <a:r>
              <a:rPr lang="en-ZA" sz="3200" dirty="0" smtClean="0">
                <a:solidFill>
                  <a:srgbClr val="FF0000"/>
                </a:solidFill>
              </a:rPr>
              <a:t>Screen 03 – Report</a:t>
            </a:r>
            <a:br>
              <a:rPr lang="en-ZA" sz="3200" dirty="0" smtClean="0">
                <a:solidFill>
                  <a:srgbClr val="FF0000"/>
                </a:solidFill>
              </a:rPr>
            </a:br>
            <a:r>
              <a:rPr lang="en-ZA" sz="3200" dirty="0" smtClean="0">
                <a:solidFill>
                  <a:srgbClr val="FF0000"/>
                </a:solidFill>
              </a:rPr>
              <a:t>View Data</a:t>
            </a:r>
            <a:endParaRPr lang="en-ZA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00288" cy="4525963"/>
          </a:xfrm>
        </p:spPr>
        <p:txBody>
          <a:bodyPr>
            <a:normAutofit/>
          </a:bodyPr>
          <a:lstStyle/>
          <a:p>
            <a:r>
              <a:rPr lang="en-ZA" sz="2400" dirty="0" smtClean="0"/>
              <a:t>User can preview data before uploading to </a:t>
            </a:r>
            <a:r>
              <a:rPr lang="en-ZA" sz="2400" dirty="0" err="1" smtClean="0"/>
              <a:t>tlbTimesheet</a:t>
            </a:r>
            <a:r>
              <a:rPr lang="en-ZA" sz="2400" dirty="0" smtClean="0"/>
              <a:t> or export to </a:t>
            </a:r>
            <a:r>
              <a:rPr lang="en-ZA" sz="2400" dirty="0" err="1" smtClean="0"/>
              <a:t>csv</a:t>
            </a:r>
            <a:r>
              <a:rPr lang="en-ZA" sz="2400" dirty="0" smtClean="0"/>
              <a:t> file</a:t>
            </a:r>
          </a:p>
          <a:p>
            <a:r>
              <a:rPr lang="en-ZA" sz="2400" dirty="0" smtClean="0"/>
              <a:t>Table view will be loaded programmatically </a:t>
            </a:r>
            <a:endParaRPr lang="en-ZA" sz="2400" dirty="0"/>
          </a:p>
        </p:txBody>
      </p:sp>
      <p:pic>
        <p:nvPicPr>
          <p:cNvPr id="4" name="Picture 3" descr="fviewReport-View 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539" y="0"/>
            <a:ext cx="569546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57422" cy="1417638"/>
          </a:xfrm>
        </p:spPr>
        <p:txBody>
          <a:bodyPr>
            <a:norm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Screen 04 - Settings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2185974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ZA" sz="2000" dirty="0" smtClean="0"/>
              <a:t>User can :</a:t>
            </a:r>
          </a:p>
          <a:p>
            <a:r>
              <a:rPr lang="en-ZA" sz="2000" dirty="0" smtClean="0"/>
              <a:t>set up database connectivity requirements</a:t>
            </a:r>
          </a:p>
          <a:p>
            <a:r>
              <a:rPr lang="en-ZA" sz="2000" dirty="0" smtClean="0"/>
              <a:t>Select which work category should appear in the working task section</a:t>
            </a:r>
          </a:p>
          <a:p>
            <a:r>
              <a:rPr lang="en-ZA" sz="2000" dirty="0" smtClean="0"/>
              <a:t>Set online web address</a:t>
            </a:r>
          </a:p>
          <a:p>
            <a:r>
              <a:rPr lang="en-ZA" sz="2000" dirty="0" smtClean="0"/>
              <a:t>Set a timer to remind him/her while busy with a task</a:t>
            </a:r>
            <a:endParaRPr lang="en-ZA" sz="2000" dirty="0"/>
          </a:p>
        </p:txBody>
      </p:sp>
      <p:pic>
        <p:nvPicPr>
          <p:cNvPr id="4" name="Picture 3" descr="fviewSett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785794"/>
            <a:ext cx="7044295" cy="60722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274638"/>
            <a:ext cx="5614998" cy="1143000"/>
          </a:xfrm>
        </p:spPr>
        <p:txBody>
          <a:bodyPr>
            <a:normAutofit fontScale="90000"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Screen 04 – Settings</a:t>
            </a:r>
            <a:br>
              <a:rPr lang="en-ZA" dirty="0" smtClean="0">
                <a:solidFill>
                  <a:srgbClr val="FF0000"/>
                </a:solidFill>
              </a:rPr>
            </a:br>
            <a:r>
              <a:rPr lang="en-ZA" dirty="0" smtClean="0">
                <a:solidFill>
                  <a:srgbClr val="FF0000"/>
                </a:solidFill>
              </a:rPr>
              <a:t>Set working task list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2714612" cy="2285992"/>
          </a:xfrm>
        </p:spPr>
        <p:txBody>
          <a:bodyPr>
            <a:normAutofit fontScale="92500" lnSpcReduction="10000"/>
          </a:bodyPr>
          <a:lstStyle/>
          <a:p>
            <a:r>
              <a:rPr lang="en-ZA" sz="2400" dirty="0" smtClean="0"/>
              <a:t>A </a:t>
            </a:r>
            <a:r>
              <a:rPr lang="en-ZA" sz="2400" dirty="0" err="1" smtClean="0"/>
              <a:t>checkedlistbox</a:t>
            </a:r>
            <a:r>
              <a:rPr lang="en-ZA" sz="2400" dirty="0" smtClean="0"/>
              <a:t> will be used to populate all work category</a:t>
            </a:r>
          </a:p>
          <a:p>
            <a:r>
              <a:rPr lang="en-ZA" sz="2400" dirty="0" smtClean="0"/>
              <a:t>User selects task to work on and save the selection</a:t>
            </a:r>
            <a:endParaRPr lang="en-ZA" sz="2400" dirty="0"/>
          </a:p>
        </p:txBody>
      </p:sp>
      <p:pic>
        <p:nvPicPr>
          <p:cNvPr id="4" name="Picture 3" descr="fviewSetWorking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1452" y="2259552"/>
            <a:ext cx="7672548" cy="4598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Aculocity Timesheets Application</vt:lpstr>
      <vt:lpstr>Screen 01 – main window</vt:lpstr>
      <vt:lpstr>Screen 01</vt:lpstr>
      <vt:lpstr>Screen 02 - LogIn</vt:lpstr>
      <vt:lpstr>Screen 02 - LogIn</vt:lpstr>
      <vt:lpstr>Screen 03 – Report View Data</vt:lpstr>
      <vt:lpstr>Screen 04 - Settings</vt:lpstr>
      <vt:lpstr>Screen 04 – Settings Set working task list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Aculocity Timesheets Application</dc:title>
  <dc:creator>Placide</dc:creator>
  <cp:lastModifiedBy>Placide</cp:lastModifiedBy>
  <cp:revision>6</cp:revision>
  <dcterms:created xsi:type="dcterms:W3CDTF">2009-07-19T18:22:50Z</dcterms:created>
  <dcterms:modified xsi:type="dcterms:W3CDTF">2009-07-19T19:02:45Z</dcterms:modified>
</cp:coreProperties>
</file>