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4303-1CCF-48D0-9D63-AAF1BCF72FC2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C40F-5308-4CA5-A1F7-C1DC98C13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4303-1CCF-48D0-9D63-AAF1BCF72FC2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C40F-5308-4CA5-A1F7-C1DC98C13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6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4303-1CCF-48D0-9D63-AAF1BCF72FC2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C40F-5308-4CA5-A1F7-C1DC98C13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9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4303-1CCF-48D0-9D63-AAF1BCF72FC2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C40F-5308-4CA5-A1F7-C1DC98C13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5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4303-1CCF-48D0-9D63-AAF1BCF72FC2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C40F-5308-4CA5-A1F7-C1DC98C13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6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4303-1CCF-48D0-9D63-AAF1BCF72FC2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C40F-5308-4CA5-A1F7-C1DC98C13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2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4303-1CCF-48D0-9D63-AAF1BCF72FC2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C40F-5308-4CA5-A1F7-C1DC98C13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4303-1CCF-48D0-9D63-AAF1BCF72FC2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C40F-5308-4CA5-A1F7-C1DC98C13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2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4303-1CCF-48D0-9D63-AAF1BCF72FC2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C40F-5308-4CA5-A1F7-C1DC98C13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4303-1CCF-48D0-9D63-AAF1BCF72FC2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C40F-5308-4CA5-A1F7-C1DC98C13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5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4303-1CCF-48D0-9D63-AAF1BCF72FC2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C40F-5308-4CA5-A1F7-C1DC98C13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5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44303-1CCF-48D0-9D63-AAF1BCF72FC2}" type="datetimeFigureOut">
              <a:rPr lang="ko-KR" altLang="en-US" smtClean="0"/>
              <a:t>2015-12-07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C40F-5308-4CA5-A1F7-C1DC98C13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0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Influence of success-driven and reputation-based migration in the evolution of cooperation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friendly </a:t>
            </a:r>
            <a:r>
              <a:rPr lang="en-US" altLang="ko-KR" dirty="0" smtClean="0"/>
              <a:t>prisoners</a:t>
            </a:r>
          </a:p>
          <a:p>
            <a:r>
              <a:rPr lang="en-US" altLang="ko-KR" dirty="0" err="1" smtClean="0"/>
              <a:t>Byungsoo</a:t>
            </a:r>
            <a:r>
              <a:rPr lang="en-US" altLang="ko-KR" dirty="0" smtClean="0"/>
              <a:t> Kim, </a:t>
            </a:r>
            <a:r>
              <a:rPr lang="en-US" altLang="ko-KR" dirty="0" err="1" smtClean="0"/>
              <a:t>Basile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Maret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610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smtClean="0"/>
              <a:t>Gammas [1-1000,logscale]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10" y="1675988"/>
            <a:ext cx="5097780" cy="39852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14313" y="5805264"/>
                <a:ext cx="3168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l-GR" sz="28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altLang="ko-KR" sz="2800" b="0" i="0" smtClean="0">
                          <a:latin typeface="Cambria Math"/>
                        </a:rPr>
                        <m:t>=</m:t>
                      </m:r>
                      <m:r>
                        <a:rPr lang="en-US" altLang="ko-KR" sz="2800" b="0" i="0" smtClean="0">
                          <a:latin typeface="Cambria Math"/>
                        </a:rPr>
                        <m:t>0.95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313" y="5805264"/>
                <a:ext cx="316835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4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Initial State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4797152"/>
                <a:ext cx="7931224" cy="136815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sz="2000" dirty="0" smtClean="0"/>
                  <a:t>Population Density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/>
                      </a:rPr>
                      <m:t>𝜌</m:t>
                    </m:r>
                  </m:oMath>
                </a14:m>
                <a:r>
                  <a:rPr lang="en-US" altLang="ko-KR" sz="2000" dirty="0" smtClean="0"/>
                  <a:t> 0.7</a:t>
                </a:r>
              </a:p>
              <a:p>
                <a:r>
                  <a:rPr lang="en-US" altLang="ko-KR" sz="2000" dirty="0" smtClean="0"/>
                  <a:t>Fraction of Cooperators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0.5</a:t>
                </a:r>
              </a:p>
              <a:p>
                <a:r>
                  <a:rPr lang="en-US" altLang="ko-KR" sz="2000" dirty="0" smtClean="0"/>
                  <a:t>Payoff Matrix [T, R, P, S] = [1.2 1 0 0]</a:t>
                </a:r>
              </a:p>
              <a:p>
                <a:r>
                  <a:rPr lang="en-US" altLang="ko-KR" sz="2000" dirty="0" smtClean="0"/>
                  <a:t>Iterations 100</a:t>
                </a:r>
              </a:p>
              <a:p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4797152"/>
                <a:ext cx="7931224" cy="1368152"/>
              </a:xfrm>
              <a:blipFill rotWithShape="1">
                <a:blip r:embed="rId2"/>
                <a:stretch>
                  <a:fillRect l="-615" t="-4464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bk\Dropbox\Lecture\ModellingNSimulatingSocialSystemsWithMATLAB_AS15\project\trunk\cooperation\code\results\Alphas - gamma1000,iter100\1\m0-t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68152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8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Imitation Only</a:t>
            </a:r>
            <a:endParaRPr lang="ko-KR" altLang="en-US" dirty="0"/>
          </a:p>
        </p:txBody>
      </p:sp>
      <p:pic>
        <p:nvPicPr>
          <p:cNvPr id="2050" name="Picture 2" descr="C:\Users\bk\Dropbox\Lecture\ModellingNSimulatingSocialSystemsWithMATLAB_AS15\project\trunk\cooperation\code\results\Alphas - gamma1000,iter100\1\m0-t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91022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87824" y="5805264"/>
                <a:ext cx="3168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ko-KR" sz="2800" b="0" i="0" smtClean="0">
                          <a:latin typeface="Cambria Math"/>
                        </a:rPr>
                        <m:t>=0.50514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805264"/>
                <a:ext cx="316835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3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Success-Driven Migration Only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0" y="1591022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87824" y="5805264"/>
                <a:ext cx="3168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ko-KR" sz="2800" b="0" i="0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805264"/>
                <a:ext cx="316835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0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3. Success-Driven Migration + Imitation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0" y="1591022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87824" y="5805264"/>
                <a:ext cx="3168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ko-KR" sz="2800" b="0" i="0" smtClean="0">
                          <a:latin typeface="Cambria Math"/>
                        </a:rPr>
                        <m:t>=</m:t>
                      </m:r>
                      <m:r>
                        <a:rPr lang="en-US" altLang="ko-KR" sz="2800" b="0" i="0" smtClean="0">
                          <a:latin typeface="Cambria Math"/>
                        </a:rPr>
                        <m:t>0.95286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805264"/>
                <a:ext cx="316835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8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4. Reputation Based Migration + Imitation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0" y="1591022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87824" y="5805264"/>
                <a:ext cx="3168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ko-KR" sz="2800" b="0" i="0" smtClean="0">
                          <a:latin typeface="Cambria Math"/>
                        </a:rPr>
                        <m:t>=</m:t>
                      </m:r>
                      <m:r>
                        <a:rPr lang="en-US" altLang="ko-KR" sz="2800" b="0" i="0" smtClean="0">
                          <a:latin typeface="Cambria Math"/>
                        </a:rPr>
                        <m:t>0.91243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805264"/>
                <a:ext cx="316835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7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5. Success-Driven &amp; Reputation Based Migration + Imitation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0" y="1591022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87824" y="5805264"/>
                <a:ext cx="3168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ko-KR" sz="2800" b="0" i="0" smtClean="0">
                          <a:latin typeface="Cambria Math"/>
                        </a:rPr>
                        <m:t>=</m:t>
                      </m:r>
                      <m:r>
                        <a:rPr lang="en-US" altLang="ko-KR" sz="2800" b="0" i="0" smtClean="0">
                          <a:latin typeface="Cambria Math"/>
                        </a:rPr>
                        <m:t>0.68986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805264"/>
                <a:ext cx="316835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87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3501008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016" y="3501008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bk\Dropbox\Lecture\ModellingNSimulatingSocialSystemsWithMATLAB_AS15\project\trunk\cooperation\code\results\Alphas - gamma1000,iter100\1\m0-t1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48680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512" y="548680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7536" y="548680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547664" y="5991671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Reputation + Imitation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952" y="3012921"/>
            <a:ext cx="206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Imitation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5288" y="3012921"/>
            <a:ext cx="206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Success </a:t>
            </a:r>
            <a:r>
              <a:rPr lang="en-US" altLang="ko-KR" sz="2000" dirty="0" err="1" smtClean="0"/>
              <a:t>Mig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940152" y="3012921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Success </a:t>
            </a:r>
            <a:r>
              <a:rPr lang="en-US" altLang="ko-KR" sz="2000" dirty="0" err="1" smtClean="0"/>
              <a:t>Mig</a:t>
            </a:r>
            <a:r>
              <a:rPr lang="en-US" altLang="ko-KR" sz="2000" dirty="0" smtClean="0"/>
              <a:t>. + Imitation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64088" y="5991671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All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88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smtClean="0"/>
              <a:t>Alphas [0.1:0.05:0.9]</a:t>
            </a:r>
            <a:endParaRPr lang="ko-KR" altLang="en-US" sz="4000" dirty="0"/>
          </a:p>
        </p:txBody>
      </p:sp>
      <p:pic>
        <p:nvPicPr>
          <p:cNvPr id="3074" name="Picture 2" descr="C:\Users\bk\Dropbox\Lecture\ModellingNSimulatingSocialSystemsWithMATLAB_AS15\project\trunk\cooperation\code\results\Alphas - gamma1000,iter100\cooperator-rat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51" y="1488514"/>
            <a:ext cx="5851677" cy="438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14313" y="5805264"/>
                <a:ext cx="3168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800" b="0" i="1" smtClean="0">
                          <a:latin typeface="Cambria Math"/>
                          <a:ea typeface="Cambria Math"/>
                        </a:rPr>
                        <m:t>γ</m:t>
                      </m:r>
                      <m:r>
                        <a:rPr lang="en-US" altLang="ko-KR" sz="2800" b="0" i="0" smtClean="0">
                          <a:latin typeface="Cambria Math"/>
                        </a:rPr>
                        <m:t>=</m:t>
                      </m:r>
                      <m:r>
                        <a:rPr lang="en-US" altLang="ko-KR" sz="2800" b="0" i="0" smtClean="0">
                          <a:latin typeface="Cambria Math"/>
                        </a:rPr>
                        <m:t>1000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313" y="5805264"/>
                <a:ext cx="316835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2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141</Words>
  <Application>Microsoft Office PowerPoint</Application>
  <PresentationFormat>화면 슬라이드 쇼(4:3)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Influence of success-driven and reputation-based migration in the evolution of cooperation</vt:lpstr>
      <vt:lpstr>Initial State</vt:lpstr>
      <vt:lpstr>1. Imitation Only</vt:lpstr>
      <vt:lpstr>2. Success-Driven Migration Only</vt:lpstr>
      <vt:lpstr>3. Success-Driven Migration + Imitation</vt:lpstr>
      <vt:lpstr>4. Reputation Based Migration + Imitation</vt:lpstr>
      <vt:lpstr>5. Success-Driven &amp; Reputation Based Migration + Imitation</vt:lpstr>
      <vt:lpstr>PowerPoint 프레젠테이션</vt:lpstr>
      <vt:lpstr>Alphas [0.1:0.05:0.9]</vt:lpstr>
      <vt:lpstr>Gammas [1-1000,logscale]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success-driven and reputation-based migration in the evolution of cooperation</dc:title>
  <dc:creator>bk</dc:creator>
  <cp:lastModifiedBy>bk</cp:lastModifiedBy>
  <cp:revision>8</cp:revision>
  <dcterms:created xsi:type="dcterms:W3CDTF">2015-12-07T15:28:42Z</dcterms:created>
  <dcterms:modified xsi:type="dcterms:W3CDTF">2015-12-07T17:50:38Z</dcterms:modified>
</cp:coreProperties>
</file>