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89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1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9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5126-FD23-4659-BAB5-801D9B3A112D}" type="datetimeFigureOut">
              <a:rPr lang="en-US" smtClean="0"/>
              <a:t>28.12.2011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4F2F4-7B5A-47F8-A78D-FD431C61E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2.layoutsparks.com/1/223933/abstract-design-pattern-sparkle-310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4263628" cy="2664768"/>
          </a:xfrm>
          <a:prstGeom prst="roundRect">
            <a:avLst>
              <a:gd name="adj" fmla="val 26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3789" y="1832976"/>
            <a:ext cx="3396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Шаблони за</a:t>
            </a:r>
          </a:p>
          <a:p>
            <a:pPr algn="ctr"/>
            <a:r>
              <a:rPr lang="bg-BG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софтуерен</a:t>
            </a:r>
          </a:p>
          <a:p>
            <a:pPr algn="ctr"/>
            <a:r>
              <a:rPr lang="bg-BG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дизайн</a:t>
            </a:r>
            <a:endParaRPr 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5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Telerik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1</cp:revision>
  <dcterms:created xsi:type="dcterms:W3CDTF">2011-12-28T08:10:19Z</dcterms:created>
  <dcterms:modified xsi:type="dcterms:W3CDTF">2011-12-28T08:12:58Z</dcterms:modified>
</cp:coreProperties>
</file>