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7F5E8-966C-4BA7-A660-6A4C616EC843}" type="doc">
      <dgm:prSet loTypeId="urn:microsoft.com/office/officeart/2005/8/layout/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A6908A3D-5A80-4981-B878-1A4072D25C24}">
      <dgm:prSet phldrT="[Text]"/>
      <dgm:spPr/>
      <dgm:t>
        <a:bodyPr/>
        <a:lstStyle/>
        <a:p>
          <a:r>
            <a:rPr lang="en-US" dirty="0" smtClean="0"/>
            <a:t>Apple     |   Banana</a:t>
          </a:r>
          <a:endParaRPr lang="fr-FR" dirty="0"/>
        </a:p>
      </dgm:t>
    </dgm:pt>
    <dgm:pt modelId="{3780F7B0-8852-4E5F-8CE0-AC7D0E07E5CE}" type="parTrans" cxnId="{42F6534D-C8E3-4C72-A099-7B2EF0974BEE}">
      <dgm:prSet/>
      <dgm:spPr/>
      <dgm:t>
        <a:bodyPr/>
        <a:lstStyle/>
        <a:p>
          <a:endParaRPr lang="fr-FR"/>
        </a:p>
      </dgm:t>
    </dgm:pt>
    <dgm:pt modelId="{1DABBF0A-9A25-4A5E-9E41-7852FEBF4A83}" type="sibTrans" cxnId="{42F6534D-C8E3-4C72-A099-7B2EF0974BEE}">
      <dgm:prSet/>
      <dgm:spPr/>
      <dgm:t>
        <a:bodyPr/>
        <a:lstStyle/>
        <a:p>
          <a:endParaRPr lang="fr-FR"/>
        </a:p>
      </dgm:t>
    </dgm:pt>
    <dgm:pt modelId="{CF464A9A-C4AF-4BD1-9CC8-6A4E352F3CB9}">
      <dgm:prSet phldrT="[Text]"/>
      <dgm:spPr/>
      <dgm:t>
        <a:bodyPr/>
        <a:lstStyle/>
        <a:p>
          <a:r>
            <a:rPr lang="en-US" dirty="0" err="1" smtClean="0"/>
            <a:t>washOut</a:t>
          </a:r>
          <a:r>
            <a:rPr lang="en-US" dirty="0" smtClean="0"/>
            <a:t>()</a:t>
          </a:r>
          <a:endParaRPr lang="fr-FR" dirty="0"/>
        </a:p>
      </dgm:t>
    </dgm:pt>
    <dgm:pt modelId="{447FCAFB-2E51-4CFC-BD25-E5FD10FE8865}" type="parTrans" cxnId="{6C56CB2D-9063-42AD-8DCE-DB27807273DC}">
      <dgm:prSet/>
      <dgm:spPr/>
      <dgm:t>
        <a:bodyPr/>
        <a:lstStyle/>
        <a:p>
          <a:endParaRPr lang="fr-FR"/>
        </a:p>
      </dgm:t>
    </dgm:pt>
    <dgm:pt modelId="{3DA83D52-ACAF-44E4-8816-5CA89DECAE00}" type="sibTrans" cxnId="{6C56CB2D-9063-42AD-8DCE-DB27807273DC}">
      <dgm:prSet/>
      <dgm:spPr/>
      <dgm:t>
        <a:bodyPr/>
        <a:lstStyle/>
        <a:p>
          <a:endParaRPr lang="fr-FR"/>
        </a:p>
      </dgm:t>
    </dgm:pt>
    <dgm:pt modelId="{7A6FC4DE-2DF5-4A6C-9FA6-92D95A082E2A}">
      <dgm:prSet phldrT="[Text]"/>
      <dgm:spPr/>
      <dgm:t>
        <a:bodyPr/>
        <a:lstStyle/>
        <a:p>
          <a:r>
            <a:rPr lang="fr-FR" dirty="0" err="1" smtClean="0"/>
            <a:t>determinePeelingSide</a:t>
          </a:r>
          <a:r>
            <a:rPr lang="fr-FR" dirty="0" smtClean="0"/>
            <a:t>()</a:t>
          </a:r>
          <a:endParaRPr lang="fr-FR" dirty="0"/>
        </a:p>
      </dgm:t>
    </dgm:pt>
    <dgm:pt modelId="{09830BF6-0592-4AC4-BC9E-FBB8D9C4BCC5}" type="parTrans" cxnId="{4836ECDF-BD1E-4664-8375-A94A5374F1EA}">
      <dgm:prSet/>
      <dgm:spPr/>
      <dgm:t>
        <a:bodyPr/>
        <a:lstStyle/>
        <a:p>
          <a:endParaRPr lang="fr-FR"/>
        </a:p>
      </dgm:t>
    </dgm:pt>
    <dgm:pt modelId="{8D8B875D-C0AD-4FC4-BE9E-8962FC65529D}" type="sibTrans" cxnId="{4836ECDF-BD1E-4664-8375-A94A5374F1EA}">
      <dgm:prSet/>
      <dgm:spPr/>
      <dgm:t>
        <a:bodyPr/>
        <a:lstStyle/>
        <a:p>
          <a:endParaRPr lang="fr-FR"/>
        </a:p>
      </dgm:t>
    </dgm:pt>
    <dgm:pt modelId="{26A3EA2D-CD69-48C9-96B1-7997E734D3AB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C5CF673-FC04-420B-9883-0A894F6937BE}" type="parTrans" cxnId="{35589BF2-CBEB-4714-907E-FC6CA0168CF9}">
      <dgm:prSet/>
      <dgm:spPr/>
      <dgm:t>
        <a:bodyPr/>
        <a:lstStyle/>
        <a:p>
          <a:endParaRPr lang="fr-FR"/>
        </a:p>
      </dgm:t>
    </dgm:pt>
    <dgm:pt modelId="{FDA13765-226E-492B-8EA3-ADAB9ED27A22}" type="sibTrans" cxnId="{35589BF2-CBEB-4714-907E-FC6CA0168CF9}">
      <dgm:prSet/>
      <dgm:spPr/>
      <dgm:t>
        <a:bodyPr/>
        <a:lstStyle/>
        <a:p>
          <a:endParaRPr lang="fr-FR"/>
        </a:p>
      </dgm:t>
    </dgm:pt>
    <dgm:pt modelId="{5497A0BC-4D85-482A-B991-DA9AFB297D39}">
      <dgm:prSet phldrT="[Text]"/>
      <dgm:spPr/>
      <dgm:t>
        <a:bodyPr/>
        <a:lstStyle/>
        <a:p>
          <a:r>
            <a:rPr lang="en-US" dirty="0" err="1" smtClean="0"/>
            <a:t>peelOff</a:t>
          </a:r>
          <a:endParaRPr lang="fr-FR" dirty="0"/>
        </a:p>
      </dgm:t>
    </dgm:pt>
    <dgm:pt modelId="{FE858044-1055-49AC-8C11-A980DFEA8FC4}" type="parTrans" cxnId="{8967B686-6A6C-4175-A0C6-EC868BE11BD5}">
      <dgm:prSet/>
      <dgm:spPr/>
      <dgm:t>
        <a:bodyPr/>
        <a:lstStyle/>
        <a:p>
          <a:endParaRPr lang="fr-FR"/>
        </a:p>
      </dgm:t>
    </dgm:pt>
    <dgm:pt modelId="{E9F0CC6E-C511-4CDA-A234-0DBC77BDC867}" type="sibTrans" cxnId="{8967B686-6A6C-4175-A0C6-EC868BE11BD5}">
      <dgm:prSet/>
      <dgm:spPr/>
      <dgm:t>
        <a:bodyPr/>
        <a:lstStyle/>
        <a:p>
          <a:endParaRPr lang="fr-FR"/>
        </a:p>
      </dgm:t>
    </dgm:pt>
    <dgm:pt modelId="{16737FF2-8CB8-42A5-BF67-BB3F46129BCF}">
      <dgm:prSet phldrT="[Text]"/>
      <dgm:spPr/>
      <dgm:t>
        <a:bodyPr/>
        <a:lstStyle/>
        <a:p>
          <a:r>
            <a:rPr lang="en-US" dirty="0" err="1" smtClean="0"/>
            <a:t>peelOff</a:t>
          </a:r>
          <a:r>
            <a:rPr lang="en-US" dirty="0" smtClean="0"/>
            <a:t>()</a:t>
          </a:r>
          <a:endParaRPr lang="fr-FR" dirty="0"/>
        </a:p>
      </dgm:t>
    </dgm:pt>
    <dgm:pt modelId="{303F4B92-BFBB-48DA-8B3B-763269E33A95}" type="parTrans" cxnId="{5A8F08A7-C28E-4766-B579-75BB62E325C3}">
      <dgm:prSet/>
      <dgm:spPr/>
      <dgm:t>
        <a:bodyPr/>
        <a:lstStyle/>
        <a:p>
          <a:endParaRPr lang="fr-FR"/>
        </a:p>
      </dgm:t>
    </dgm:pt>
    <dgm:pt modelId="{D253A3DD-7742-4353-8FA5-73D4F7761910}" type="sibTrans" cxnId="{5A8F08A7-C28E-4766-B579-75BB62E325C3}">
      <dgm:prSet/>
      <dgm:spPr/>
      <dgm:t>
        <a:bodyPr/>
        <a:lstStyle/>
        <a:p>
          <a:endParaRPr lang="fr-FR"/>
        </a:p>
      </dgm:t>
    </dgm:pt>
    <dgm:pt modelId="{83E08550-80FD-42DF-99BF-E9EAF81616B9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4876287-9057-4F68-ABB2-0A6ED7788E15}" type="parTrans" cxnId="{4FFFD42B-4DBB-4093-AF01-D8C4E6AD9E51}">
      <dgm:prSet/>
      <dgm:spPr/>
      <dgm:t>
        <a:bodyPr/>
        <a:lstStyle/>
        <a:p>
          <a:endParaRPr lang="fr-FR"/>
        </a:p>
      </dgm:t>
    </dgm:pt>
    <dgm:pt modelId="{A7B0F318-9492-4B56-8222-B0D67EF4A251}" type="sibTrans" cxnId="{4FFFD42B-4DBB-4093-AF01-D8C4E6AD9E51}">
      <dgm:prSet/>
      <dgm:spPr/>
      <dgm:t>
        <a:bodyPr/>
        <a:lstStyle/>
        <a:p>
          <a:endParaRPr lang="fr-FR"/>
        </a:p>
      </dgm:t>
    </dgm:pt>
    <dgm:pt modelId="{6EC93B81-FF5A-4C15-B912-2B7B5D044CAB}">
      <dgm:prSet phldrT="[Text]"/>
      <dgm:spPr/>
      <dgm:t>
        <a:bodyPr/>
        <a:lstStyle/>
        <a:p>
          <a:r>
            <a:rPr lang="en-US" dirty="0" smtClean="0"/>
            <a:t>chop()</a:t>
          </a:r>
          <a:endParaRPr lang="fr-FR" dirty="0"/>
        </a:p>
      </dgm:t>
    </dgm:pt>
    <dgm:pt modelId="{9A515746-050A-46D2-B687-B78D98ACCFFB}" type="parTrans" cxnId="{EFC9B7FD-E50B-4FF6-8DDE-0320FCDAB142}">
      <dgm:prSet/>
      <dgm:spPr/>
      <dgm:t>
        <a:bodyPr/>
        <a:lstStyle/>
        <a:p>
          <a:endParaRPr lang="fr-FR"/>
        </a:p>
      </dgm:t>
    </dgm:pt>
    <dgm:pt modelId="{72ACC384-88DF-425E-89C1-397C51BD7DB7}" type="sibTrans" cxnId="{EFC9B7FD-E50B-4FF6-8DDE-0320FCDAB142}">
      <dgm:prSet/>
      <dgm:spPr/>
      <dgm:t>
        <a:bodyPr/>
        <a:lstStyle/>
        <a:p>
          <a:endParaRPr lang="fr-FR"/>
        </a:p>
      </dgm:t>
    </dgm:pt>
    <dgm:pt modelId="{E9685089-6353-4E74-AEEE-ACCDC57D9408}">
      <dgm:prSet phldrT="[Text]" phldr="1"/>
      <dgm:spPr/>
      <dgm:t>
        <a:bodyPr/>
        <a:lstStyle/>
        <a:p>
          <a:endParaRPr lang="fr-FR" dirty="0"/>
        </a:p>
      </dgm:t>
    </dgm:pt>
    <dgm:pt modelId="{25B2AF2C-F70F-4987-ABF3-E6B8DE35DBF5}" type="parTrans" cxnId="{685BF8E3-E1D9-4CC4-8BEC-40D777007CB7}">
      <dgm:prSet/>
      <dgm:spPr/>
      <dgm:t>
        <a:bodyPr/>
        <a:lstStyle/>
        <a:p>
          <a:endParaRPr lang="fr-FR"/>
        </a:p>
      </dgm:t>
    </dgm:pt>
    <dgm:pt modelId="{EBA44D59-3270-47EF-BFBF-10BBA9880A18}" type="sibTrans" cxnId="{685BF8E3-E1D9-4CC4-8BEC-40D777007CB7}">
      <dgm:prSet/>
      <dgm:spPr/>
      <dgm:t>
        <a:bodyPr/>
        <a:lstStyle/>
        <a:p>
          <a:endParaRPr lang="fr-FR"/>
        </a:p>
      </dgm:t>
    </dgm:pt>
    <dgm:pt modelId="{51F58511-EBFB-4F1B-9D61-F5B547581148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AD910942-5645-449B-8BCF-CF64FCA95F86}" type="parTrans" cxnId="{F6069DA8-3B0A-483E-B5CF-9F7F0AD20DBF}">
      <dgm:prSet/>
      <dgm:spPr/>
      <dgm:t>
        <a:bodyPr/>
        <a:lstStyle/>
        <a:p>
          <a:endParaRPr lang="fr-FR"/>
        </a:p>
      </dgm:t>
    </dgm:pt>
    <dgm:pt modelId="{1BC0366A-8A06-40AF-A083-6FA2877BEC9A}" type="sibTrans" cxnId="{F6069DA8-3B0A-483E-B5CF-9F7F0AD20DBF}">
      <dgm:prSet/>
      <dgm:spPr/>
      <dgm:t>
        <a:bodyPr/>
        <a:lstStyle/>
        <a:p>
          <a:endParaRPr lang="fr-FR"/>
        </a:p>
      </dgm:t>
    </dgm:pt>
    <dgm:pt modelId="{65D04BD7-C47A-4D30-B2E5-0199AEB07252}">
      <dgm:prSet phldrT="[Text]"/>
      <dgm:spPr/>
      <dgm:t>
        <a:bodyPr/>
        <a:lstStyle/>
        <a:p>
          <a:r>
            <a:rPr lang="en-US" dirty="0" smtClean="0"/>
            <a:t>Apple     |   Banana</a:t>
          </a:r>
          <a:endParaRPr lang="fr-FR" dirty="0"/>
        </a:p>
      </dgm:t>
    </dgm:pt>
    <dgm:pt modelId="{63EEF205-2F52-40E6-BDFA-C6641C6E027C}" type="parTrans" cxnId="{365A12DA-647A-4C16-A86F-83B0184DD325}">
      <dgm:prSet/>
      <dgm:spPr/>
      <dgm:t>
        <a:bodyPr/>
        <a:lstStyle/>
        <a:p>
          <a:endParaRPr lang="fr-FR"/>
        </a:p>
      </dgm:t>
    </dgm:pt>
    <dgm:pt modelId="{7DD72A13-57B0-45DA-BCC5-4575F43EBADD}" type="sibTrans" cxnId="{365A12DA-647A-4C16-A86F-83B0184DD325}">
      <dgm:prSet/>
      <dgm:spPr/>
      <dgm:t>
        <a:bodyPr/>
        <a:lstStyle/>
        <a:p>
          <a:endParaRPr lang="fr-FR"/>
        </a:p>
      </dgm:t>
    </dgm:pt>
    <dgm:pt modelId="{12D9BEC4-8364-45B0-9FEC-71745C40DD1C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28691D53-AF4D-4B89-BBBE-B99A11163554}" type="parTrans" cxnId="{BE4576C7-F4E7-4E02-AABE-5DD384543397}">
      <dgm:prSet/>
      <dgm:spPr/>
      <dgm:t>
        <a:bodyPr/>
        <a:lstStyle/>
        <a:p>
          <a:endParaRPr lang="fr-FR"/>
        </a:p>
      </dgm:t>
    </dgm:pt>
    <dgm:pt modelId="{4C4C6C1C-DD97-4E60-9A01-E1F0892A97FA}" type="sibTrans" cxnId="{BE4576C7-F4E7-4E02-AABE-5DD384543397}">
      <dgm:prSet/>
      <dgm:spPr/>
      <dgm:t>
        <a:bodyPr/>
        <a:lstStyle/>
        <a:p>
          <a:endParaRPr lang="fr-FR"/>
        </a:p>
      </dgm:t>
    </dgm:pt>
    <dgm:pt modelId="{14E73722-5C93-4AD0-983C-691956162F5E}" type="pres">
      <dgm:prSet presAssocID="{BA77F5E8-966C-4BA7-A660-6A4C616EC843}" presName="Name0" presStyleCnt="0">
        <dgm:presLayoutVars>
          <dgm:dir/>
          <dgm:animLvl val="lvl"/>
          <dgm:resizeHandles val="exact"/>
        </dgm:presLayoutVars>
      </dgm:prSet>
      <dgm:spPr/>
    </dgm:pt>
    <dgm:pt modelId="{1AC05D62-5A61-4884-BCC8-3285B244B5C3}" type="pres">
      <dgm:prSet presAssocID="{65D04BD7-C47A-4D30-B2E5-0199AEB07252}" presName="boxAndChildren" presStyleCnt="0"/>
      <dgm:spPr/>
    </dgm:pt>
    <dgm:pt modelId="{87C0D10E-5421-4CD9-AFDE-F216532F0784}" type="pres">
      <dgm:prSet presAssocID="{65D04BD7-C47A-4D30-B2E5-0199AEB07252}" presName="parentTextBox" presStyleLbl="node1" presStyleIdx="0" presStyleCnt="4"/>
      <dgm:spPr/>
      <dgm:t>
        <a:bodyPr/>
        <a:lstStyle/>
        <a:p>
          <a:endParaRPr lang="fr-FR"/>
        </a:p>
      </dgm:t>
    </dgm:pt>
    <dgm:pt modelId="{BA71364A-82C6-45E8-A057-486286B28E75}" type="pres">
      <dgm:prSet presAssocID="{65D04BD7-C47A-4D30-B2E5-0199AEB07252}" presName="entireBox" presStyleLbl="node1" presStyleIdx="0" presStyleCnt="4" custLinFactNeighborY="-123"/>
      <dgm:spPr/>
      <dgm:t>
        <a:bodyPr/>
        <a:lstStyle/>
        <a:p>
          <a:endParaRPr lang="fr-FR"/>
        </a:p>
      </dgm:t>
    </dgm:pt>
    <dgm:pt modelId="{97E86738-6F0F-4F3E-9572-1B0DFC1AC1A7}" type="pres">
      <dgm:prSet presAssocID="{65D04BD7-C47A-4D30-B2E5-0199AEB07252}" presName="descendantBox" presStyleCnt="0"/>
      <dgm:spPr/>
    </dgm:pt>
    <dgm:pt modelId="{A3AF3067-926B-426F-857A-710C3676853D}" type="pres">
      <dgm:prSet presAssocID="{12D9BEC4-8364-45B0-9FEC-71745C40DD1C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B3F603-065E-4AD6-8202-AFAE7838ECFF}" type="pres">
      <dgm:prSet presAssocID="{51F58511-EBFB-4F1B-9D61-F5B547581148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667D2D-03A1-4E52-B7A1-76ED7B6942D1}" type="pres">
      <dgm:prSet presAssocID="{A7B0F318-9492-4B56-8222-B0D67EF4A251}" presName="sp" presStyleCnt="0"/>
      <dgm:spPr/>
    </dgm:pt>
    <dgm:pt modelId="{B1E8FE91-84DC-4161-A9B3-5986A9DC1369}" type="pres">
      <dgm:prSet presAssocID="{83E08550-80FD-42DF-99BF-E9EAF81616B9}" presName="arrowAndChildren" presStyleCnt="0"/>
      <dgm:spPr/>
    </dgm:pt>
    <dgm:pt modelId="{3EE6BAF3-4308-45BF-BAEF-5DD82485A912}" type="pres">
      <dgm:prSet presAssocID="{83E08550-80FD-42DF-99BF-E9EAF81616B9}" presName="parentTextArrow" presStyleLbl="node1" presStyleIdx="0" presStyleCnt="4"/>
      <dgm:spPr/>
      <dgm:t>
        <a:bodyPr/>
        <a:lstStyle/>
        <a:p>
          <a:endParaRPr lang="fr-FR"/>
        </a:p>
      </dgm:t>
    </dgm:pt>
    <dgm:pt modelId="{372BC783-4031-4E78-AE60-51C3C9322465}" type="pres">
      <dgm:prSet presAssocID="{83E08550-80FD-42DF-99BF-E9EAF81616B9}" presName="arrow" presStyleLbl="node1" presStyleIdx="1" presStyleCnt="4"/>
      <dgm:spPr/>
      <dgm:t>
        <a:bodyPr/>
        <a:lstStyle/>
        <a:p>
          <a:endParaRPr lang="fr-FR"/>
        </a:p>
      </dgm:t>
    </dgm:pt>
    <dgm:pt modelId="{565C0444-279F-4359-9CB0-2D6CC51F467A}" type="pres">
      <dgm:prSet presAssocID="{83E08550-80FD-42DF-99BF-E9EAF81616B9}" presName="descendantArrow" presStyleCnt="0"/>
      <dgm:spPr/>
    </dgm:pt>
    <dgm:pt modelId="{BEC4E2C4-BA2C-42F0-9099-2B41220D76B4}" type="pres">
      <dgm:prSet presAssocID="{6EC93B81-FF5A-4C15-B912-2B7B5D044CAB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92B6B-AD2E-463E-A170-64555D30CCC6}" type="pres">
      <dgm:prSet presAssocID="{E9685089-6353-4E74-AEEE-ACCDC57D9408}" presName="childTextArrow" presStyleLbl="fgAccFollowNode1" presStyleIdx="3" presStyleCnt="8">
        <dgm:presLayoutVars>
          <dgm:bulletEnabled val="1"/>
        </dgm:presLayoutVars>
      </dgm:prSet>
      <dgm:spPr/>
    </dgm:pt>
    <dgm:pt modelId="{DA49FA14-8A32-4187-8EA0-4A02FA6535A8}" type="pres">
      <dgm:prSet presAssocID="{FDA13765-226E-492B-8EA3-ADAB9ED27A22}" presName="sp" presStyleCnt="0"/>
      <dgm:spPr/>
    </dgm:pt>
    <dgm:pt modelId="{18DEDA3E-1D6B-478C-BA00-999A0EC82C13}" type="pres">
      <dgm:prSet presAssocID="{26A3EA2D-CD69-48C9-96B1-7997E734D3AB}" presName="arrowAndChildren" presStyleCnt="0"/>
      <dgm:spPr/>
    </dgm:pt>
    <dgm:pt modelId="{0141C9CB-18D2-417A-AE0D-506A65B92B59}" type="pres">
      <dgm:prSet presAssocID="{26A3EA2D-CD69-48C9-96B1-7997E734D3AB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B1507D85-2AD2-4D1F-BD92-F3EEBA373E2F}" type="pres">
      <dgm:prSet presAssocID="{26A3EA2D-CD69-48C9-96B1-7997E734D3AB}" presName="arrow" presStyleLbl="node1" presStyleIdx="2" presStyleCnt="4"/>
      <dgm:spPr/>
      <dgm:t>
        <a:bodyPr/>
        <a:lstStyle/>
        <a:p>
          <a:endParaRPr lang="fr-FR"/>
        </a:p>
      </dgm:t>
    </dgm:pt>
    <dgm:pt modelId="{D38988F0-51B8-492E-9024-64316B9A44F4}" type="pres">
      <dgm:prSet presAssocID="{26A3EA2D-CD69-48C9-96B1-7997E734D3AB}" presName="descendantArrow" presStyleCnt="0"/>
      <dgm:spPr/>
    </dgm:pt>
    <dgm:pt modelId="{234F6FB0-E2C5-4B80-81F8-82075261D666}" type="pres">
      <dgm:prSet presAssocID="{5497A0BC-4D85-482A-B991-DA9AFB297D39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B41A10-9AD3-46C2-A1E5-94FBF9E1C447}" type="pres">
      <dgm:prSet presAssocID="{16737FF2-8CB8-42A5-BF67-BB3F46129BCF}" presName="childTextArrow" presStyleLbl="fgAccFollowNode1" presStyleIdx="5" presStyleCnt="8">
        <dgm:presLayoutVars>
          <dgm:bulletEnabled val="1"/>
        </dgm:presLayoutVars>
      </dgm:prSet>
      <dgm:spPr/>
    </dgm:pt>
    <dgm:pt modelId="{D6B3D63D-8E2D-415D-8D9B-9D2F11BCBCB4}" type="pres">
      <dgm:prSet presAssocID="{1DABBF0A-9A25-4A5E-9E41-7852FEBF4A83}" presName="sp" presStyleCnt="0"/>
      <dgm:spPr/>
    </dgm:pt>
    <dgm:pt modelId="{BC49DE30-FD48-4447-B213-36FBFDDF7D19}" type="pres">
      <dgm:prSet presAssocID="{A6908A3D-5A80-4981-B878-1A4072D25C24}" presName="arrowAndChildren" presStyleCnt="0"/>
      <dgm:spPr/>
    </dgm:pt>
    <dgm:pt modelId="{92AACC68-CCF0-420E-8F28-3B8E1CB67D2A}" type="pres">
      <dgm:prSet presAssocID="{A6908A3D-5A80-4981-B878-1A4072D25C24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15A29384-D199-42F4-9657-6BF3E990FB6A}" type="pres">
      <dgm:prSet presAssocID="{A6908A3D-5A80-4981-B878-1A4072D25C24}" presName="arrow" presStyleLbl="node1" presStyleIdx="3" presStyleCnt="4" custLinFactNeighborY="-123"/>
      <dgm:spPr/>
      <dgm:t>
        <a:bodyPr/>
        <a:lstStyle/>
        <a:p>
          <a:endParaRPr lang="fr-FR"/>
        </a:p>
      </dgm:t>
    </dgm:pt>
    <dgm:pt modelId="{751BF22F-5C37-446E-94AA-5649DF878CE6}" type="pres">
      <dgm:prSet presAssocID="{A6908A3D-5A80-4981-B878-1A4072D25C24}" presName="descendantArrow" presStyleCnt="0"/>
      <dgm:spPr/>
    </dgm:pt>
    <dgm:pt modelId="{7A66DF5C-7D94-4173-8882-6C3C4176DFD1}" type="pres">
      <dgm:prSet presAssocID="{CF464A9A-C4AF-4BD1-9CC8-6A4E352F3CB9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5FD8EA-C173-45EB-99BF-675F1523BA54}" type="pres">
      <dgm:prSet presAssocID="{7A6FC4DE-2DF5-4A6C-9FA6-92D95A082E2A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D16F0D-82B2-40E7-95AC-D63143FA0CC8}" type="presOf" srcId="{A6908A3D-5A80-4981-B878-1A4072D25C24}" destId="{15A29384-D199-42F4-9657-6BF3E990FB6A}" srcOrd="1" destOrd="0" presId="urn:microsoft.com/office/officeart/2005/8/layout/process4"/>
    <dgm:cxn modelId="{113F40DC-633F-4CA4-B44A-644110DBBD25}" type="presOf" srcId="{16737FF2-8CB8-42A5-BF67-BB3F46129BCF}" destId="{92B41A10-9AD3-46C2-A1E5-94FBF9E1C447}" srcOrd="0" destOrd="0" presId="urn:microsoft.com/office/officeart/2005/8/layout/process4"/>
    <dgm:cxn modelId="{D428E402-5A35-4E78-BE7A-CC4DA68743CD}" type="presOf" srcId="{6EC93B81-FF5A-4C15-B912-2B7B5D044CAB}" destId="{BEC4E2C4-BA2C-42F0-9099-2B41220D76B4}" srcOrd="0" destOrd="0" presId="urn:microsoft.com/office/officeart/2005/8/layout/process4"/>
    <dgm:cxn modelId="{35589BF2-CBEB-4714-907E-FC6CA0168CF9}" srcId="{BA77F5E8-966C-4BA7-A660-6A4C616EC843}" destId="{26A3EA2D-CD69-48C9-96B1-7997E734D3AB}" srcOrd="1" destOrd="0" parTransId="{DC5CF673-FC04-420B-9883-0A894F6937BE}" sibTransId="{FDA13765-226E-492B-8EA3-ADAB9ED27A22}"/>
    <dgm:cxn modelId="{80791805-0F4C-4911-969B-7B4710150B8E}" type="presOf" srcId="{83E08550-80FD-42DF-99BF-E9EAF81616B9}" destId="{3EE6BAF3-4308-45BF-BAEF-5DD82485A912}" srcOrd="0" destOrd="0" presId="urn:microsoft.com/office/officeart/2005/8/layout/process4"/>
    <dgm:cxn modelId="{134869AE-219B-436C-9E95-251EFDF3CAB2}" type="presOf" srcId="{7A6FC4DE-2DF5-4A6C-9FA6-92D95A082E2A}" destId="{435FD8EA-C173-45EB-99BF-675F1523BA54}" srcOrd="0" destOrd="0" presId="urn:microsoft.com/office/officeart/2005/8/layout/process4"/>
    <dgm:cxn modelId="{6EE6651B-8EB0-4456-8A43-270DE522C570}" type="presOf" srcId="{26A3EA2D-CD69-48C9-96B1-7997E734D3AB}" destId="{0141C9CB-18D2-417A-AE0D-506A65B92B59}" srcOrd="0" destOrd="0" presId="urn:microsoft.com/office/officeart/2005/8/layout/process4"/>
    <dgm:cxn modelId="{9B271AAF-C91A-4D6A-9596-FBF2078C1E01}" type="presOf" srcId="{BA77F5E8-966C-4BA7-A660-6A4C616EC843}" destId="{14E73722-5C93-4AD0-983C-691956162F5E}" srcOrd="0" destOrd="0" presId="urn:microsoft.com/office/officeart/2005/8/layout/process4"/>
    <dgm:cxn modelId="{6C56CB2D-9063-42AD-8DCE-DB27807273DC}" srcId="{A6908A3D-5A80-4981-B878-1A4072D25C24}" destId="{CF464A9A-C4AF-4BD1-9CC8-6A4E352F3CB9}" srcOrd="0" destOrd="0" parTransId="{447FCAFB-2E51-4CFC-BD25-E5FD10FE8865}" sibTransId="{3DA83D52-ACAF-44E4-8816-5CA89DECAE00}"/>
    <dgm:cxn modelId="{1C6047C2-0026-43E9-BE3C-E7633FB45279}" type="presOf" srcId="{65D04BD7-C47A-4D30-B2E5-0199AEB07252}" destId="{BA71364A-82C6-45E8-A057-486286B28E75}" srcOrd="1" destOrd="0" presId="urn:microsoft.com/office/officeart/2005/8/layout/process4"/>
    <dgm:cxn modelId="{0C3B1B6B-66E4-477D-8087-159ABAF162B2}" type="presOf" srcId="{83E08550-80FD-42DF-99BF-E9EAF81616B9}" destId="{372BC783-4031-4E78-AE60-51C3C9322465}" srcOrd="1" destOrd="0" presId="urn:microsoft.com/office/officeart/2005/8/layout/process4"/>
    <dgm:cxn modelId="{EFC9B7FD-E50B-4FF6-8DDE-0320FCDAB142}" srcId="{83E08550-80FD-42DF-99BF-E9EAF81616B9}" destId="{6EC93B81-FF5A-4C15-B912-2B7B5D044CAB}" srcOrd="0" destOrd="0" parTransId="{9A515746-050A-46D2-B687-B78D98ACCFFB}" sibTransId="{72ACC384-88DF-425E-89C1-397C51BD7DB7}"/>
    <dgm:cxn modelId="{42F6534D-C8E3-4C72-A099-7B2EF0974BEE}" srcId="{BA77F5E8-966C-4BA7-A660-6A4C616EC843}" destId="{A6908A3D-5A80-4981-B878-1A4072D25C24}" srcOrd="0" destOrd="0" parTransId="{3780F7B0-8852-4E5F-8CE0-AC7D0E07E5CE}" sibTransId="{1DABBF0A-9A25-4A5E-9E41-7852FEBF4A83}"/>
    <dgm:cxn modelId="{1EF47E73-EDF3-4E36-BB88-7A0FD6D7BF32}" type="presOf" srcId="{CF464A9A-C4AF-4BD1-9CC8-6A4E352F3CB9}" destId="{7A66DF5C-7D94-4173-8882-6C3C4176DFD1}" srcOrd="0" destOrd="0" presId="urn:microsoft.com/office/officeart/2005/8/layout/process4"/>
    <dgm:cxn modelId="{C5B72650-249C-4201-AA11-9089C91F9170}" type="presOf" srcId="{51F58511-EBFB-4F1B-9D61-F5B547581148}" destId="{5FB3F603-065E-4AD6-8202-AFAE7838ECFF}" srcOrd="0" destOrd="0" presId="urn:microsoft.com/office/officeart/2005/8/layout/process4"/>
    <dgm:cxn modelId="{BE4576C7-F4E7-4E02-AABE-5DD384543397}" srcId="{65D04BD7-C47A-4D30-B2E5-0199AEB07252}" destId="{12D9BEC4-8364-45B0-9FEC-71745C40DD1C}" srcOrd="0" destOrd="0" parTransId="{28691D53-AF4D-4B89-BBBE-B99A11163554}" sibTransId="{4C4C6C1C-DD97-4E60-9A01-E1F0892A97FA}"/>
    <dgm:cxn modelId="{5A8F08A7-C28E-4766-B579-75BB62E325C3}" srcId="{26A3EA2D-CD69-48C9-96B1-7997E734D3AB}" destId="{16737FF2-8CB8-42A5-BF67-BB3F46129BCF}" srcOrd="1" destOrd="0" parTransId="{303F4B92-BFBB-48DA-8B3B-763269E33A95}" sibTransId="{D253A3DD-7742-4353-8FA5-73D4F7761910}"/>
    <dgm:cxn modelId="{4836ECDF-BD1E-4664-8375-A94A5374F1EA}" srcId="{A6908A3D-5A80-4981-B878-1A4072D25C24}" destId="{7A6FC4DE-2DF5-4A6C-9FA6-92D95A082E2A}" srcOrd="1" destOrd="0" parTransId="{09830BF6-0592-4AC4-BC9E-FBB8D9C4BCC5}" sibTransId="{8D8B875D-C0AD-4FC4-BE9E-8962FC65529D}"/>
    <dgm:cxn modelId="{2E8B7B4E-A45F-4E9D-AE10-AF9706EA4F7D}" type="presOf" srcId="{26A3EA2D-CD69-48C9-96B1-7997E734D3AB}" destId="{B1507D85-2AD2-4D1F-BD92-F3EEBA373E2F}" srcOrd="1" destOrd="0" presId="urn:microsoft.com/office/officeart/2005/8/layout/process4"/>
    <dgm:cxn modelId="{B217FA9E-82B4-4EB2-AA0C-70B59C4FD406}" type="presOf" srcId="{12D9BEC4-8364-45B0-9FEC-71745C40DD1C}" destId="{A3AF3067-926B-426F-857A-710C3676853D}" srcOrd="0" destOrd="0" presId="urn:microsoft.com/office/officeart/2005/8/layout/process4"/>
    <dgm:cxn modelId="{C94B92C4-50F3-46AD-9BBB-1A455788563E}" type="presOf" srcId="{A6908A3D-5A80-4981-B878-1A4072D25C24}" destId="{92AACC68-CCF0-420E-8F28-3B8E1CB67D2A}" srcOrd="0" destOrd="0" presId="urn:microsoft.com/office/officeart/2005/8/layout/process4"/>
    <dgm:cxn modelId="{F6069DA8-3B0A-483E-B5CF-9F7F0AD20DBF}" srcId="{65D04BD7-C47A-4D30-B2E5-0199AEB07252}" destId="{51F58511-EBFB-4F1B-9D61-F5B547581148}" srcOrd="1" destOrd="0" parTransId="{AD910942-5645-449B-8BCF-CF64FCA95F86}" sibTransId="{1BC0366A-8A06-40AF-A083-6FA2877BEC9A}"/>
    <dgm:cxn modelId="{4067ED6F-8BD5-467D-B917-64E40B0DDC42}" type="presOf" srcId="{5497A0BC-4D85-482A-B991-DA9AFB297D39}" destId="{234F6FB0-E2C5-4B80-81F8-82075261D666}" srcOrd="0" destOrd="0" presId="urn:microsoft.com/office/officeart/2005/8/layout/process4"/>
    <dgm:cxn modelId="{365A12DA-647A-4C16-A86F-83B0184DD325}" srcId="{BA77F5E8-966C-4BA7-A660-6A4C616EC843}" destId="{65D04BD7-C47A-4D30-B2E5-0199AEB07252}" srcOrd="3" destOrd="0" parTransId="{63EEF205-2F52-40E6-BDFA-C6641C6E027C}" sibTransId="{7DD72A13-57B0-45DA-BCC5-4575F43EBADD}"/>
    <dgm:cxn modelId="{4FFFD42B-4DBB-4093-AF01-D8C4E6AD9E51}" srcId="{BA77F5E8-966C-4BA7-A660-6A4C616EC843}" destId="{83E08550-80FD-42DF-99BF-E9EAF81616B9}" srcOrd="2" destOrd="0" parTransId="{D4876287-9057-4F68-ABB2-0A6ED7788E15}" sibTransId="{A7B0F318-9492-4B56-8222-B0D67EF4A251}"/>
    <dgm:cxn modelId="{8967B686-6A6C-4175-A0C6-EC868BE11BD5}" srcId="{26A3EA2D-CD69-48C9-96B1-7997E734D3AB}" destId="{5497A0BC-4D85-482A-B991-DA9AFB297D39}" srcOrd="0" destOrd="0" parTransId="{FE858044-1055-49AC-8C11-A980DFEA8FC4}" sibTransId="{E9F0CC6E-C511-4CDA-A234-0DBC77BDC867}"/>
    <dgm:cxn modelId="{685BF8E3-E1D9-4CC4-8BEC-40D777007CB7}" srcId="{83E08550-80FD-42DF-99BF-E9EAF81616B9}" destId="{E9685089-6353-4E74-AEEE-ACCDC57D9408}" srcOrd="1" destOrd="0" parTransId="{25B2AF2C-F70F-4987-ABF3-E6B8DE35DBF5}" sibTransId="{EBA44D59-3270-47EF-BFBF-10BBA9880A18}"/>
    <dgm:cxn modelId="{C9F111FC-B288-44F6-BAF7-B7F4831BA4D1}" type="presOf" srcId="{E9685089-6353-4E74-AEEE-ACCDC57D9408}" destId="{EDD92B6B-AD2E-463E-A170-64555D30CCC6}" srcOrd="0" destOrd="0" presId="urn:microsoft.com/office/officeart/2005/8/layout/process4"/>
    <dgm:cxn modelId="{3AFAD66C-26F9-4470-8BFF-36F48BDB720A}" type="presOf" srcId="{65D04BD7-C47A-4D30-B2E5-0199AEB07252}" destId="{87C0D10E-5421-4CD9-AFDE-F216532F0784}" srcOrd="0" destOrd="0" presId="urn:microsoft.com/office/officeart/2005/8/layout/process4"/>
    <dgm:cxn modelId="{BC0EC3C2-FAFB-424E-ACD0-2F95E51DA219}" type="presParOf" srcId="{14E73722-5C93-4AD0-983C-691956162F5E}" destId="{1AC05D62-5A61-4884-BCC8-3285B244B5C3}" srcOrd="0" destOrd="0" presId="urn:microsoft.com/office/officeart/2005/8/layout/process4"/>
    <dgm:cxn modelId="{68777C92-1350-4099-B20A-D06E6654BB21}" type="presParOf" srcId="{1AC05D62-5A61-4884-BCC8-3285B244B5C3}" destId="{87C0D10E-5421-4CD9-AFDE-F216532F0784}" srcOrd="0" destOrd="0" presId="urn:microsoft.com/office/officeart/2005/8/layout/process4"/>
    <dgm:cxn modelId="{4A99D250-4A5E-431F-ABF3-94C6A2768AEC}" type="presParOf" srcId="{1AC05D62-5A61-4884-BCC8-3285B244B5C3}" destId="{BA71364A-82C6-45E8-A057-486286B28E75}" srcOrd="1" destOrd="0" presId="urn:microsoft.com/office/officeart/2005/8/layout/process4"/>
    <dgm:cxn modelId="{D672C375-22C3-4EA7-840D-6E222F637192}" type="presParOf" srcId="{1AC05D62-5A61-4884-BCC8-3285B244B5C3}" destId="{97E86738-6F0F-4F3E-9572-1B0DFC1AC1A7}" srcOrd="2" destOrd="0" presId="urn:microsoft.com/office/officeart/2005/8/layout/process4"/>
    <dgm:cxn modelId="{F5B09FE3-38A5-4DA1-B9EE-DDD049242CA5}" type="presParOf" srcId="{97E86738-6F0F-4F3E-9572-1B0DFC1AC1A7}" destId="{A3AF3067-926B-426F-857A-710C3676853D}" srcOrd="0" destOrd="0" presId="urn:microsoft.com/office/officeart/2005/8/layout/process4"/>
    <dgm:cxn modelId="{73131AC3-C13B-472F-8E41-1A3A7DCF0CF9}" type="presParOf" srcId="{97E86738-6F0F-4F3E-9572-1B0DFC1AC1A7}" destId="{5FB3F603-065E-4AD6-8202-AFAE7838ECFF}" srcOrd="1" destOrd="0" presId="urn:microsoft.com/office/officeart/2005/8/layout/process4"/>
    <dgm:cxn modelId="{08A04F3F-6A1E-4E03-ABDA-1E2A0F70DD63}" type="presParOf" srcId="{14E73722-5C93-4AD0-983C-691956162F5E}" destId="{C8667D2D-03A1-4E52-B7A1-76ED7B6942D1}" srcOrd="1" destOrd="0" presId="urn:microsoft.com/office/officeart/2005/8/layout/process4"/>
    <dgm:cxn modelId="{9147ADAD-A645-4620-A3A2-357194942ECF}" type="presParOf" srcId="{14E73722-5C93-4AD0-983C-691956162F5E}" destId="{B1E8FE91-84DC-4161-A9B3-5986A9DC1369}" srcOrd="2" destOrd="0" presId="urn:microsoft.com/office/officeart/2005/8/layout/process4"/>
    <dgm:cxn modelId="{2BDC7627-C59D-4439-9D60-5817B45FA66B}" type="presParOf" srcId="{B1E8FE91-84DC-4161-A9B3-5986A9DC1369}" destId="{3EE6BAF3-4308-45BF-BAEF-5DD82485A912}" srcOrd="0" destOrd="0" presId="urn:microsoft.com/office/officeart/2005/8/layout/process4"/>
    <dgm:cxn modelId="{1F4E6B03-8F29-4537-A8AC-356167D3E98D}" type="presParOf" srcId="{B1E8FE91-84DC-4161-A9B3-5986A9DC1369}" destId="{372BC783-4031-4E78-AE60-51C3C9322465}" srcOrd="1" destOrd="0" presId="urn:microsoft.com/office/officeart/2005/8/layout/process4"/>
    <dgm:cxn modelId="{2FC57BC0-064F-45DE-93F0-B473AE3C6526}" type="presParOf" srcId="{B1E8FE91-84DC-4161-A9B3-5986A9DC1369}" destId="{565C0444-279F-4359-9CB0-2D6CC51F467A}" srcOrd="2" destOrd="0" presId="urn:microsoft.com/office/officeart/2005/8/layout/process4"/>
    <dgm:cxn modelId="{EAEF2A2D-473C-4EFB-818B-E213D9C7DA3E}" type="presParOf" srcId="{565C0444-279F-4359-9CB0-2D6CC51F467A}" destId="{BEC4E2C4-BA2C-42F0-9099-2B41220D76B4}" srcOrd="0" destOrd="0" presId="urn:microsoft.com/office/officeart/2005/8/layout/process4"/>
    <dgm:cxn modelId="{3B07AA09-A8B8-4A7C-8097-0EDEFBCD68DC}" type="presParOf" srcId="{565C0444-279F-4359-9CB0-2D6CC51F467A}" destId="{EDD92B6B-AD2E-463E-A170-64555D30CCC6}" srcOrd="1" destOrd="0" presId="urn:microsoft.com/office/officeart/2005/8/layout/process4"/>
    <dgm:cxn modelId="{74E2C253-1291-4ECC-9C6C-14E107155647}" type="presParOf" srcId="{14E73722-5C93-4AD0-983C-691956162F5E}" destId="{DA49FA14-8A32-4187-8EA0-4A02FA6535A8}" srcOrd="3" destOrd="0" presId="urn:microsoft.com/office/officeart/2005/8/layout/process4"/>
    <dgm:cxn modelId="{3806D769-5C14-41E5-ACB2-79CABAEB6332}" type="presParOf" srcId="{14E73722-5C93-4AD0-983C-691956162F5E}" destId="{18DEDA3E-1D6B-478C-BA00-999A0EC82C13}" srcOrd="4" destOrd="0" presId="urn:microsoft.com/office/officeart/2005/8/layout/process4"/>
    <dgm:cxn modelId="{F10E4FF9-82D7-4309-B9D5-8DA38403D47B}" type="presParOf" srcId="{18DEDA3E-1D6B-478C-BA00-999A0EC82C13}" destId="{0141C9CB-18D2-417A-AE0D-506A65B92B59}" srcOrd="0" destOrd="0" presId="urn:microsoft.com/office/officeart/2005/8/layout/process4"/>
    <dgm:cxn modelId="{C840485E-E63B-46B7-AE2E-DEB4731C81DD}" type="presParOf" srcId="{18DEDA3E-1D6B-478C-BA00-999A0EC82C13}" destId="{B1507D85-2AD2-4D1F-BD92-F3EEBA373E2F}" srcOrd="1" destOrd="0" presId="urn:microsoft.com/office/officeart/2005/8/layout/process4"/>
    <dgm:cxn modelId="{A1CA11D6-ED95-4C03-8DA1-414422D4523F}" type="presParOf" srcId="{18DEDA3E-1D6B-478C-BA00-999A0EC82C13}" destId="{D38988F0-51B8-492E-9024-64316B9A44F4}" srcOrd="2" destOrd="0" presId="urn:microsoft.com/office/officeart/2005/8/layout/process4"/>
    <dgm:cxn modelId="{1D4E2B7C-96A5-4316-8C4E-124A3BA197A8}" type="presParOf" srcId="{D38988F0-51B8-492E-9024-64316B9A44F4}" destId="{234F6FB0-E2C5-4B80-81F8-82075261D666}" srcOrd="0" destOrd="0" presId="urn:microsoft.com/office/officeart/2005/8/layout/process4"/>
    <dgm:cxn modelId="{F5282818-92E4-4714-8B11-F2AFBD56AEE8}" type="presParOf" srcId="{D38988F0-51B8-492E-9024-64316B9A44F4}" destId="{92B41A10-9AD3-46C2-A1E5-94FBF9E1C447}" srcOrd="1" destOrd="0" presId="urn:microsoft.com/office/officeart/2005/8/layout/process4"/>
    <dgm:cxn modelId="{31E51BED-971A-4FFA-823A-C3A8F515EAC8}" type="presParOf" srcId="{14E73722-5C93-4AD0-983C-691956162F5E}" destId="{D6B3D63D-8E2D-415D-8D9B-9D2F11BCBCB4}" srcOrd="5" destOrd="0" presId="urn:microsoft.com/office/officeart/2005/8/layout/process4"/>
    <dgm:cxn modelId="{638DCFB1-1270-4562-B026-884FF9EAE10D}" type="presParOf" srcId="{14E73722-5C93-4AD0-983C-691956162F5E}" destId="{BC49DE30-FD48-4447-B213-36FBFDDF7D19}" srcOrd="6" destOrd="0" presId="urn:microsoft.com/office/officeart/2005/8/layout/process4"/>
    <dgm:cxn modelId="{F30E7A87-1E90-49F3-9D71-802EE5EDAEA5}" type="presParOf" srcId="{BC49DE30-FD48-4447-B213-36FBFDDF7D19}" destId="{92AACC68-CCF0-420E-8F28-3B8E1CB67D2A}" srcOrd="0" destOrd="0" presId="urn:microsoft.com/office/officeart/2005/8/layout/process4"/>
    <dgm:cxn modelId="{55CBFCC4-C20A-4CE5-8756-54AA0F51EF8B}" type="presParOf" srcId="{BC49DE30-FD48-4447-B213-36FBFDDF7D19}" destId="{15A29384-D199-42F4-9657-6BF3E990FB6A}" srcOrd="1" destOrd="0" presId="urn:microsoft.com/office/officeart/2005/8/layout/process4"/>
    <dgm:cxn modelId="{5339617B-D1DC-4D6E-B960-2E740BA6F4AB}" type="presParOf" srcId="{BC49DE30-FD48-4447-B213-36FBFDDF7D19}" destId="{751BF22F-5C37-446E-94AA-5649DF878CE6}" srcOrd="2" destOrd="0" presId="urn:microsoft.com/office/officeart/2005/8/layout/process4"/>
    <dgm:cxn modelId="{2D321CB2-BECC-4C65-BD1B-F4BB6594AB4C}" type="presParOf" srcId="{751BF22F-5C37-446E-94AA-5649DF878CE6}" destId="{7A66DF5C-7D94-4173-8882-6C3C4176DFD1}" srcOrd="0" destOrd="0" presId="urn:microsoft.com/office/officeart/2005/8/layout/process4"/>
    <dgm:cxn modelId="{5084746B-096D-4264-97A1-521163326EA6}" type="presParOf" srcId="{751BF22F-5C37-446E-94AA-5649DF878CE6}" destId="{435FD8EA-C173-45EB-99BF-675F1523BA5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7F5E8-966C-4BA7-A660-6A4C616EC843}" type="doc">
      <dgm:prSet loTypeId="urn:microsoft.com/office/officeart/2005/8/layout/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A6908A3D-5A80-4981-B878-1A4072D25C24}">
      <dgm:prSet phldrT="[Text]"/>
      <dgm:spPr/>
      <dgm:t>
        <a:bodyPr/>
        <a:lstStyle/>
        <a:p>
          <a:r>
            <a:rPr lang="en-US" dirty="0" smtClean="0"/>
            <a:t>Apple     |   Banana</a:t>
          </a:r>
        </a:p>
      </dgm:t>
    </dgm:pt>
    <dgm:pt modelId="{3780F7B0-8852-4E5F-8CE0-AC7D0E07E5CE}" type="parTrans" cxnId="{42F6534D-C8E3-4C72-A099-7B2EF0974BEE}">
      <dgm:prSet/>
      <dgm:spPr/>
      <dgm:t>
        <a:bodyPr/>
        <a:lstStyle/>
        <a:p>
          <a:endParaRPr lang="fr-FR"/>
        </a:p>
      </dgm:t>
    </dgm:pt>
    <dgm:pt modelId="{1DABBF0A-9A25-4A5E-9E41-7852FEBF4A83}" type="sibTrans" cxnId="{42F6534D-C8E3-4C72-A099-7B2EF0974BEE}">
      <dgm:prSet/>
      <dgm:spPr/>
      <dgm:t>
        <a:bodyPr/>
        <a:lstStyle/>
        <a:p>
          <a:endParaRPr lang="fr-FR"/>
        </a:p>
      </dgm:t>
    </dgm:pt>
    <dgm:pt modelId="{CF464A9A-C4AF-4BD1-9CC8-6A4E352F3CB9}">
      <dgm:prSet phldrT="[Text]"/>
      <dgm:spPr/>
      <dgm:t>
        <a:bodyPr/>
        <a:lstStyle/>
        <a:p>
          <a:r>
            <a:rPr lang="en-US" dirty="0" err="1" smtClean="0"/>
            <a:t>washOut</a:t>
          </a:r>
          <a:r>
            <a:rPr lang="en-US" dirty="0" smtClean="0"/>
            <a:t>()</a:t>
          </a:r>
          <a:endParaRPr lang="fr-FR" dirty="0"/>
        </a:p>
      </dgm:t>
    </dgm:pt>
    <dgm:pt modelId="{447FCAFB-2E51-4CFC-BD25-E5FD10FE8865}" type="parTrans" cxnId="{6C56CB2D-9063-42AD-8DCE-DB27807273DC}">
      <dgm:prSet/>
      <dgm:spPr/>
      <dgm:t>
        <a:bodyPr/>
        <a:lstStyle/>
        <a:p>
          <a:endParaRPr lang="fr-FR"/>
        </a:p>
      </dgm:t>
    </dgm:pt>
    <dgm:pt modelId="{3DA83D52-ACAF-44E4-8816-5CA89DECAE00}" type="sibTrans" cxnId="{6C56CB2D-9063-42AD-8DCE-DB27807273DC}">
      <dgm:prSet/>
      <dgm:spPr/>
      <dgm:t>
        <a:bodyPr/>
        <a:lstStyle/>
        <a:p>
          <a:endParaRPr lang="fr-FR"/>
        </a:p>
      </dgm:t>
    </dgm:pt>
    <dgm:pt modelId="{7A6FC4DE-2DF5-4A6C-9FA6-92D95A082E2A}">
      <dgm:prSet phldrT="[Text]"/>
      <dgm:spPr/>
      <dgm:t>
        <a:bodyPr/>
        <a:lstStyle/>
        <a:p>
          <a:r>
            <a:rPr lang="fr-FR" dirty="0" err="1" smtClean="0"/>
            <a:t>determinePeelingSide</a:t>
          </a:r>
          <a:r>
            <a:rPr lang="fr-FR" dirty="0" smtClean="0"/>
            <a:t>()</a:t>
          </a:r>
          <a:endParaRPr lang="fr-FR" dirty="0"/>
        </a:p>
      </dgm:t>
    </dgm:pt>
    <dgm:pt modelId="{09830BF6-0592-4AC4-BC9E-FBB8D9C4BCC5}" type="parTrans" cxnId="{4836ECDF-BD1E-4664-8375-A94A5374F1EA}">
      <dgm:prSet/>
      <dgm:spPr/>
      <dgm:t>
        <a:bodyPr/>
        <a:lstStyle/>
        <a:p>
          <a:endParaRPr lang="fr-FR"/>
        </a:p>
      </dgm:t>
    </dgm:pt>
    <dgm:pt modelId="{8D8B875D-C0AD-4FC4-BE9E-8962FC65529D}" type="sibTrans" cxnId="{4836ECDF-BD1E-4664-8375-A94A5374F1EA}">
      <dgm:prSet/>
      <dgm:spPr/>
      <dgm:t>
        <a:bodyPr/>
        <a:lstStyle/>
        <a:p>
          <a:endParaRPr lang="fr-FR"/>
        </a:p>
      </dgm:t>
    </dgm:pt>
    <dgm:pt modelId="{26A3EA2D-CD69-48C9-96B1-7997E734D3AB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C5CF673-FC04-420B-9883-0A894F6937BE}" type="parTrans" cxnId="{35589BF2-CBEB-4714-907E-FC6CA0168CF9}">
      <dgm:prSet/>
      <dgm:spPr/>
      <dgm:t>
        <a:bodyPr/>
        <a:lstStyle/>
        <a:p>
          <a:endParaRPr lang="fr-FR"/>
        </a:p>
      </dgm:t>
    </dgm:pt>
    <dgm:pt modelId="{FDA13765-226E-492B-8EA3-ADAB9ED27A22}" type="sibTrans" cxnId="{35589BF2-CBEB-4714-907E-FC6CA0168CF9}">
      <dgm:prSet/>
      <dgm:spPr/>
      <dgm:t>
        <a:bodyPr/>
        <a:lstStyle/>
        <a:p>
          <a:endParaRPr lang="fr-FR"/>
        </a:p>
      </dgm:t>
    </dgm:pt>
    <dgm:pt modelId="{5497A0BC-4D85-482A-B991-DA9AFB297D39}">
      <dgm:prSet phldrT="[Text]"/>
      <dgm:spPr/>
      <dgm:t>
        <a:bodyPr/>
        <a:lstStyle/>
        <a:p>
          <a:r>
            <a:rPr lang="en-US" dirty="0" err="1" smtClean="0"/>
            <a:t>peelOff</a:t>
          </a:r>
          <a:endParaRPr lang="fr-FR" dirty="0"/>
        </a:p>
      </dgm:t>
    </dgm:pt>
    <dgm:pt modelId="{FE858044-1055-49AC-8C11-A980DFEA8FC4}" type="parTrans" cxnId="{8967B686-6A6C-4175-A0C6-EC868BE11BD5}">
      <dgm:prSet/>
      <dgm:spPr/>
      <dgm:t>
        <a:bodyPr/>
        <a:lstStyle/>
        <a:p>
          <a:endParaRPr lang="fr-FR"/>
        </a:p>
      </dgm:t>
    </dgm:pt>
    <dgm:pt modelId="{E9F0CC6E-C511-4CDA-A234-0DBC77BDC867}" type="sibTrans" cxnId="{8967B686-6A6C-4175-A0C6-EC868BE11BD5}">
      <dgm:prSet/>
      <dgm:spPr/>
      <dgm:t>
        <a:bodyPr/>
        <a:lstStyle/>
        <a:p>
          <a:endParaRPr lang="fr-FR"/>
        </a:p>
      </dgm:t>
    </dgm:pt>
    <dgm:pt modelId="{16737FF2-8CB8-42A5-BF67-BB3F46129BCF}">
      <dgm:prSet phldrT="[Text]"/>
      <dgm:spPr/>
      <dgm:t>
        <a:bodyPr/>
        <a:lstStyle/>
        <a:p>
          <a:r>
            <a:rPr lang="en-US" dirty="0" err="1" smtClean="0"/>
            <a:t>peelOff</a:t>
          </a:r>
          <a:r>
            <a:rPr lang="en-US" dirty="0" smtClean="0"/>
            <a:t>()</a:t>
          </a:r>
          <a:endParaRPr lang="fr-FR" dirty="0"/>
        </a:p>
      </dgm:t>
    </dgm:pt>
    <dgm:pt modelId="{303F4B92-BFBB-48DA-8B3B-763269E33A95}" type="parTrans" cxnId="{5A8F08A7-C28E-4766-B579-75BB62E325C3}">
      <dgm:prSet/>
      <dgm:spPr/>
      <dgm:t>
        <a:bodyPr/>
        <a:lstStyle/>
        <a:p>
          <a:endParaRPr lang="fr-FR"/>
        </a:p>
      </dgm:t>
    </dgm:pt>
    <dgm:pt modelId="{D253A3DD-7742-4353-8FA5-73D4F7761910}" type="sibTrans" cxnId="{5A8F08A7-C28E-4766-B579-75BB62E325C3}">
      <dgm:prSet/>
      <dgm:spPr/>
      <dgm:t>
        <a:bodyPr/>
        <a:lstStyle/>
        <a:p>
          <a:endParaRPr lang="fr-FR"/>
        </a:p>
      </dgm:t>
    </dgm:pt>
    <dgm:pt modelId="{83E08550-80FD-42DF-99BF-E9EAF81616B9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4876287-9057-4F68-ABB2-0A6ED7788E15}" type="parTrans" cxnId="{4FFFD42B-4DBB-4093-AF01-D8C4E6AD9E51}">
      <dgm:prSet/>
      <dgm:spPr/>
      <dgm:t>
        <a:bodyPr/>
        <a:lstStyle/>
        <a:p>
          <a:endParaRPr lang="fr-FR"/>
        </a:p>
      </dgm:t>
    </dgm:pt>
    <dgm:pt modelId="{A7B0F318-9492-4B56-8222-B0D67EF4A251}" type="sibTrans" cxnId="{4FFFD42B-4DBB-4093-AF01-D8C4E6AD9E51}">
      <dgm:prSet/>
      <dgm:spPr/>
      <dgm:t>
        <a:bodyPr/>
        <a:lstStyle/>
        <a:p>
          <a:endParaRPr lang="fr-FR"/>
        </a:p>
      </dgm:t>
    </dgm:pt>
    <dgm:pt modelId="{6EC93B81-FF5A-4C15-B912-2B7B5D044CAB}">
      <dgm:prSet phldrT="[Text]"/>
      <dgm:spPr/>
      <dgm:t>
        <a:bodyPr/>
        <a:lstStyle/>
        <a:p>
          <a:r>
            <a:rPr lang="en-US" dirty="0" smtClean="0"/>
            <a:t>chop()</a:t>
          </a:r>
          <a:endParaRPr lang="fr-FR" dirty="0"/>
        </a:p>
      </dgm:t>
    </dgm:pt>
    <dgm:pt modelId="{9A515746-050A-46D2-B687-B78D98ACCFFB}" type="parTrans" cxnId="{EFC9B7FD-E50B-4FF6-8DDE-0320FCDAB142}">
      <dgm:prSet/>
      <dgm:spPr/>
      <dgm:t>
        <a:bodyPr/>
        <a:lstStyle/>
        <a:p>
          <a:endParaRPr lang="fr-FR"/>
        </a:p>
      </dgm:t>
    </dgm:pt>
    <dgm:pt modelId="{72ACC384-88DF-425E-89C1-397C51BD7DB7}" type="sibTrans" cxnId="{EFC9B7FD-E50B-4FF6-8DDE-0320FCDAB142}">
      <dgm:prSet/>
      <dgm:spPr/>
      <dgm:t>
        <a:bodyPr/>
        <a:lstStyle/>
        <a:p>
          <a:endParaRPr lang="fr-FR"/>
        </a:p>
      </dgm:t>
    </dgm:pt>
    <dgm:pt modelId="{E9685089-6353-4E74-AEEE-ACCDC57D9408}">
      <dgm:prSet phldrT="[Text]" phldr="1"/>
      <dgm:spPr/>
      <dgm:t>
        <a:bodyPr/>
        <a:lstStyle/>
        <a:p>
          <a:endParaRPr lang="fr-FR" dirty="0"/>
        </a:p>
      </dgm:t>
    </dgm:pt>
    <dgm:pt modelId="{25B2AF2C-F70F-4987-ABF3-E6B8DE35DBF5}" type="parTrans" cxnId="{685BF8E3-E1D9-4CC4-8BEC-40D777007CB7}">
      <dgm:prSet/>
      <dgm:spPr/>
      <dgm:t>
        <a:bodyPr/>
        <a:lstStyle/>
        <a:p>
          <a:endParaRPr lang="fr-FR"/>
        </a:p>
      </dgm:t>
    </dgm:pt>
    <dgm:pt modelId="{EBA44D59-3270-47EF-BFBF-10BBA9880A18}" type="sibTrans" cxnId="{685BF8E3-E1D9-4CC4-8BEC-40D777007CB7}">
      <dgm:prSet/>
      <dgm:spPr/>
      <dgm:t>
        <a:bodyPr/>
        <a:lstStyle/>
        <a:p>
          <a:endParaRPr lang="fr-FR"/>
        </a:p>
      </dgm:t>
    </dgm:pt>
    <dgm:pt modelId="{51F58511-EBFB-4F1B-9D61-F5B547581148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AD910942-5645-449B-8BCF-CF64FCA95F86}" type="parTrans" cxnId="{F6069DA8-3B0A-483E-B5CF-9F7F0AD20DBF}">
      <dgm:prSet/>
      <dgm:spPr/>
      <dgm:t>
        <a:bodyPr/>
        <a:lstStyle/>
        <a:p>
          <a:endParaRPr lang="fr-FR"/>
        </a:p>
      </dgm:t>
    </dgm:pt>
    <dgm:pt modelId="{1BC0366A-8A06-40AF-A083-6FA2877BEC9A}" type="sibTrans" cxnId="{F6069DA8-3B0A-483E-B5CF-9F7F0AD20DBF}">
      <dgm:prSet/>
      <dgm:spPr/>
      <dgm:t>
        <a:bodyPr/>
        <a:lstStyle/>
        <a:p>
          <a:endParaRPr lang="fr-FR"/>
        </a:p>
      </dgm:t>
    </dgm:pt>
    <dgm:pt modelId="{65D04BD7-C47A-4D30-B2E5-0199AEB07252}">
      <dgm:prSet phldrT="[Text]"/>
      <dgm:spPr/>
      <dgm:t>
        <a:bodyPr/>
        <a:lstStyle/>
        <a:p>
          <a:r>
            <a:rPr lang="en-US" dirty="0" smtClean="0"/>
            <a:t>Apple     |   Banana</a:t>
          </a:r>
          <a:endParaRPr lang="fr-FR" dirty="0"/>
        </a:p>
      </dgm:t>
    </dgm:pt>
    <dgm:pt modelId="{63EEF205-2F52-40E6-BDFA-C6641C6E027C}" type="parTrans" cxnId="{365A12DA-647A-4C16-A86F-83B0184DD325}">
      <dgm:prSet/>
      <dgm:spPr/>
      <dgm:t>
        <a:bodyPr/>
        <a:lstStyle/>
        <a:p>
          <a:endParaRPr lang="fr-FR"/>
        </a:p>
      </dgm:t>
    </dgm:pt>
    <dgm:pt modelId="{7DD72A13-57B0-45DA-BCC5-4575F43EBADD}" type="sibTrans" cxnId="{365A12DA-647A-4C16-A86F-83B0184DD325}">
      <dgm:prSet/>
      <dgm:spPr/>
      <dgm:t>
        <a:bodyPr/>
        <a:lstStyle/>
        <a:p>
          <a:endParaRPr lang="fr-FR"/>
        </a:p>
      </dgm:t>
    </dgm:pt>
    <dgm:pt modelId="{12D9BEC4-8364-45B0-9FEC-71745C40DD1C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28691D53-AF4D-4B89-BBBE-B99A11163554}" type="parTrans" cxnId="{BE4576C7-F4E7-4E02-AABE-5DD384543397}">
      <dgm:prSet/>
      <dgm:spPr/>
      <dgm:t>
        <a:bodyPr/>
        <a:lstStyle/>
        <a:p>
          <a:endParaRPr lang="fr-FR"/>
        </a:p>
      </dgm:t>
    </dgm:pt>
    <dgm:pt modelId="{4C4C6C1C-DD97-4E60-9A01-E1F0892A97FA}" type="sibTrans" cxnId="{BE4576C7-F4E7-4E02-AABE-5DD384543397}">
      <dgm:prSet/>
      <dgm:spPr/>
      <dgm:t>
        <a:bodyPr/>
        <a:lstStyle/>
        <a:p>
          <a:endParaRPr lang="fr-FR"/>
        </a:p>
      </dgm:t>
    </dgm:pt>
    <dgm:pt modelId="{14E73722-5C93-4AD0-983C-691956162F5E}" type="pres">
      <dgm:prSet presAssocID="{BA77F5E8-966C-4BA7-A660-6A4C616EC843}" presName="Name0" presStyleCnt="0">
        <dgm:presLayoutVars>
          <dgm:dir/>
          <dgm:animLvl val="lvl"/>
          <dgm:resizeHandles val="exact"/>
        </dgm:presLayoutVars>
      </dgm:prSet>
      <dgm:spPr/>
    </dgm:pt>
    <dgm:pt modelId="{1AC05D62-5A61-4884-BCC8-3285B244B5C3}" type="pres">
      <dgm:prSet presAssocID="{65D04BD7-C47A-4D30-B2E5-0199AEB07252}" presName="boxAndChildren" presStyleCnt="0"/>
      <dgm:spPr/>
    </dgm:pt>
    <dgm:pt modelId="{87C0D10E-5421-4CD9-AFDE-F216532F0784}" type="pres">
      <dgm:prSet presAssocID="{65D04BD7-C47A-4D30-B2E5-0199AEB07252}" presName="parentTextBox" presStyleLbl="node1" presStyleIdx="0" presStyleCnt="4"/>
      <dgm:spPr/>
      <dgm:t>
        <a:bodyPr/>
        <a:lstStyle/>
        <a:p>
          <a:endParaRPr lang="fr-FR"/>
        </a:p>
      </dgm:t>
    </dgm:pt>
    <dgm:pt modelId="{BA71364A-82C6-45E8-A057-486286B28E75}" type="pres">
      <dgm:prSet presAssocID="{65D04BD7-C47A-4D30-B2E5-0199AEB07252}" presName="entireBox" presStyleLbl="node1" presStyleIdx="0" presStyleCnt="4" custLinFactNeighborY="-123"/>
      <dgm:spPr/>
      <dgm:t>
        <a:bodyPr/>
        <a:lstStyle/>
        <a:p>
          <a:endParaRPr lang="fr-FR"/>
        </a:p>
      </dgm:t>
    </dgm:pt>
    <dgm:pt modelId="{97E86738-6F0F-4F3E-9572-1B0DFC1AC1A7}" type="pres">
      <dgm:prSet presAssocID="{65D04BD7-C47A-4D30-B2E5-0199AEB07252}" presName="descendantBox" presStyleCnt="0"/>
      <dgm:spPr/>
    </dgm:pt>
    <dgm:pt modelId="{A3AF3067-926B-426F-857A-710C3676853D}" type="pres">
      <dgm:prSet presAssocID="{12D9BEC4-8364-45B0-9FEC-71745C40DD1C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B3F603-065E-4AD6-8202-AFAE7838ECFF}" type="pres">
      <dgm:prSet presAssocID="{51F58511-EBFB-4F1B-9D61-F5B547581148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667D2D-03A1-4E52-B7A1-76ED7B6942D1}" type="pres">
      <dgm:prSet presAssocID="{A7B0F318-9492-4B56-8222-B0D67EF4A251}" presName="sp" presStyleCnt="0"/>
      <dgm:spPr/>
    </dgm:pt>
    <dgm:pt modelId="{B1E8FE91-84DC-4161-A9B3-5986A9DC1369}" type="pres">
      <dgm:prSet presAssocID="{83E08550-80FD-42DF-99BF-E9EAF81616B9}" presName="arrowAndChildren" presStyleCnt="0"/>
      <dgm:spPr/>
    </dgm:pt>
    <dgm:pt modelId="{3EE6BAF3-4308-45BF-BAEF-5DD82485A912}" type="pres">
      <dgm:prSet presAssocID="{83E08550-80FD-42DF-99BF-E9EAF81616B9}" presName="parentTextArrow" presStyleLbl="node1" presStyleIdx="0" presStyleCnt="4"/>
      <dgm:spPr/>
      <dgm:t>
        <a:bodyPr/>
        <a:lstStyle/>
        <a:p>
          <a:endParaRPr lang="fr-FR"/>
        </a:p>
      </dgm:t>
    </dgm:pt>
    <dgm:pt modelId="{372BC783-4031-4E78-AE60-51C3C9322465}" type="pres">
      <dgm:prSet presAssocID="{83E08550-80FD-42DF-99BF-E9EAF81616B9}" presName="arrow" presStyleLbl="node1" presStyleIdx="1" presStyleCnt="4"/>
      <dgm:spPr/>
      <dgm:t>
        <a:bodyPr/>
        <a:lstStyle/>
        <a:p>
          <a:endParaRPr lang="fr-FR"/>
        </a:p>
      </dgm:t>
    </dgm:pt>
    <dgm:pt modelId="{565C0444-279F-4359-9CB0-2D6CC51F467A}" type="pres">
      <dgm:prSet presAssocID="{83E08550-80FD-42DF-99BF-E9EAF81616B9}" presName="descendantArrow" presStyleCnt="0"/>
      <dgm:spPr/>
    </dgm:pt>
    <dgm:pt modelId="{BEC4E2C4-BA2C-42F0-9099-2B41220D76B4}" type="pres">
      <dgm:prSet presAssocID="{6EC93B81-FF5A-4C15-B912-2B7B5D044CAB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92B6B-AD2E-463E-A170-64555D30CCC6}" type="pres">
      <dgm:prSet presAssocID="{E9685089-6353-4E74-AEEE-ACCDC57D9408}" presName="childTextArrow" presStyleLbl="fgAccFollowNode1" presStyleIdx="3" presStyleCnt="8">
        <dgm:presLayoutVars>
          <dgm:bulletEnabled val="1"/>
        </dgm:presLayoutVars>
      </dgm:prSet>
      <dgm:spPr/>
    </dgm:pt>
    <dgm:pt modelId="{DA49FA14-8A32-4187-8EA0-4A02FA6535A8}" type="pres">
      <dgm:prSet presAssocID="{FDA13765-226E-492B-8EA3-ADAB9ED27A22}" presName="sp" presStyleCnt="0"/>
      <dgm:spPr/>
    </dgm:pt>
    <dgm:pt modelId="{18DEDA3E-1D6B-478C-BA00-999A0EC82C13}" type="pres">
      <dgm:prSet presAssocID="{26A3EA2D-CD69-48C9-96B1-7997E734D3AB}" presName="arrowAndChildren" presStyleCnt="0"/>
      <dgm:spPr/>
    </dgm:pt>
    <dgm:pt modelId="{0141C9CB-18D2-417A-AE0D-506A65B92B59}" type="pres">
      <dgm:prSet presAssocID="{26A3EA2D-CD69-48C9-96B1-7997E734D3AB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B1507D85-2AD2-4D1F-BD92-F3EEBA373E2F}" type="pres">
      <dgm:prSet presAssocID="{26A3EA2D-CD69-48C9-96B1-7997E734D3AB}" presName="arrow" presStyleLbl="node1" presStyleIdx="2" presStyleCnt="4"/>
      <dgm:spPr/>
      <dgm:t>
        <a:bodyPr/>
        <a:lstStyle/>
        <a:p>
          <a:endParaRPr lang="fr-FR"/>
        </a:p>
      </dgm:t>
    </dgm:pt>
    <dgm:pt modelId="{D38988F0-51B8-492E-9024-64316B9A44F4}" type="pres">
      <dgm:prSet presAssocID="{26A3EA2D-CD69-48C9-96B1-7997E734D3AB}" presName="descendantArrow" presStyleCnt="0"/>
      <dgm:spPr/>
    </dgm:pt>
    <dgm:pt modelId="{234F6FB0-E2C5-4B80-81F8-82075261D666}" type="pres">
      <dgm:prSet presAssocID="{5497A0BC-4D85-482A-B991-DA9AFB297D39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B41A10-9AD3-46C2-A1E5-94FBF9E1C447}" type="pres">
      <dgm:prSet presAssocID="{16737FF2-8CB8-42A5-BF67-BB3F46129BCF}" presName="childTextArrow" presStyleLbl="fgAccFollowNode1" presStyleIdx="5" presStyleCnt="8">
        <dgm:presLayoutVars>
          <dgm:bulletEnabled val="1"/>
        </dgm:presLayoutVars>
      </dgm:prSet>
      <dgm:spPr/>
    </dgm:pt>
    <dgm:pt modelId="{D6B3D63D-8E2D-415D-8D9B-9D2F11BCBCB4}" type="pres">
      <dgm:prSet presAssocID="{1DABBF0A-9A25-4A5E-9E41-7852FEBF4A83}" presName="sp" presStyleCnt="0"/>
      <dgm:spPr/>
    </dgm:pt>
    <dgm:pt modelId="{BC49DE30-FD48-4447-B213-36FBFDDF7D19}" type="pres">
      <dgm:prSet presAssocID="{A6908A3D-5A80-4981-B878-1A4072D25C24}" presName="arrowAndChildren" presStyleCnt="0"/>
      <dgm:spPr/>
    </dgm:pt>
    <dgm:pt modelId="{92AACC68-CCF0-420E-8F28-3B8E1CB67D2A}" type="pres">
      <dgm:prSet presAssocID="{A6908A3D-5A80-4981-B878-1A4072D25C24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15A29384-D199-42F4-9657-6BF3E990FB6A}" type="pres">
      <dgm:prSet presAssocID="{A6908A3D-5A80-4981-B878-1A4072D25C24}" presName="arrow" presStyleLbl="node1" presStyleIdx="3" presStyleCnt="4" custLinFactNeighborY="-5531"/>
      <dgm:spPr/>
      <dgm:t>
        <a:bodyPr/>
        <a:lstStyle/>
        <a:p>
          <a:endParaRPr lang="fr-FR"/>
        </a:p>
      </dgm:t>
    </dgm:pt>
    <dgm:pt modelId="{751BF22F-5C37-446E-94AA-5649DF878CE6}" type="pres">
      <dgm:prSet presAssocID="{A6908A3D-5A80-4981-B878-1A4072D25C24}" presName="descendantArrow" presStyleCnt="0"/>
      <dgm:spPr/>
    </dgm:pt>
    <dgm:pt modelId="{7A66DF5C-7D94-4173-8882-6C3C4176DFD1}" type="pres">
      <dgm:prSet presAssocID="{CF464A9A-C4AF-4BD1-9CC8-6A4E352F3CB9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5FD8EA-C173-45EB-99BF-675F1523BA54}" type="pres">
      <dgm:prSet presAssocID="{7A6FC4DE-2DF5-4A6C-9FA6-92D95A082E2A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65A12DA-647A-4C16-A86F-83B0184DD325}" srcId="{BA77F5E8-966C-4BA7-A660-6A4C616EC843}" destId="{65D04BD7-C47A-4D30-B2E5-0199AEB07252}" srcOrd="3" destOrd="0" parTransId="{63EEF205-2F52-40E6-BDFA-C6641C6E027C}" sibTransId="{7DD72A13-57B0-45DA-BCC5-4575F43EBADD}"/>
    <dgm:cxn modelId="{79D0E42F-8BBD-4492-A1E3-91A382AABBAE}" type="presOf" srcId="{26A3EA2D-CD69-48C9-96B1-7997E734D3AB}" destId="{B1507D85-2AD2-4D1F-BD92-F3EEBA373E2F}" srcOrd="1" destOrd="0" presId="urn:microsoft.com/office/officeart/2005/8/layout/process4"/>
    <dgm:cxn modelId="{944C3C62-5E70-4E4D-9DAD-1D30A6C2F83A}" type="presOf" srcId="{26A3EA2D-CD69-48C9-96B1-7997E734D3AB}" destId="{0141C9CB-18D2-417A-AE0D-506A65B92B59}" srcOrd="0" destOrd="0" presId="urn:microsoft.com/office/officeart/2005/8/layout/process4"/>
    <dgm:cxn modelId="{9667D6BF-6E0E-45FF-8837-06368685332C}" type="presOf" srcId="{65D04BD7-C47A-4D30-B2E5-0199AEB07252}" destId="{87C0D10E-5421-4CD9-AFDE-F216532F0784}" srcOrd="0" destOrd="0" presId="urn:microsoft.com/office/officeart/2005/8/layout/process4"/>
    <dgm:cxn modelId="{CFF33E6B-A631-4984-92C9-03C0B1771A75}" type="presOf" srcId="{A6908A3D-5A80-4981-B878-1A4072D25C24}" destId="{92AACC68-CCF0-420E-8F28-3B8E1CB67D2A}" srcOrd="0" destOrd="0" presId="urn:microsoft.com/office/officeart/2005/8/layout/process4"/>
    <dgm:cxn modelId="{788A5FB8-9388-4DFE-B4BD-AE4BD70D6DF8}" type="presOf" srcId="{12D9BEC4-8364-45B0-9FEC-71745C40DD1C}" destId="{A3AF3067-926B-426F-857A-710C3676853D}" srcOrd="0" destOrd="0" presId="urn:microsoft.com/office/officeart/2005/8/layout/process4"/>
    <dgm:cxn modelId="{E8B3CC2D-6052-4C6E-A466-EDCF2E24C0F4}" type="presOf" srcId="{6EC93B81-FF5A-4C15-B912-2B7B5D044CAB}" destId="{BEC4E2C4-BA2C-42F0-9099-2B41220D76B4}" srcOrd="0" destOrd="0" presId="urn:microsoft.com/office/officeart/2005/8/layout/process4"/>
    <dgm:cxn modelId="{31870A8E-46DF-4CC8-B554-6E069BCBDF72}" type="presOf" srcId="{BA77F5E8-966C-4BA7-A660-6A4C616EC843}" destId="{14E73722-5C93-4AD0-983C-691956162F5E}" srcOrd="0" destOrd="0" presId="urn:microsoft.com/office/officeart/2005/8/layout/process4"/>
    <dgm:cxn modelId="{E00DA249-E23A-4CA3-8980-9D1AFDFA312F}" type="presOf" srcId="{83E08550-80FD-42DF-99BF-E9EAF81616B9}" destId="{3EE6BAF3-4308-45BF-BAEF-5DD82485A912}" srcOrd="0" destOrd="0" presId="urn:microsoft.com/office/officeart/2005/8/layout/process4"/>
    <dgm:cxn modelId="{4FFFD42B-4DBB-4093-AF01-D8C4E6AD9E51}" srcId="{BA77F5E8-966C-4BA7-A660-6A4C616EC843}" destId="{83E08550-80FD-42DF-99BF-E9EAF81616B9}" srcOrd="2" destOrd="0" parTransId="{D4876287-9057-4F68-ABB2-0A6ED7788E15}" sibTransId="{A7B0F318-9492-4B56-8222-B0D67EF4A251}"/>
    <dgm:cxn modelId="{42F6534D-C8E3-4C72-A099-7B2EF0974BEE}" srcId="{BA77F5E8-966C-4BA7-A660-6A4C616EC843}" destId="{A6908A3D-5A80-4981-B878-1A4072D25C24}" srcOrd="0" destOrd="0" parTransId="{3780F7B0-8852-4E5F-8CE0-AC7D0E07E5CE}" sibTransId="{1DABBF0A-9A25-4A5E-9E41-7852FEBF4A83}"/>
    <dgm:cxn modelId="{5A8F08A7-C28E-4766-B579-75BB62E325C3}" srcId="{26A3EA2D-CD69-48C9-96B1-7997E734D3AB}" destId="{16737FF2-8CB8-42A5-BF67-BB3F46129BCF}" srcOrd="1" destOrd="0" parTransId="{303F4B92-BFBB-48DA-8B3B-763269E33A95}" sibTransId="{D253A3DD-7742-4353-8FA5-73D4F7761910}"/>
    <dgm:cxn modelId="{0C582333-5CAC-4E5B-901C-23A9E0DC76BC}" type="presOf" srcId="{16737FF2-8CB8-42A5-BF67-BB3F46129BCF}" destId="{92B41A10-9AD3-46C2-A1E5-94FBF9E1C447}" srcOrd="0" destOrd="0" presId="urn:microsoft.com/office/officeart/2005/8/layout/process4"/>
    <dgm:cxn modelId="{8967B686-6A6C-4175-A0C6-EC868BE11BD5}" srcId="{26A3EA2D-CD69-48C9-96B1-7997E734D3AB}" destId="{5497A0BC-4D85-482A-B991-DA9AFB297D39}" srcOrd="0" destOrd="0" parTransId="{FE858044-1055-49AC-8C11-A980DFEA8FC4}" sibTransId="{E9F0CC6E-C511-4CDA-A234-0DBC77BDC867}"/>
    <dgm:cxn modelId="{685BF8E3-E1D9-4CC4-8BEC-40D777007CB7}" srcId="{83E08550-80FD-42DF-99BF-E9EAF81616B9}" destId="{E9685089-6353-4E74-AEEE-ACCDC57D9408}" srcOrd="1" destOrd="0" parTransId="{25B2AF2C-F70F-4987-ABF3-E6B8DE35DBF5}" sibTransId="{EBA44D59-3270-47EF-BFBF-10BBA9880A18}"/>
    <dgm:cxn modelId="{33894E7B-0C8C-4226-B524-4FE3D7E10515}" type="presOf" srcId="{65D04BD7-C47A-4D30-B2E5-0199AEB07252}" destId="{BA71364A-82C6-45E8-A057-486286B28E75}" srcOrd="1" destOrd="0" presId="urn:microsoft.com/office/officeart/2005/8/layout/process4"/>
    <dgm:cxn modelId="{4836ECDF-BD1E-4664-8375-A94A5374F1EA}" srcId="{A6908A3D-5A80-4981-B878-1A4072D25C24}" destId="{7A6FC4DE-2DF5-4A6C-9FA6-92D95A082E2A}" srcOrd="1" destOrd="0" parTransId="{09830BF6-0592-4AC4-BC9E-FBB8D9C4BCC5}" sibTransId="{8D8B875D-C0AD-4FC4-BE9E-8962FC65529D}"/>
    <dgm:cxn modelId="{BBB9C5DA-3903-447C-9BB2-AE13097301E8}" type="presOf" srcId="{CF464A9A-C4AF-4BD1-9CC8-6A4E352F3CB9}" destId="{7A66DF5C-7D94-4173-8882-6C3C4176DFD1}" srcOrd="0" destOrd="0" presId="urn:microsoft.com/office/officeart/2005/8/layout/process4"/>
    <dgm:cxn modelId="{F6069DA8-3B0A-483E-B5CF-9F7F0AD20DBF}" srcId="{65D04BD7-C47A-4D30-B2E5-0199AEB07252}" destId="{51F58511-EBFB-4F1B-9D61-F5B547581148}" srcOrd="1" destOrd="0" parTransId="{AD910942-5645-449B-8BCF-CF64FCA95F86}" sibTransId="{1BC0366A-8A06-40AF-A083-6FA2877BEC9A}"/>
    <dgm:cxn modelId="{ADAF57F3-EF87-49AE-8745-E867F2723446}" type="presOf" srcId="{A6908A3D-5A80-4981-B878-1A4072D25C24}" destId="{15A29384-D199-42F4-9657-6BF3E990FB6A}" srcOrd="1" destOrd="0" presId="urn:microsoft.com/office/officeart/2005/8/layout/process4"/>
    <dgm:cxn modelId="{18E3ACF5-872A-48F2-B8CC-1C5C3D2F51A0}" type="presOf" srcId="{5497A0BC-4D85-482A-B991-DA9AFB297D39}" destId="{234F6FB0-E2C5-4B80-81F8-82075261D666}" srcOrd="0" destOrd="0" presId="urn:microsoft.com/office/officeart/2005/8/layout/process4"/>
    <dgm:cxn modelId="{35589BF2-CBEB-4714-907E-FC6CA0168CF9}" srcId="{BA77F5E8-966C-4BA7-A660-6A4C616EC843}" destId="{26A3EA2D-CD69-48C9-96B1-7997E734D3AB}" srcOrd="1" destOrd="0" parTransId="{DC5CF673-FC04-420B-9883-0A894F6937BE}" sibTransId="{FDA13765-226E-492B-8EA3-ADAB9ED27A22}"/>
    <dgm:cxn modelId="{6C56CB2D-9063-42AD-8DCE-DB27807273DC}" srcId="{A6908A3D-5A80-4981-B878-1A4072D25C24}" destId="{CF464A9A-C4AF-4BD1-9CC8-6A4E352F3CB9}" srcOrd="0" destOrd="0" parTransId="{447FCAFB-2E51-4CFC-BD25-E5FD10FE8865}" sibTransId="{3DA83D52-ACAF-44E4-8816-5CA89DECAE00}"/>
    <dgm:cxn modelId="{F5340072-836F-47AF-913A-3086AC80886A}" type="presOf" srcId="{51F58511-EBFB-4F1B-9D61-F5B547581148}" destId="{5FB3F603-065E-4AD6-8202-AFAE7838ECFF}" srcOrd="0" destOrd="0" presId="urn:microsoft.com/office/officeart/2005/8/layout/process4"/>
    <dgm:cxn modelId="{EFC9B7FD-E50B-4FF6-8DDE-0320FCDAB142}" srcId="{83E08550-80FD-42DF-99BF-E9EAF81616B9}" destId="{6EC93B81-FF5A-4C15-B912-2B7B5D044CAB}" srcOrd="0" destOrd="0" parTransId="{9A515746-050A-46D2-B687-B78D98ACCFFB}" sibTransId="{72ACC384-88DF-425E-89C1-397C51BD7DB7}"/>
    <dgm:cxn modelId="{328C49C2-2646-4DF9-8749-9D3CABD59388}" type="presOf" srcId="{83E08550-80FD-42DF-99BF-E9EAF81616B9}" destId="{372BC783-4031-4E78-AE60-51C3C9322465}" srcOrd="1" destOrd="0" presId="urn:microsoft.com/office/officeart/2005/8/layout/process4"/>
    <dgm:cxn modelId="{BE4576C7-F4E7-4E02-AABE-5DD384543397}" srcId="{65D04BD7-C47A-4D30-B2E5-0199AEB07252}" destId="{12D9BEC4-8364-45B0-9FEC-71745C40DD1C}" srcOrd="0" destOrd="0" parTransId="{28691D53-AF4D-4B89-BBBE-B99A11163554}" sibTransId="{4C4C6C1C-DD97-4E60-9A01-E1F0892A97FA}"/>
    <dgm:cxn modelId="{A1C01AE5-F74A-4AC7-949C-199CB932AC5C}" type="presOf" srcId="{E9685089-6353-4E74-AEEE-ACCDC57D9408}" destId="{EDD92B6B-AD2E-463E-A170-64555D30CCC6}" srcOrd="0" destOrd="0" presId="urn:microsoft.com/office/officeart/2005/8/layout/process4"/>
    <dgm:cxn modelId="{94D055BB-D1CA-4F36-AB82-B6D2FB26243A}" type="presOf" srcId="{7A6FC4DE-2DF5-4A6C-9FA6-92D95A082E2A}" destId="{435FD8EA-C173-45EB-99BF-675F1523BA54}" srcOrd="0" destOrd="0" presId="urn:microsoft.com/office/officeart/2005/8/layout/process4"/>
    <dgm:cxn modelId="{98864010-02E4-4F0A-BF8B-FD993D841211}" type="presParOf" srcId="{14E73722-5C93-4AD0-983C-691956162F5E}" destId="{1AC05D62-5A61-4884-BCC8-3285B244B5C3}" srcOrd="0" destOrd="0" presId="urn:microsoft.com/office/officeart/2005/8/layout/process4"/>
    <dgm:cxn modelId="{991BDC07-54DF-4549-A15C-9A0AB8FA7E81}" type="presParOf" srcId="{1AC05D62-5A61-4884-BCC8-3285B244B5C3}" destId="{87C0D10E-5421-4CD9-AFDE-F216532F0784}" srcOrd="0" destOrd="0" presId="urn:microsoft.com/office/officeart/2005/8/layout/process4"/>
    <dgm:cxn modelId="{CBB1CD1E-5D2D-4340-9701-8FD3761E9E3D}" type="presParOf" srcId="{1AC05D62-5A61-4884-BCC8-3285B244B5C3}" destId="{BA71364A-82C6-45E8-A057-486286B28E75}" srcOrd="1" destOrd="0" presId="urn:microsoft.com/office/officeart/2005/8/layout/process4"/>
    <dgm:cxn modelId="{5FC48028-4E11-4D28-9D26-2650019AE3BF}" type="presParOf" srcId="{1AC05D62-5A61-4884-BCC8-3285B244B5C3}" destId="{97E86738-6F0F-4F3E-9572-1B0DFC1AC1A7}" srcOrd="2" destOrd="0" presId="urn:microsoft.com/office/officeart/2005/8/layout/process4"/>
    <dgm:cxn modelId="{B2FD9E39-4914-4E46-B4AA-0FAAC505A41A}" type="presParOf" srcId="{97E86738-6F0F-4F3E-9572-1B0DFC1AC1A7}" destId="{A3AF3067-926B-426F-857A-710C3676853D}" srcOrd="0" destOrd="0" presId="urn:microsoft.com/office/officeart/2005/8/layout/process4"/>
    <dgm:cxn modelId="{A9ACECC3-6778-4AC3-9C08-06509FE2BFBB}" type="presParOf" srcId="{97E86738-6F0F-4F3E-9572-1B0DFC1AC1A7}" destId="{5FB3F603-065E-4AD6-8202-AFAE7838ECFF}" srcOrd="1" destOrd="0" presId="urn:microsoft.com/office/officeart/2005/8/layout/process4"/>
    <dgm:cxn modelId="{FBA2450A-9554-40E7-8ABC-4071E2EA00CE}" type="presParOf" srcId="{14E73722-5C93-4AD0-983C-691956162F5E}" destId="{C8667D2D-03A1-4E52-B7A1-76ED7B6942D1}" srcOrd="1" destOrd="0" presId="urn:microsoft.com/office/officeart/2005/8/layout/process4"/>
    <dgm:cxn modelId="{75BB81B9-C47C-47CD-81FE-0E90550DF340}" type="presParOf" srcId="{14E73722-5C93-4AD0-983C-691956162F5E}" destId="{B1E8FE91-84DC-4161-A9B3-5986A9DC1369}" srcOrd="2" destOrd="0" presId="urn:microsoft.com/office/officeart/2005/8/layout/process4"/>
    <dgm:cxn modelId="{5C11829C-4B1E-438F-AF3D-E73BDDEF31FF}" type="presParOf" srcId="{B1E8FE91-84DC-4161-A9B3-5986A9DC1369}" destId="{3EE6BAF3-4308-45BF-BAEF-5DD82485A912}" srcOrd="0" destOrd="0" presId="urn:microsoft.com/office/officeart/2005/8/layout/process4"/>
    <dgm:cxn modelId="{2E65C227-4911-4A05-B579-9D4CB47BED3C}" type="presParOf" srcId="{B1E8FE91-84DC-4161-A9B3-5986A9DC1369}" destId="{372BC783-4031-4E78-AE60-51C3C9322465}" srcOrd="1" destOrd="0" presId="urn:microsoft.com/office/officeart/2005/8/layout/process4"/>
    <dgm:cxn modelId="{3AFE61AF-E6EB-4C1D-BB66-153B8E27AC82}" type="presParOf" srcId="{B1E8FE91-84DC-4161-A9B3-5986A9DC1369}" destId="{565C0444-279F-4359-9CB0-2D6CC51F467A}" srcOrd="2" destOrd="0" presId="urn:microsoft.com/office/officeart/2005/8/layout/process4"/>
    <dgm:cxn modelId="{3B0BAD41-C8F3-4BF5-BB02-B9B2040785EE}" type="presParOf" srcId="{565C0444-279F-4359-9CB0-2D6CC51F467A}" destId="{BEC4E2C4-BA2C-42F0-9099-2B41220D76B4}" srcOrd="0" destOrd="0" presId="urn:microsoft.com/office/officeart/2005/8/layout/process4"/>
    <dgm:cxn modelId="{F5469D95-8D2D-478E-AD19-B71CA717A9F6}" type="presParOf" srcId="{565C0444-279F-4359-9CB0-2D6CC51F467A}" destId="{EDD92B6B-AD2E-463E-A170-64555D30CCC6}" srcOrd="1" destOrd="0" presId="urn:microsoft.com/office/officeart/2005/8/layout/process4"/>
    <dgm:cxn modelId="{6E1A60B6-6A27-44E7-A977-C06895110164}" type="presParOf" srcId="{14E73722-5C93-4AD0-983C-691956162F5E}" destId="{DA49FA14-8A32-4187-8EA0-4A02FA6535A8}" srcOrd="3" destOrd="0" presId="urn:microsoft.com/office/officeart/2005/8/layout/process4"/>
    <dgm:cxn modelId="{48356713-3F36-4D01-A3DF-3FADC9AACD2D}" type="presParOf" srcId="{14E73722-5C93-4AD0-983C-691956162F5E}" destId="{18DEDA3E-1D6B-478C-BA00-999A0EC82C13}" srcOrd="4" destOrd="0" presId="urn:microsoft.com/office/officeart/2005/8/layout/process4"/>
    <dgm:cxn modelId="{41D1266F-69E5-4D59-97BE-BB2C3E4766F7}" type="presParOf" srcId="{18DEDA3E-1D6B-478C-BA00-999A0EC82C13}" destId="{0141C9CB-18D2-417A-AE0D-506A65B92B59}" srcOrd="0" destOrd="0" presId="urn:microsoft.com/office/officeart/2005/8/layout/process4"/>
    <dgm:cxn modelId="{E20BD314-E4FD-4F9C-92D6-8F09425EE225}" type="presParOf" srcId="{18DEDA3E-1D6B-478C-BA00-999A0EC82C13}" destId="{B1507D85-2AD2-4D1F-BD92-F3EEBA373E2F}" srcOrd="1" destOrd="0" presId="urn:microsoft.com/office/officeart/2005/8/layout/process4"/>
    <dgm:cxn modelId="{CC72ACEB-83A3-4E4A-9BAC-18EBB0C9CCD3}" type="presParOf" srcId="{18DEDA3E-1D6B-478C-BA00-999A0EC82C13}" destId="{D38988F0-51B8-492E-9024-64316B9A44F4}" srcOrd="2" destOrd="0" presId="urn:microsoft.com/office/officeart/2005/8/layout/process4"/>
    <dgm:cxn modelId="{95CCA322-9734-4699-93DD-64487E3DC21F}" type="presParOf" srcId="{D38988F0-51B8-492E-9024-64316B9A44F4}" destId="{234F6FB0-E2C5-4B80-81F8-82075261D666}" srcOrd="0" destOrd="0" presId="urn:microsoft.com/office/officeart/2005/8/layout/process4"/>
    <dgm:cxn modelId="{1A10D03A-1AA3-4F64-A03B-786F38AA570C}" type="presParOf" srcId="{D38988F0-51B8-492E-9024-64316B9A44F4}" destId="{92B41A10-9AD3-46C2-A1E5-94FBF9E1C447}" srcOrd="1" destOrd="0" presId="urn:microsoft.com/office/officeart/2005/8/layout/process4"/>
    <dgm:cxn modelId="{ED28C27C-B1CA-4802-86A9-7C450602D764}" type="presParOf" srcId="{14E73722-5C93-4AD0-983C-691956162F5E}" destId="{D6B3D63D-8E2D-415D-8D9B-9D2F11BCBCB4}" srcOrd="5" destOrd="0" presId="urn:microsoft.com/office/officeart/2005/8/layout/process4"/>
    <dgm:cxn modelId="{D404F1E3-5BF9-4286-9C3C-1EEBE4DB6C08}" type="presParOf" srcId="{14E73722-5C93-4AD0-983C-691956162F5E}" destId="{BC49DE30-FD48-4447-B213-36FBFDDF7D19}" srcOrd="6" destOrd="0" presId="urn:microsoft.com/office/officeart/2005/8/layout/process4"/>
    <dgm:cxn modelId="{0F84BD08-0480-44AB-A147-0CB45B32C417}" type="presParOf" srcId="{BC49DE30-FD48-4447-B213-36FBFDDF7D19}" destId="{92AACC68-CCF0-420E-8F28-3B8E1CB67D2A}" srcOrd="0" destOrd="0" presId="urn:microsoft.com/office/officeart/2005/8/layout/process4"/>
    <dgm:cxn modelId="{C3C13F5B-684A-4D29-9008-74C3430847BF}" type="presParOf" srcId="{BC49DE30-FD48-4447-B213-36FBFDDF7D19}" destId="{15A29384-D199-42F4-9657-6BF3E990FB6A}" srcOrd="1" destOrd="0" presId="urn:microsoft.com/office/officeart/2005/8/layout/process4"/>
    <dgm:cxn modelId="{672AE294-5FD1-4EC4-B62C-96A75D0377E2}" type="presParOf" srcId="{BC49DE30-FD48-4447-B213-36FBFDDF7D19}" destId="{751BF22F-5C37-446E-94AA-5649DF878CE6}" srcOrd="2" destOrd="0" presId="urn:microsoft.com/office/officeart/2005/8/layout/process4"/>
    <dgm:cxn modelId="{00B7BDDC-5C75-4B84-A34D-9D32DCE16F62}" type="presParOf" srcId="{751BF22F-5C37-446E-94AA-5649DF878CE6}" destId="{7A66DF5C-7D94-4173-8882-6C3C4176DFD1}" srcOrd="0" destOrd="0" presId="urn:microsoft.com/office/officeart/2005/8/layout/process4"/>
    <dgm:cxn modelId="{739EB63C-F84A-4D3A-8622-5457C538C5F6}" type="presParOf" srcId="{751BF22F-5C37-446E-94AA-5649DF878CE6}" destId="{435FD8EA-C173-45EB-99BF-675F1523BA5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350AD-8E90-404F-A958-5F664A62B49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3DE0F99-1019-4E6D-B918-7D45AC7C56A4}">
      <dgm:prSet phldrT="[Text]"/>
      <dgm:spPr/>
      <dgm:t>
        <a:bodyPr/>
        <a:lstStyle/>
        <a:p>
          <a:r>
            <a:rPr lang="bg-BG" dirty="0" smtClean="0"/>
            <a:t>1. Идентифицирахме логически алгоритъм</a:t>
          </a:r>
          <a:endParaRPr lang="fr-FR" dirty="0"/>
        </a:p>
      </dgm:t>
    </dgm:pt>
    <dgm:pt modelId="{068FF67F-618E-421E-94EA-E12CE2F7A0FB}" type="parTrans" cxnId="{13C39717-5F7A-4D62-8D69-3D9EC6230474}">
      <dgm:prSet/>
      <dgm:spPr/>
      <dgm:t>
        <a:bodyPr/>
        <a:lstStyle/>
        <a:p>
          <a:endParaRPr lang="fr-FR"/>
        </a:p>
      </dgm:t>
    </dgm:pt>
    <dgm:pt modelId="{E651A469-9030-47C7-BBB5-EFEAA1A9D828}" type="sibTrans" cxnId="{13C39717-5F7A-4D62-8D69-3D9EC6230474}">
      <dgm:prSet/>
      <dgm:spPr/>
      <dgm:t>
        <a:bodyPr/>
        <a:lstStyle/>
        <a:p>
          <a:endParaRPr lang="fr-FR"/>
        </a:p>
      </dgm:t>
    </dgm:pt>
    <dgm:pt modelId="{A5A24EA7-FC27-4E56-AF04-7776B2F3D78E}">
      <dgm:prSet phldrT="[Text]"/>
      <dgm:spPr/>
      <dgm:t>
        <a:bodyPr/>
        <a:lstStyle/>
        <a:p>
          <a:r>
            <a:rPr lang="bg-BG" dirty="0" smtClean="0"/>
            <a:t>2. Оценихме стъпките по приложимост</a:t>
          </a:r>
          <a:endParaRPr lang="fr-FR" dirty="0"/>
        </a:p>
      </dgm:t>
    </dgm:pt>
    <dgm:pt modelId="{B0C94129-DCE5-4488-B2F6-F7CFB571989B}" type="parTrans" cxnId="{CDE2A478-FAA3-40CF-84EC-707F04E44751}">
      <dgm:prSet/>
      <dgm:spPr/>
      <dgm:t>
        <a:bodyPr/>
        <a:lstStyle/>
        <a:p>
          <a:endParaRPr lang="fr-FR"/>
        </a:p>
      </dgm:t>
    </dgm:pt>
    <dgm:pt modelId="{084BBE8A-B2D9-41CC-AEC4-DC0833F04382}" type="sibTrans" cxnId="{CDE2A478-FAA3-40CF-84EC-707F04E44751}">
      <dgm:prSet/>
      <dgm:spPr/>
      <dgm:t>
        <a:bodyPr/>
        <a:lstStyle/>
        <a:p>
          <a:endParaRPr lang="fr-FR"/>
        </a:p>
      </dgm:t>
    </dgm:pt>
    <dgm:pt modelId="{16FB3C39-7F02-4C87-A9CD-0D7AA301FAC5}">
      <dgm:prSet phldrT="[Text]"/>
      <dgm:spPr/>
      <dgm:t>
        <a:bodyPr/>
        <a:lstStyle/>
        <a:p>
          <a:r>
            <a:rPr lang="bg-BG" dirty="0" smtClean="0"/>
            <a:t>3. Реализирахме общата част</a:t>
          </a:r>
          <a:endParaRPr lang="fr-FR" dirty="0"/>
        </a:p>
      </dgm:t>
    </dgm:pt>
    <dgm:pt modelId="{326A63A4-D54B-426A-BC56-E6E93B52EC94}" type="parTrans" cxnId="{BC07804D-52FD-470E-8458-AD22F1C9D9F6}">
      <dgm:prSet/>
      <dgm:spPr/>
      <dgm:t>
        <a:bodyPr/>
        <a:lstStyle/>
        <a:p>
          <a:endParaRPr lang="fr-FR"/>
        </a:p>
      </dgm:t>
    </dgm:pt>
    <dgm:pt modelId="{ABEA7F34-B69D-4825-BF8F-777295ED425B}" type="sibTrans" cxnId="{BC07804D-52FD-470E-8458-AD22F1C9D9F6}">
      <dgm:prSet/>
      <dgm:spPr/>
      <dgm:t>
        <a:bodyPr/>
        <a:lstStyle/>
        <a:p>
          <a:endParaRPr lang="fr-FR"/>
        </a:p>
      </dgm:t>
    </dgm:pt>
    <dgm:pt modelId="{4EF1D6F4-DB48-40A4-81FC-44A38C5B3561}">
      <dgm:prSet phldrT="[Text]"/>
      <dgm:spPr/>
      <dgm:t>
        <a:bodyPr/>
        <a:lstStyle/>
        <a:p>
          <a:r>
            <a:rPr lang="bg-BG" dirty="0" smtClean="0"/>
            <a:t>4. Оставихме специфичните стъпки за реализиране в подкласовете</a:t>
          </a:r>
          <a:endParaRPr lang="fr-FR" dirty="0"/>
        </a:p>
      </dgm:t>
    </dgm:pt>
    <dgm:pt modelId="{AA4203C5-6C48-41EE-9CC7-6D75CB41F07F}" type="parTrans" cxnId="{2CB99665-A961-4A62-8E05-99AB12612761}">
      <dgm:prSet/>
      <dgm:spPr/>
      <dgm:t>
        <a:bodyPr/>
        <a:lstStyle/>
        <a:p>
          <a:endParaRPr lang="fr-FR"/>
        </a:p>
      </dgm:t>
    </dgm:pt>
    <dgm:pt modelId="{2AF8057C-3AED-44CE-BE5B-CF98A004FA72}" type="sibTrans" cxnId="{2CB99665-A961-4A62-8E05-99AB12612761}">
      <dgm:prSet/>
      <dgm:spPr/>
      <dgm:t>
        <a:bodyPr/>
        <a:lstStyle/>
        <a:p>
          <a:endParaRPr lang="fr-FR"/>
        </a:p>
      </dgm:t>
    </dgm:pt>
    <dgm:pt modelId="{62102801-6259-49A5-85A4-DEB9711975A7}" type="pres">
      <dgm:prSet presAssocID="{70E350AD-8E90-404F-A958-5F664A62B497}" presName="arrowDiagram" presStyleCnt="0">
        <dgm:presLayoutVars>
          <dgm:chMax val="5"/>
          <dgm:dir/>
          <dgm:resizeHandles val="exact"/>
        </dgm:presLayoutVars>
      </dgm:prSet>
      <dgm:spPr/>
    </dgm:pt>
    <dgm:pt modelId="{A49ADA29-159D-42DA-90A7-0A6661E5A434}" type="pres">
      <dgm:prSet presAssocID="{70E350AD-8E90-404F-A958-5F664A62B497}" presName="arrow" presStyleLbl="bgShp" presStyleIdx="0" presStyleCnt="1"/>
      <dgm:spPr/>
    </dgm:pt>
    <dgm:pt modelId="{D801C555-F8D6-4530-B7EA-4201F7F110D0}" type="pres">
      <dgm:prSet presAssocID="{70E350AD-8E90-404F-A958-5F664A62B497}" presName="arrowDiagram4" presStyleCnt="0"/>
      <dgm:spPr/>
    </dgm:pt>
    <dgm:pt modelId="{ED203704-888E-4FC8-85ED-881ED7E3B41D}" type="pres">
      <dgm:prSet presAssocID="{33DE0F99-1019-4E6D-B918-7D45AC7C56A4}" presName="bullet4a" presStyleLbl="node1" presStyleIdx="0" presStyleCnt="4"/>
      <dgm:spPr/>
    </dgm:pt>
    <dgm:pt modelId="{F220EE8A-8FAE-492C-9EF1-590E206321D3}" type="pres">
      <dgm:prSet presAssocID="{33DE0F99-1019-4E6D-B918-7D45AC7C56A4}" presName="textBox4a" presStyleLbl="revTx" presStyleIdx="0" presStyleCnt="4" custScaleX="204949">
        <dgm:presLayoutVars>
          <dgm:bulletEnabled val="1"/>
        </dgm:presLayoutVars>
      </dgm:prSet>
      <dgm:spPr/>
    </dgm:pt>
    <dgm:pt modelId="{25B66B81-AD75-42DF-A3ED-4499EC31EED9}" type="pres">
      <dgm:prSet presAssocID="{A5A24EA7-FC27-4E56-AF04-7776B2F3D78E}" presName="bullet4b" presStyleLbl="node1" presStyleIdx="1" presStyleCnt="4"/>
      <dgm:spPr/>
    </dgm:pt>
    <dgm:pt modelId="{7B39ED17-34C4-4813-8735-91CDD5D08BE1}" type="pres">
      <dgm:prSet presAssocID="{A5A24EA7-FC27-4E56-AF04-7776B2F3D78E}" presName="textBox4b" presStyleLbl="revTx" presStyleIdx="1" presStyleCnt="4" custScaleX="165393">
        <dgm:presLayoutVars>
          <dgm:bulletEnabled val="1"/>
        </dgm:presLayoutVars>
      </dgm:prSet>
      <dgm:spPr/>
    </dgm:pt>
    <dgm:pt modelId="{9676F490-B923-4C38-AFCB-C5033C51B27B}" type="pres">
      <dgm:prSet presAssocID="{16FB3C39-7F02-4C87-A9CD-0D7AA301FAC5}" presName="bullet4c" presStyleLbl="node1" presStyleIdx="2" presStyleCnt="4"/>
      <dgm:spPr/>
    </dgm:pt>
    <dgm:pt modelId="{A4508D6A-C5D6-4CDA-B2D5-8191C75D6932}" type="pres">
      <dgm:prSet presAssocID="{16FB3C39-7F02-4C87-A9CD-0D7AA301FAC5}" presName="textBox4c" presStyleLbl="revTx" presStyleIdx="2" presStyleCnt="4" custScaleX="141518">
        <dgm:presLayoutVars>
          <dgm:bulletEnabled val="1"/>
        </dgm:presLayoutVars>
      </dgm:prSet>
      <dgm:spPr/>
    </dgm:pt>
    <dgm:pt modelId="{5F112F11-8AD3-4ED0-9EC3-8C81F65F6D98}" type="pres">
      <dgm:prSet presAssocID="{4EF1D6F4-DB48-40A4-81FC-44A38C5B3561}" presName="bullet4d" presStyleLbl="node1" presStyleIdx="3" presStyleCnt="4"/>
      <dgm:spPr/>
    </dgm:pt>
    <dgm:pt modelId="{E7F1B8EC-BF71-4124-8488-EC4B389A1E7C}" type="pres">
      <dgm:prSet presAssocID="{4EF1D6F4-DB48-40A4-81FC-44A38C5B3561}" presName="textBox4d" presStyleLbl="revTx" presStyleIdx="3" presStyleCnt="4" custScaleX="145188">
        <dgm:presLayoutVars>
          <dgm:bulletEnabled val="1"/>
        </dgm:presLayoutVars>
      </dgm:prSet>
      <dgm:spPr/>
    </dgm:pt>
  </dgm:ptLst>
  <dgm:cxnLst>
    <dgm:cxn modelId="{2CB99665-A961-4A62-8E05-99AB12612761}" srcId="{70E350AD-8E90-404F-A958-5F664A62B497}" destId="{4EF1D6F4-DB48-40A4-81FC-44A38C5B3561}" srcOrd="3" destOrd="0" parTransId="{AA4203C5-6C48-41EE-9CC7-6D75CB41F07F}" sibTransId="{2AF8057C-3AED-44CE-BE5B-CF98A004FA72}"/>
    <dgm:cxn modelId="{840363B8-0E98-4391-B4EB-2C9764192529}" type="presOf" srcId="{A5A24EA7-FC27-4E56-AF04-7776B2F3D78E}" destId="{7B39ED17-34C4-4813-8735-91CDD5D08BE1}" srcOrd="0" destOrd="0" presId="urn:microsoft.com/office/officeart/2005/8/layout/arrow2"/>
    <dgm:cxn modelId="{13C39717-5F7A-4D62-8D69-3D9EC6230474}" srcId="{70E350AD-8E90-404F-A958-5F664A62B497}" destId="{33DE0F99-1019-4E6D-B918-7D45AC7C56A4}" srcOrd="0" destOrd="0" parTransId="{068FF67F-618E-421E-94EA-E12CE2F7A0FB}" sibTransId="{E651A469-9030-47C7-BBB5-EFEAA1A9D828}"/>
    <dgm:cxn modelId="{A52D1845-496D-44B3-8328-44FC85738968}" type="presOf" srcId="{33DE0F99-1019-4E6D-B918-7D45AC7C56A4}" destId="{F220EE8A-8FAE-492C-9EF1-590E206321D3}" srcOrd="0" destOrd="0" presId="urn:microsoft.com/office/officeart/2005/8/layout/arrow2"/>
    <dgm:cxn modelId="{BC07804D-52FD-470E-8458-AD22F1C9D9F6}" srcId="{70E350AD-8E90-404F-A958-5F664A62B497}" destId="{16FB3C39-7F02-4C87-A9CD-0D7AA301FAC5}" srcOrd="2" destOrd="0" parTransId="{326A63A4-D54B-426A-BC56-E6E93B52EC94}" sibTransId="{ABEA7F34-B69D-4825-BF8F-777295ED425B}"/>
    <dgm:cxn modelId="{C80EEE36-AD65-4AB8-8A7F-F91248F4FCAE}" type="presOf" srcId="{4EF1D6F4-DB48-40A4-81FC-44A38C5B3561}" destId="{E7F1B8EC-BF71-4124-8488-EC4B389A1E7C}" srcOrd="0" destOrd="0" presId="urn:microsoft.com/office/officeart/2005/8/layout/arrow2"/>
    <dgm:cxn modelId="{CDE2A478-FAA3-40CF-84EC-707F04E44751}" srcId="{70E350AD-8E90-404F-A958-5F664A62B497}" destId="{A5A24EA7-FC27-4E56-AF04-7776B2F3D78E}" srcOrd="1" destOrd="0" parTransId="{B0C94129-DCE5-4488-B2F6-F7CFB571989B}" sibTransId="{084BBE8A-B2D9-41CC-AEC4-DC0833F04382}"/>
    <dgm:cxn modelId="{4064599E-4D90-4639-AC13-6C7AF13B0179}" type="presOf" srcId="{16FB3C39-7F02-4C87-A9CD-0D7AA301FAC5}" destId="{A4508D6A-C5D6-4CDA-B2D5-8191C75D6932}" srcOrd="0" destOrd="0" presId="urn:microsoft.com/office/officeart/2005/8/layout/arrow2"/>
    <dgm:cxn modelId="{F1FD4F80-BE0C-4998-BB65-1217AFD027FA}" type="presOf" srcId="{70E350AD-8E90-404F-A958-5F664A62B497}" destId="{62102801-6259-49A5-85A4-DEB9711975A7}" srcOrd="0" destOrd="0" presId="urn:microsoft.com/office/officeart/2005/8/layout/arrow2"/>
    <dgm:cxn modelId="{B71E072F-A1F7-4250-899A-211D37290FAB}" type="presParOf" srcId="{62102801-6259-49A5-85A4-DEB9711975A7}" destId="{A49ADA29-159D-42DA-90A7-0A6661E5A434}" srcOrd="0" destOrd="0" presId="urn:microsoft.com/office/officeart/2005/8/layout/arrow2"/>
    <dgm:cxn modelId="{9272DD40-A3B0-42AA-8799-D882AFC74602}" type="presParOf" srcId="{62102801-6259-49A5-85A4-DEB9711975A7}" destId="{D801C555-F8D6-4530-B7EA-4201F7F110D0}" srcOrd="1" destOrd="0" presId="urn:microsoft.com/office/officeart/2005/8/layout/arrow2"/>
    <dgm:cxn modelId="{91B98E76-39E3-4E9A-9935-B13A4BA0F78A}" type="presParOf" srcId="{D801C555-F8D6-4530-B7EA-4201F7F110D0}" destId="{ED203704-888E-4FC8-85ED-881ED7E3B41D}" srcOrd="0" destOrd="0" presId="urn:microsoft.com/office/officeart/2005/8/layout/arrow2"/>
    <dgm:cxn modelId="{82BADA5E-A433-4485-932E-FB76ED7619CB}" type="presParOf" srcId="{D801C555-F8D6-4530-B7EA-4201F7F110D0}" destId="{F220EE8A-8FAE-492C-9EF1-590E206321D3}" srcOrd="1" destOrd="0" presId="urn:microsoft.com/office/officeart/2005/8/layout/arrow2"/>
    <dgm:cxn modelId="{F2743625-5E5B-4AF8-BABB-DF384394D2F4}" type="presParOf" srcId="{D801C555-F8D6-4530-B7EA-4201F7F110D0}" destId="{25B66B81-AD75-42DF-A3ED-4499EC31EED9}" srcOrd="2" destOrd="0" presId="urn:microsoft.com/office/officeart/2005/8/layout/arrow2"/>
    <dgm:cxn modelId="{A71FBEEF-B9C9-423E-A5A7-54F2B60DCB0F}" type="presParOf" srcId="{D801C555-F8D6-4530-B7EA-4201F7F110D0}" destId="{7B39ED17-34C4-4813-8735-91CDD5D08BE1}" srcOrd="3" destOrd="0" presId="urn:microsoft.com/office/officeart/2005/8/layout/arrow2"/>
    <dgm:cxn modelId="{ED2212CC-A2B4-416C-86FB-9106935101B0}" type="presParOf" srcId="{D801C555-F8D6-4530-B7EA-4201F7F110D0}" destId="{9676F490-B923-4C38-AFCB-C5033C51B27B}" srcOrd="4" destOrd="0" presId="urn:microsoft.com/office/officeart/2005/8/layout/arrow2"/>
    <dgm:cxn modelId="{815824AF-B52E-4B30-8C06-B481AA3579BF}" type="presParOf" srcId="{D801C555-F8D6-4530-B7EA-4201F7F110D0}" destId="{A4508D6A-C5D6-4CDA-B2D5-8191C75D6932}" srcOrd="5" destOrd="0" presId="urn:microsoft.com/office/officeart/2005/8/layout/arrow2"/>
    <dgm:cxn modelId="{B42C1514-14E7-4AEC-8A08-022C718035D8}" type="presParOf" srcId="{D801C555-F8D6-4530-B7EA-4201F7F110D0}" destId="{5F112F11-8AD3-4ED0-9EC3-8C81F65F6D98}" srcOrd="6" destOrd="0" presId="urn:microsoft.com/office/officeart/2005/8/layout/arrow2"/>
    <dgm:cxn modelId="{BC4DE59C-C2BB-4658-96EC-A49B62F45FED}" type="presParOf" srcId="{D801C555-F8D6-4530-B7EA-4201F7F110D0}" destId="{E7F1B8EC-BF71-4124-8488-EC4B389A1E7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71364A-82C6-45E8-A057-486286B28E75}">
      <dsp:nvSpPr>
        <dsp:cNvPr id="0" name=""/>
        <dsp:cNvSpPr/>
      </dsp:nvSpPr>
      <dsp:spPr>
        <a:xfrm>
          <a:off x="0" y="3332463"/>
          <a:ext cx="6096000" cy="72925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Apple     |   Banana</a:t>
          </a:r>
          <a:endParaRPr lang="fr-FR" sz="1300" kern="1200" dirty="0"/>
        </a:p>
      </dsp:txBody>
      <dsp:txXfrm>
        <a:off x="0" y="3332463"/>
        <a:ext cx="6096000" cy="393799"/>
      </dsp:txXfrm>
    </dsp:sp>
    <dsp:sp modelId="{A3AF3067-926B-426F-857A-710C3676853D}">
      <dsp:nvSpPr>
        <dsp:cNvPr id="0" name=""/>
        <dsp:cNvSpPr/>
      </dsp:nvSpPr>
      <dsp:spPr>
        <a:xfrm>
          <a:off x="0" y="3712574"/>
          <a:ext cx="3047999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eat()</a:t>
          </a:r>
          <a:endParaRPr lang="fr-FR" sz="2000" kern="1200" dirty="0"/>
        </a:p>
      </dsp:txBody>
      <dsp:txXfrm>
        <a:off x="0" y="3712574"/>
        <a:ext cx="3047999" cy="335458"/>
      </dsp:txXfrm>
    </dsp:sp>
    <dsp:sp modelId="{5FB3F603-065E-4AD6-8202-AFAE7838ECFF}">
      <dsp:nvSpPr>
        <dsp:cNvPr id="0" name=""/>
        <dsp:cNvSpPr/>
      </dsp:nvSpPr>
      <dsp:spPr>
        <a:xfrm>
          <a:off x="3048000" y="3712574"/>
          <a:ext cx="3047999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eat()</a:t>
          </a:r>
          <a:endParaRPr lang="fr-FR" sz="2000" kern="1200" dirty="0"/>
        </a:p>
      </dsp:txBody>
      <dsp:txXfrm>
        <a:off x="3048000" y="3712574"/>
        <a:ext cx="3047999" cy="335458"/>
      </dsp:txXfrm>
    </dsp:sp>
    <dsp:sp modelId="{372BC783-4031-4E78-AE60-51C3C9322465}">
      <dsp:nvSpPr>
        <dsp:cNvPr id="0" name=""/>
        <dsp:cNvSpPr/>
      </dsp:nvSpPr>
      <dsp:spPr>
        <a:xfrm rot="10800000">
          <a:off x="0" y="2222700"/>
          <a:ext cx="6096000" cy="1121598"/>
        </a:xfrm>
        <a:prstGeom prst="upArrowCallou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Apple     |   Banana</a:t>
          </a:r>
          <a:endParaRPr lang="fr-FR" sz="1300" kern="1200" dirty="0"/>
        </a:p>
      </dsp:txBody>
      <dsp:txXfrm>
        <a:off x="0" y="2222700"/>
        <a:ext cx="6096000" cy="393681"/>
      </dsp:txXfrm>
    </dsp:sp>
    <dsp:sp modelId="{BEC4E2C4-BA2C-42F0-9099-2B41220D76B4}">
      <dsp:nvSpPr>
        <dsp:cNvPr id="0" name=""/>
        <dsp:cNvSpPr/>
      </dsp:nvSpPr>
      <dsp:spPr>
        <a:xfrm>
          <a:off x="0" y="2616381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chop()</a:t>
          </a:r>
          <a:endParaRPr lang="fr-FR" sz="2000" kern="1200" dirty="0"/>
        </a:p>
      </dsp:txBody>
      <dsp:txXfrm>
        <a:off x="0" y="2616381"/>
        <a:ext cx="3047999" cy="335357"/>
      </dsp:txXfrm>
    </dsp:sp>
    <dsp:sp modelId="{EDD92B6B-AD2E-463E-A170-64555D30CCC6}">
      <dsp:nvSpPr>
        <dsp:cNvPr id="0" name=""/>
        <dsp:cNvSpPr/>
      </dsp:nvSpPr>
      <dsp:spPr>
        <a:xfrm>
          <a:off x="3048000" y="2616381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/>
        </a:p>
      </dsp:txBody>
      <dsp:txXfrm>
        <a:off x="3048000" y="2616381"/>
        <a:ext cx="3047999" cy="335357"/>
      </dsp:txXfrm>
    </dsp:sp>
    <dsp:sp modelId="{B1507D85-2AD2-4D1F-BD92-F3EEBA373E2F}">
      <dsp:nvSpPr>
        <dsp:cNvPr id="0" name=""/>
        <dsp:cNvSpPr/>
      </dsp:nvSpPr>
      <dsp:spPr>
        <a:xfrm rot="10800000">
          <a:off x="0" y="1112041"/>
          <a:ext cx="6096000" cy="1121598"/>
        </a:xfrm>
        <a:prstGeom prst="upArrowCallou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Apple     |   Banana</a:t>
          </a:r>
          <a:endParaRPr lang="fr-FR" sz="1300" kern="1200" dirty="0"/>
        </a:p>
      </dsp:txBody>
      <dsp:txXfrm>
        <a:off x="0" y="1112041"/>
        <a:ext cx="6096000" cy="393681"/>
      </dsp:txXfrm>
    </dsp:sp>
    <dsp:sp modelId="{234F6FB0-E2C5-4B80-81F8-82075261D666}">
      <dsp:nvSpPr>
        <dsp:cNvPr id="0" name=""/>
        <dsp:cNvSpPr/>
      </dsp:nvSpPr>
      <dsp:spPr>
        <a:xfrm>
          <a:off x="0" y="150572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peelOff</a:t>
          </a:r>
          <a:endParaRPr lang="fr-FR" sz="2000" kern="1200" dirty="0"/>
        </a:p>
      </dsp:txBody>
      <dsp:txXfrm>
        <a:off x="0" y="1505722"/>
        <a:ext cx="3047999" cy="335357"/>
      </dsp:txXfrm>
    </dsp:sp>
    <dsp:sp modelId="{92B41A10-9AD3-46C2-A1E5-94FBF9E1C447}">
      <dsp:nvSpPr>
        <dsp:cNvPr id="0" name=""/>
        <dsp:cNvSpPr/>
      </dsp:nvSpPr>
      <dsp:spPr>
        <a:xfrm>
          <a:off x="3048000" y="150572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peelOff</a:t>
          </a:r>
          <a:r>
            <a:rPr lang="en-US" sz="2000" kern="1200" dirty="0" smtClean="0"/>
            <a:t>()</a:t>
          </a:r>
          <a:endParaRPr lang="fr-FR" sz="2000" kern="1200" dirty="0"/>
        </a:p>
      </dsp:txBody>
      <dsp:txXfrm>
        <a:off x="3048000" y="1505722"/>
        <a:ext cx="3047999" cy="335357"/>
      </dsp:txXfrm>
    </dsp:sp>
    <dsp:sp modelId="{15A29384-D199-42F4-9657-6BF3E990FB6A}">
      <dsp:nvSpPr>
        <dsp:cNvPr id="0" name=""/>
        <dsp:cNvSpPr/>
      </dsp:nvSpPr>
      <dsp:spPr>
        <a:xfrm rot="10800000">
          <a:off x="0" y="2"/>
          <a:ext cx="6096000" cy="1121598"/>
        </a:xfrm>
        <a:prstGeom prst="upArrowCallou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Apple     |   Banana</a:t>
          </a:r>
          <a:endParaRPr lang="fr-FR" sz="1300" kern="1200" dirty="0"/>
        </a:p>
      </dsp:txBody>
      <dsp:txXfrm>
        <a:off x="0" y="2"/>
        <a:ext cx="6096000" cy="393681"/>
      </dsp:txXfrm>
    </dsp:sp>
    <dsp:sp modelId="{7A66DF5C-7D94-4173-8882-6C3C4176DFD1}">
      <dsp:nvSpPr>
        <dsp:cNvPr id="0" name=""/>
        <dsp:cNvSpPr/>
      </dsp:nvSpPr>
      <dsp:spPr>
        <a:xfrm>
          <a:off x="0" y="39506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washOut</a:t>
          </a:r>
          <a:r>
            <a:rPr lang="en-US" sz="2000" kern="1200" dirty="0" smtClean="0"/>
            <a:t>()</a:t>
          </a:r>
          <a:endParaRPr lang="fr-FR" sz="2000" kern="1200" dirty="0"/>
        </a:p>
      </dsp:txBody>
      <dsp:txXfrm>
        <a:off x="0" y="395062"/>
        <a:ext cx="3047999" cy="335357"/>
      </dsp:txXfrm>
    </dsp:sp>
    <dsp:sp modelId="{435FD8EA-C173-45EB-99BF-675F1523BA54}">
      <dsp:nvSpPr>
        <dsp:cNvPr id="0" name=""/>
        <dsp:cNvSpPr/>
      </dsp:nvSpPr>
      <dsp:spPr>
        <a:xfrm>
          <a:off x="3048000" y="39506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determinePeelingSide</a:t>
          </a:r>
          <a:r>
            <a:rPr lang="fr-FR" sz="2000" kern="1200" dirty="0" smtClean="0"/>
            <a:t>()</a:t>
          </a:r>
          <a:endParaRPr lang="fr-FR" sz="2000" kern="1200" dirty="0"/>
        </a:p>
      </dsp:txBody>
      <dsp:txXfrm>
        <a:off x="3048000" y="395062"/>
        <a:ext cx="3047999" cy="3353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71364A-82C6-45E8-A057-486286B28E75}">
      <dsp:nvSpPr>
        <dsp:cNvPr id="0" name=""/>
        <dsp:cNvSpPr/>
      </dsp:nvSpPr>
      <dsp:spPr>
        <a:xfrm>
          <a:off x="0" y="3956100"/>
          <a:ext cx="6840759" cy="865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Apple     |   Banana</a:t>
          </a:r>
          <a:endParaRPr lang="fr-FR" sz="1600" kern="1200" dirty="0"/>
        </a:p>
      </dsp:txBody>
      <dsp:txXfrm>
        <a:off x="0" y="3956100"/>
        <a:ext cx="6840759" cy="467494"/>
      </dsp:txXfrm>
    </dsp:sp>
    <dsp:sp modelId="{A3AF3067-926B-426F-857A-710C3676853D}">
      <dsp:nvSpPr>
        <dsp:cNvPr id="0" name=""/>
        <dsp:cNvSpPr/>
      </dsp:nvSpPr>
      <dsp:spPr>
        <a:xfrm>
          <a:off x="0" y="4407344"/>
          <a:ext cx="3420379" cy="3982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eat()</a:t>
          </a:r>
          <a:endParaRPr lang="fr-FR" sz="2400" kern="1200" dirty="0"/>
        </a:p>
      </dsp:txBody>
      <dsp:txXfrm>
        <a:off x="0" y="4407344"/>
        <a:ext cx="3420379" cy="398236"/>
      </dsp:txXfrm>
    </dsp:sp>
    <dsp:sp modelId="{5FB3F603-065E-4AD6-8202-AFAE7838ECFF}">
      <dsp:nvSpPr>
        <dsp:cNvPr id="0" name=""/>
        <dsp:cNvSpPr/>
      </dsp:nvSpPr>
      <dsp:spPr>
        <a:xfrm>
          <a:off x="3420379" y="4407344"/>
          <a:ext cx="3420379" cy="3982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eat()</a:t>
          </a:r>
          <a:endParaRPr lang="fr-FR" sz="2400" kern="1200" dirty="0"/>
        </a:p>
      </dsp:txBody>
      <dsp:txXfrm>
        <a:off x="3420379" y="4407344"/>
        <a:ext cx="3420379" cy="398236"/>
      </dsp:txXfrm>
    </dsp:sp>
    <dsp:sp modelId="{372BC783-4031-4E78-AE60-51C3C9322465}">
      <dsp:nvSpPr>
        <dsp:cNvPr id="0" name=""/>
        <dsp:cNvSpPr/>
      </dsp:nvSpPr>
      <dsp:spPr>
        <a:xfrm rot="10800000">
          <a:off x="0" y="2638656"/>
          <a:ext cx="6840759" cy="1331494"/>
        </a:xfrm>
        <a:prstGeom prst="upArrowCallou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Apple     |   Banana</a:t>
          </a:r>
          <a:endParaRPr lang="fr-FR" sz="1600" kern="1200" dirty="0"/>
        </a:p>
      </dsp:txBody>
      <dsp:txXfrm>
        <a:off x="0" y="2638656"/>
        <a:ext cx="6840759" cy="467354"/>
      </dsp:txXfrm>
    </dsp:sp>
    <dsp:sp modelId="{BEC4E2C4-BA2C-42F0-9099-2B41220D76B4}">
      <dsp:nvSpPr>
        <dsp:cNvPr id="0" name=""/>
        <dsp:cNvSpPr/>
      </dsp:nvSpPr>
      <dsp:spPr>
        <a:xfrm>
          <a:off x="0" y="3106011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chop()</a:t>
          </a:r>
          <a:endParaRPr lang="fr-FR" sz="2400" kern="1200" dirty="0"/>
        </a:p>
      </dsp:txBody>
      <dsp:txXfrm>
        <a:off x="0" y="3106011"/>
        <a:ext cx="3420379" cy="398116"/>
      </dsp:txXfrm>
    </dsp:sp>
    <dsp:sp modelId="{EDD92B6B-AD2E-463E-A170-64555D30CCC6}">
      <dsp:nvSpPr>
        <dsp:cNvPr id="0" name=""/>
        <dsp:cNvSpPr/>
      </dsp:nvSpPr>
      <dsp:spPr>
        <a:xfrm>
          <a:off x="3420379" y="3106011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</dsp:txBody>
      <dsp:txXfrm>
        <a:off x="3420379" y="3106011"/>
        <a:ext cx="3420379" cy="398116"/>
      </dsp:txXfrm>
    </dsp:sp>
    <dsp:sp modelId="{B1507D85-2AD2-4D1F-BD92-F3EEBA373E2F}">
      <dsp:nvSpPr>
        <dsp:cNvPr id="0" name=""/>
        <dsp:cNvSpPr/>
      </dsp:nvSpPr>
      <dsp:spPr>
        <a:xfrm rot="10800000">
          <a:off x="0" y="1320148"/>
          <a:ext cx="6840759" cy="1331494"/>
        </a:xfrm>
        <a:prstGeom prst="upArrowCallou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Apple     |   Banana</a:t>
          </a:r>
          <a:endParaRPr lang="fr-FR" sz="1600" kern="1200" dirty="0"/>
        </a:p>
      </dsp:txBody>
      <dsp:txXfrm>
        <a:off x="0" y="1320148"/>
        <a:ext cx="6840759" cy="467354"/>
      </dsp:txXfrm>
    </dsp:sp>
    <dsp:sp modelId="{234F6FB0-E2C5-4B80-81F8-82075261D666}">
      <dsp:nvSpPr>
        <dsp:cNvPr id="0" name=""/>
        <dsp:cNvSpPr/>
      </dsp:nvSpPr>
      <dsp:spPr>
        <a:xfrm>
          <a:off x="0" y="1787502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peelOff</a:t>
          </a:r>
          <a:endParaRPr lang="fr-FR" sz="2400" kern="1200" dirty="0"/>
        </a:p>
      </dsp:txBody>
      <dsp:txXfrm>
        <a:off x="0" y="1787502"/>
        <a:ext cx="3420379" cy="398116"/>
      </dsp:txXfrm>
    </dsp:sp>
    <dsp:sp modelId="{92B41A10-9AD3-46C2-A1E5-94FBF9E1C447}">
      <dsp:nvSpPr>
        <dsp:cNvPr id="0" name=""/>
        <dsp:cNvSpPr/>
      </dsp:nvSpPr>
      <dsp:spPr>
        <a:xfrm>
          <a:off x="3420379" y="1787502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peelOff</a:t>
          </a:r>
          <a:r>
            <a:rPr lang="en-US" sz="2400" kern="1200" dirty="0" smtClean="0"/>
            <a:t>()</a:t>
          </a:r>
          <a:endParaRPr lang="fr-FR" sz="2400" kern="1200" dirty="0"/>
        </a:p>
      </dsp:txBody>
      <dsp:txXfrm>
        <a:off x="3420379" y="1787502"/>
        <a:ext cx="3420379" cy="398116"/>
      </dsp:txXfrm>
    </dsp:sp>
    <dsp:sp modelId="{15A29384-D199-42F4-9657-6BF3E990FB6A}">
      <dsp:nvSpPr>
        <dsp:cNvPr id="0" name=""/>
        <dsp:cNvSpPr/>
      </dsp:nvSpPr>
      <dsp:spPr>
        <a:xfrm rot="10800000">
          <a:off x="0" y="0"/>
          <a:ext cx="6840759" cy="1331494"/>
        </a:xfrm>
        <a:prstGeom prst="upArrowCallou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Apple     |   Banana</a:t>
          </a:r>
        </a:p>
      </dsp:txBody>
      <dsp:txXfrm>
        <a:off x="0" y="0"/>
        <a:ext cx="6840759" cy="467354"/>
      </dsp:txXfrm>
    </dsp:sp>
    <dsp:sp modelId="{7A66DF5C-7D94-4173-8882-6C3C4176DFD1}">
      <dsp:nvSpPr>
        <dsp:cNvPr id="0" name=""/>
        <dsp:cNvSpPr/>
      </dsp:nvSpPr>
      <dsp:spPr>
        <a:xfrm>
          <a:off x="0" y="468994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washOut</a:t>
          </a:r>
          <a:r>
            <a:rPr lang="en-US" sz="2400" kern="1200" dirty="0" smtClean="0"/>
            <a:t>()</a:t>
          </a:r>
          <a:endParaRPr lang="fr-FR" sz="2400" kern="1200" dirty="0"/>
        </a:p>
      </dsp:txBody>
      <dsp:txXfrm>
        <a:off x="0" y="468994"/>
        <a:ext cx="3420379" cy="398116"/>
      </dsp:txXfrm>
    </dsp:sp>
    <dsp:sp modelId="{435FD8EA-C173-45EB-99BF-675F1523BA54}">
      <dsp:nvSpPr>
        <dsp:cNvPr id="0" name=""/>
        <dsp:cNvSpPr/>
      </dsp:nvSpPr>
      <dsp:spPr>
        <a:xfrm>
          <a:off x="3420379" y="468994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determinePeelingSide</a:t>
          </a:r>
          <a:r>
            <a:rPr lang="fr-FR" sz="2400" kern="1200" dirty="0" smtClean="0"/>
            <a:t>()</a:t>
          </a:r>
          <a:endParaRPr lang="fr-FR" sz="2400" kern="1200" dirty="0"/>
        </a:p>
      </dsp:txBody>
      <dsp:txXfrm>
        <a:off x="3420379" y="468994"/>
        <a:ext cx="3420379" cy="39811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9ADA29-159D-42DA-90A7-0A6661E5A434}">
      <dsp:nvSpPr>
        <dsp:cNvPr id="0" name=""/>
        <dsp:cNvSpPr/>
      </dsp:nvSpPr>
      <dsp:spPr>
        <a:xfrm>
          <a:off x="494029" y="0"/>
          <a:ext cx="7241540" cy="45259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03704-888E-4FC8-85ED-881ED7E3B41D}">
      <dsp:nvSpPr>
        <dsp:cNvPr id="0" name=""/>
        <dsp:cNvSpPr/>
      </dsp:nvSpPr>
      <dsp:spPr>
        <a:xfrm>
          <a:off x="1207321" y="3365506"/>
          <a:ext cx="166555" cy="166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0EE8A-8FAE-492C-9EF1-590E206321D3}">
      <dsp:nvSpPr>
        <dsp:cNvPr id="0" name=""/>
        <dsp:cNvSpPr/>
      </dsp:nvSpPr>
      <dsp:spPr>
        <a:xfrm>
          <a:off x="640805" y="3448783"/>
          <a:ext cx="2537890" cy="107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4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1. Идентифицирахме логически алгоритъм</a:t>
          </a:r>
          <a:endParaRPr lang="fr-FR" sz="1700" kern="1200" dirty="0"/>
        </a:p>
      </dsp:txBody>
      <dsp:txXfrm>
        <a:off x="640805" y="3448783"/>
        <a:ext cx="2537890" cy="1077179"/>
      </dsp:txXfrm>
    </dsp:sp>
    <dsp:sp modelId="{25B66B81-AD75-42DF-A3ED-4499EC31EED9}">
      <dsp:nvSpPr>
        <dsp:cNvPr id="0" name=""/>
        <dsp:cNvSpPr/>
      </dsp:nvSpPr>
      <dsp:spPr>
        <a:xfrm>
          <a:off x="2384071" y="2312767"/>
          <a:ext cx="289661" cy="289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9ED17-34C4-4813-8735-91CDD5D08BE1}">
      <dsp:nvSpPr>
        <dsp:cNvPr id="0" name=""/>
        <dsp:cNvSpPr/>
      </dsp:nvSpPr>
      <dsp:spPr>
        <a:xfrm>
          <a:off x="2031679" y="2457597"/>
          <a:ext cx="2515170" cy="20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86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2. Оценихме стъпките по приложимост</a:t>
          </a:r>
          <a:endParaRPr lang="fr-FR" sz="1700" kern="1200" dirty="0"/>
        </a:p>
      </dsp:txBody>
      <dsp:txXfrm>
        <a:off x="2031679" y="2457597"/>
        <a:ext cx="2515170" cy="2068365"/>
      </dsp:txXfrm>
    </dsp:sp>
    <dsp:sp modelId="{9676F490-B923-4C38-AFCB-C5033C51B27B}">
      <dsp:nvSpPr>
        <dsp:cNvPr id="0" name=""/>
        <dsp:cNvSpPr/>
      </dsp:nvSpPr>
      <dsp:spPr>
        <a:xfrm>
          <a:off x="3886691" y="1537017"/>
          <a:ext cx="383801" cy="383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08D6A-C5D6-4CDA-B2D5-8191C75D6932}">
      <dsp:nvSpPr>
        <dsp:cNvPr id="0" name=""/>
        <dsp:cNvSpPr/>
      </dsp:nvSpPr>
      <dsp:spPr>
        <a:xfrm>
          <a:off x="3762905" y="1728917"/>
          <a:ext cx="2152097" cy="279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6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3. Реализирахме общата част</a:t>
          </a:r>
          <a:endParaRPr lang="fr-FR" sz="1700" kern="1200" dirty="0"/>
        </a:p>
      </dsp:txBody>
      <dsp:txXfrm>
        <a:off x="3762905" y="1728917"/>
        <a:ext cx="2152097" cy="2797045"/>
      </dsp:txXfrm>
    </dsp:sp>
    <dsp:sp modelId="{5F112F11-8AD3-4ED0-9EC3-8C81F65F6D98}">
      <dsp:nvSpPr>
        <dsp:cNvPr id="0" name=""/>
        <dsp:cNvSpPr/>
      </dsp:nvSpPr>
      <dsp:spPr>
        <a:xfrm>
          <a:off x="5523279" y="1023772"/>
          <a:ext cx="514149" cy="514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1B8EC-BF71-4124-8488-EC4B389A1E7C}">
      <dsp:nvSpPr>
        <dsp:cNvPr id="0" name=""/>
        <dsp:cNvSpPr/>
      </dsp:nvSpPr>
      <dsp:spPr>
        <a:xfrm>
          <a:off x="5436762" y="1280847"/>
          <a:ext cx="2207908" cy="3245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437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4. Оставихме специфичните стъпки за реализиране в подкласовете</a:t>
          </a:r>
          <a:endParaRPr lang="fr-FR" sz="1700" kern="1200" dirty="0"/>
        </a:p>
      </dsp:txBody>
      <dsp:txXfrm>
        <a:off x="5436762" y="1280847"/>
        <a:ext cx="2207908" cy="3245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442E-F262-4169-B2FD-5F716FD8D6B1}" type="datetimeFigureOut">
              <a:rPr lang="fr-FR" smtClean="0"/>
              <a:t>25/03/2012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9EB6-F261-4EAF-8D86-A5F1A8D794AE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619672" y="6206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619672" y="620688"/>
          <a:ext cx="68407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79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washOut();   peelOffApple();   chop();   eat();</dc:title>
  <dc:creator>i056723</dc:creator>
  <cp:lastModifiedBy>i056723</cp:lastModifiedBy>
  <cp:revision>13</cp:revision>
  <dcterms:created xsi:type="dcterms:W3CDTF">2012-03-24T23:01:01Z</dcterms:created>
  <dcterms:modified xsi:type="dcterms:W3CDTF">2012-03-24T23:58:00Z</dcterms:modified>
</cp:coreProperties>
</file>