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2" r:id="rId5"/>
    <p:sldId id="265" r:id="rId6"/>
    <p:sldId id="293" r:id="rId7"/>
    <p:sldId id="294" r:id="rId8"/>
    <p:sldId id="295" r:id="rId9"/>
    <p:sldId id="297" r:id="rId10"/>
    <p:sldId id="296" r:id="rId11"/>
    <p:sldId id="266" r:id="rId12"/>
    <p:sldId id="299" r:id="rId13"/>
    <p:sldId id="270" r:id="rId14"/>
    <p:sldId id="269" r:id="rId15"/>
    <p:sldId id="268" r:id="rId16"/>
    <p:sldId id="289" r:id="rId17"/>
    <p:sldId id="267" r:id="rId18"/>
    <p:sldId id="271" r:id="rId19"/>
    <p:sldId id="274" r:id="rId20"/>
    <p:sldId id="278" r:id="rId21"/>
    <p:sldId id="275" r:id="rId22"/>
    <p:sldId id="281" r:id="rId23"/>
    <p:sldId id="280" r:id="rId24"/>
    <p:sldId id="284" r:id="rId25"/>
    <p:sldId id="283" r:id="rId26"/>
    <p:sldId id="285" r:id="rId27"/>
    <p:sldId id="279" r:id="rId28"/>
    <p:sldId id="277" r:id="rId29"/>
    <p:sldId id="272" r:id="rId30"/>
    <p:sldId id="286" r:id="rId31"/>
    <p:sldId id="288" r:id="rId32"/>
    <p:sldId id="290" r:id="rId33"/>
    <p:sldId id="29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54B"/>
    <a:srgbClr val="CE2C0C"/>
    <a:srgbClr val="F24B2A"/>
    <a:srgbClr val="FFCC66"/>
    <a:srgbClr val="8ACB59"/>
    <a:srgbClr val="DE5A00"/>
    <a:srgbClr val="FF6600"/>
    <a:srgbClr val="F4B270"/>
    <a:srgbClr val="FAE14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08" autoAdjust="0"/>
  </p:normalViewPr>
  <p:slideViewPr>
    <p:cSldViewPr>
      <p:cViewPr varScale="1">
        <p:scale>
          <a:sx n="81" d="100"/>
          <a:sy n="81" d="100"/>
        </p:scale>
        <p:origin x="-148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0DC34-DDC1-4327-B907-0CA483128294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1C07C0-1541-4A1A-BB8C-C6EA4941FE86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bg-BG" dirty="0" smtClean="0"/>
            <a:t> </a:t>
          </a:r>
          <a:endParaRPr lang="en-GB" dirty="0"/>
        </a:p>
      </dgm:t>
    </dgm:pt>
    <dgm:pt modelId="{09EC4005-4575-413B-A727-322F982EB0A3}" type="parTrans" cxnId="{B939D004-60B3-438C-B034-120C24A02895}">
      <dgm:prSet/>
      <dgm:spPr/>
      <dgm:t>
        <a:bodyPr/>
        <a:lstStyle/>
        <a:p>
          <a:endParaRPr lang="en-GB"/>
        </a:p>
      </dgm:t>
    </dgm:pt>
    <dgm:pt modelId="{4465DF4E-57FB-49FC-9A7E-D5B29FEC4D15}" type="sibTrans" cxnId="{B939D004-60B3-438C-B034-120C24A02895}">
      <dgm:prSet/>
      <dgm:spPr/>
      <dgm:t>
        <a:bodyPr/>
        <a:lstStyle/>
        <a:p>
          <a:endParaRPr lang="en-GB"/>
        </a:p>
      </dgm:t>
    </dgm:pt>
    <dgm:pt modelId="{11541557-E03D-4AE2-AA90-2147B57BCB1B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pPr algn="ctr"/>
          <a:r>
            <a:rPr lang="bg-BG" dirty="0" smtClean="0"/>
            <a:t> </a:t>
          </a:r>
          <a:endParaRPr lang="en-GB" dirty="0"/>
        </a:p>
      </dgm:t>
    </dgm:pt>
    <dgm:pt modelId="{B9BBF94F-65F0-4B5A-93B0-139416557B8A}" type="parTrans" cxnId="{4E8EFAB4-B4CD-463E-A93A-EF605E137BDC}">
      <dgm:prSet/>
      <dgm:spPr/>
      <dgm:t>
        <a:bodyPr/>
        <a:lstStyle/>
        <a:p>
          <a:endParaRPr lang="en-GB"/>
        </a:p>
      </dgm:t>
    </dgm:pt>
    <dgm:pt modelId="{02B698E4-058C-4841-9913-8B449C158AF5}" type="sibTrans" cxnId="{4E8EFAB4-B4CD-463E-A93A-EF605E137BDC}">
      <dgm:prSet/>
      <dgm:spPr/>
      <dgm:t>
        <a:bodyPr/>
        <a:lstStyle/>
        <a:p>
          <a:endParaRPr lang="en-GB"/>
        </a:p>
      </dgm:t>
    </dgm:pt>
    <dgm:pt modelId="{4CA5DD1D-0060-4659-AF25-05CCA8BCDFC2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pPr algn="ctr"/>
          <a:r>
            <a:rPr lang="bg-BG" sz="2000" dirty="0" smtClean="0"/>
            <a:t>Планиране</a:t>
          </a:r>
          <a:br>
            <a:rPr lang="bg-BG" sz="2000" dirty="0" smtClean="0"/>
          </a:br>
          <a:r>
            <a:rPr lang="bg-BG" sz="2000" dirty="0" smtClean="0"/>
            <a:t>и</a:t>
          </a:r>
          <a:br>
            <a:rPr lang="bg-BG" sz="2000" dirty="0" smtClean="0"/>
          </a:br>
          <a:r>
            <a:rPr lang="bg-BG" sz="2000" dirty="0" smtClean="0"/>
            <a:t>писане </a:t>
          </a:r>
          <a:endParaRPr lang="en-GB" sz="2000" dirty="0"/>
        </a:p>
      </dgm:t>
    </dgm:pt>
    <dgm:pt modelId="{274FC33C-2CAA-41D4-8E40-06D46D69D5A5}" type="parTrans" cxnId="{0E122428-5056-46D5-BA95-6DE0CBDCEE7D}">
      <dgm:prSet/>
      <dgm:spPr/>
      <dgm:t>
        <a:bodyPr/>
        <a:lstStyle/>
        <a:p>
          <a:endParaRPr lang="en-GB"/>
        </a:p>
      </dgm:t>
    </dgm:pt>
    <dgm:pt modelId="{712C7627-40E1-4584-B626-ADF7C4B27EEF}" type="sibTrans" cxnId="{0E122428-5056-46D5-BA95-6DE0CBDCEE7D}">
      <dgm:prSet/>
      <dgm:spPr/>
      <dgm:t>
        <a:bodyPr/>
        <a:lstStyle/>
        <a:p>
          <a:endParaRPr lang="en-GB"/>
        </a:p>
      </dgm:t>
    </dgm:pt>
    <dgm:pt modelId="{EA7267B0-0334-4945-8C37-707CF4D4F61C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 vert="vert270" anchor="t"/>
        <a:lstStyle/>
        <a:p>
          <a:pPr algn="ctr"/>
          <a:r>
            <a:rPr lang="bg-BG" sz="1800" dirty="0" smtClean="0"/>
            <a:t>Междинна проверка</a:t>
          </a:r>
          <a:endParaRPr lang="en-GB" sz="1800" dirty="0"/>
        </a:p>
      </dgm:t>
    </dgm:pt>
    <dgm:pt modelId="{6B8D2465-EAD5-4B94-853E-52572D429FA5}" type="parTrans" cxnId="{7A685FC6-2717-4E95-8BAF-A3DD68CCBA79}">
      <dgm:prSet/>
      <dgm:spPr/>
      <dgm:t>
        <a:bodyPr/>
        <a:lstStyle/>
        <a:p>
          <a:endParaRPr lang="en-GB"/>
        </a:p>
      </dgm:t>
    </dgm:pt>
    <dgm:pt modelId="{EBB04A12-15CF-4D18-B971-5DB2F0522F37}" type="sibTrans" cxnId="{7A685FC6-2717-4E95-8BAF-A3DD68CCBA79}">
      <dgm:prSet/>
      <dgm:spPr/>
      <dgm:t>
        <a:bodyPr/>
        <a:lstStyle/>
        <a:p>
          <a:endParaRPr lang="en-GB"/>
        </a:p>
      </dgm:t>
    </dgm:pt>
    <dgm:pt modelId="{3BFC92A5-4207-4E8B-8E1B-B9F544D0EAC2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bg-BG" dirty="0" smtClean="0"/>
            <a:t> </a:t>
          </a:r>
          <a:endParaRPr lang="en-GB" dirty="0"/>
        </a:p>
      </dgm:t>
    </dgm:pt>
    <dgm:pt modelId="{31E8C51A-2C87-42F5-8DC1-826CFCA047D6}" type="parTrans" cxnId="{BDAB6FB5-D624-4860-A6B0-894558EA5A77}">
      <dgm:prSet/>
      <dgm:spPr/>
      <dgm:t>
        <a:bodyPr/>
        <a:lstStyle/>
        <a:p>
          <a:endParaRPr lang="en-GB"/>
        </a:p>
      </dgm:t>
    </dgm:pt>
    <dgm:pt modelId="{F235E436-B178-497B-A2F1-39A63ABA3005}" type="sibTrans" cxnId="{BDAB6FB5-D624-4860-A6B0-894558EA5A77}">
      <dgm:prSet/>
      <dgm:spPr/>
      <dgm:t>
        <a:bodyPr/>
        <a:lstStyle/>
        <a:p>
          <a:endParaRPr lang="en-GB"/>
        </a:p>
      </dgm:t>
    </dgm:pt>
    <dgm:pt modelId="{E1924666-3568-4CED-8581-2F45BEDA6E25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r>
            <a:rPr lang="bg-BG" dirty="0" smtClean="0"/>
            <a:t> </a:t>
          </a:r>
          <a:endParaRPr lang="en-GB" dirty="0"/>
        </a:p>
      </dgm:t>
    </dgm:pt>
    <dgm:pt modelId="{56FAB554-933A-43BF-BCAE-C40F5E46FBEA}" type="parTrans" cxnId="{C99C0EBC-7340-43FA-BC9A-02DA0F6C7075}">
      <dgm:prSet/>
      <dgm:spPr/>
      <dgm:t>
        <a:bodyPr/>
        <a:lstStyle/>
        <a:p>
          <a:endParaRPr lang="en-GB"/>
        </a:p>
      </dgm:t>
    </dgm:pt>
    <dgm:pt modelId="{1FCD4710-BCAD-413D-95F2-7A3E945B9E1A}" type="sibTrans" cxnId="{C99C0EBC-7340-43FA-BC9A-02DA0F6C7075}">
      <dgm:prSet/>
      <dgm:spPr/>
      <dgm:t>
        <a:bodyPr/>
        <a:lstStyle/>
        <a:p>
          <a:endParaRPr lang="en-GB"/>
        </a:p>
      </dgm:t>
    </dgm:pt>
    <dgm:pt modelId="{51C27C51-D4DC-4533-8C69-A4B7A2F3717A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bg-BG" dirty="0" smtClean="0"/>
            <a:t> </a:t>
          </a:r>
          <a:endParaRPr lang="en-GB" dirty="0"/>
        </a:p>
      </dgm:t>
    </dgm:pt>
    <dgm:pt modelId="{E09CEF8F-BE88-4193-A430-CB887DFBB096}" type="parTrans" cxnId="{CD7F4C47-37DD-4456-BFC2-B83CF714689A}">
      <dgm:prSet/>
      <dgm:spPr/>
      <dgm:t>
        <a:bodyPr/>
        <a:lstStyle/>
        <a:p>
          <a:endParaRPr lang="en-GB"/>
        </a:p>
      </dgm:t>
    </dgm:pt>
    <dgm:pt modelId="{9AF29266-641D-47FF-89D0-6C2C98A81DB0}" type="sibTrans" cxnId="{CD7F4C47-37DD-4456-BFC2-B83CF714689A}">
      <dgm:prSet/>
      <dgm:spPr/>
      <dgm:t>
        <a:bodyPr/>
        <a:lstStyle/>
        <a:p>
          <a:endParaRPr lang="en-GB"/>
        </a:p>
      </dgm:t>
    </dgm:pt>
    <dgm:pt modelId="{ADF7B13D-DC04-4093-B2E2-DB80DD415382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horz" anchor="ctr" anchorCtr="0"/>
        <a:lstStyle/>
        <a:p>
          <a:r>
            <a:rPr lang="bg-BG" dirty="0" smtClean="0"/>
            <a:t> Писане</a:t>
          </a:r>
          <a:endParaRPr lang="en-GB" dirty="0"/>
        </a:p>
      </dgm:t>
    </dgm:pt>
    <dgm:pt modelId="{D0E3097B-9B7D-4EC4-B3A1-22DE2FB53CFD}" type="parTrans" cxnId="{C7A842B3-3228-46BB-AD7F-9E0A7842154C}">
      <dgm:prSet/>
      <dgm:spPr/>
      <dgm:t>
        <a:bodyPr/>
        <a:lstStyle/>
        <a:p>
          <a:endParaRPr lang="en-GB"/>
        </a:p>
      </dgm:t>
    </dgm:pt>
    <dgm:pt modelId="{FC5B091A-0550-4987-91D1-220E541AC53A}" type="sibTrans" cxnId="{C7A842B3-3228-46BB-AD7F-9E0A7842154C}">
      <dgm:prSet/>
      <dgm:spPr/>
      <dgm:t>
        <a:bodyPr/>
        <a:lstStyle/>
        <a:p>
          <a:endParaRPr lang="en-GB"/>
        </a:p>
      </dgm:t>
    </dgm:pt>
    <dgm:pt modelId="{04BC14AD-DCF1-4468-8F69-693A7CF858FE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bg-BG" dirty="0" smtClean="0"/>
            <a:t>Писане</a:t>
          </a:r>
          <a:endParaRPr lang="en-GB" dirty="0"/>
        </a:p>
      </dgm:t>
    </dgm:pt>
    <dgm:pt modelId="{A908645F-2DF7-4D05-9AF0-56296046BB9E}" type="parTrans" cxnId="{74C657E9-E2A0-42AB-A035-73FCD16C6831}">
      <dgm:prSet/>
      <dgm:spPr/>
      <dgm:t>
        <a:bodyPr/>
        <a:lstStyle/>
        <a:p>
          <a:endParaRPr lang="en-GB"/>
        </a:p>
      </dgm:t>
    </dgm:pt>
    <dgm:pt modelId="{001B8561-F7A2-47BD-9E9C-1A6EE2D34028}" type="sibTrans" cxnId="{74C657E9-E2A0-42AB-A035-73FCD16C6831}">
      <dgm:prSet/>
      <dgm:spPr/>
      <dgm:t>
        <a:bodyPr/>
        <a:lstStyle/>
        <a:p>
          <a:endParaRPr lang="en-GB"/>
        </a:p>
      </dgm:t>
    </dgm:pt>
    <dgm:pt modelId="{7F2BC32B-66F6-497B-B631-4417B4739CC7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t" anchorCtr="0"/>
        <a:lstStyle/>
        <a:p>
          <a:pPr algn="ctr"/>
          <a:r>
            <a:rPr lang="bg-BG" dirty="0" smtClean="0"/>
            <a:t>Междинна проверка</a:t>
          </a:r>
          <a:endParaRPr lang="en-GB" dirty="0"/>
        </a:p>
      </dgm:t>
    </dgm:pt>
    <dgm:pt modelId="{01F8B5FC-6491-4DE7-A7A0-DDA2C6D16890}" type="parTrans" cxnId="{9DED8F87-9943-4041-8682-E14BF8D9D1CC}">
      <dgm:prSet/>
      <dgm:spPr/>
      <dgm:t>
        <a:bodyPr/>
        <a:lstStyle/>
        <a:p>
          <a:endParaRPr lang="en-GB"/>
        </a:p>
      </dgm:t>
    </dgm:pt>
    <dgm:pt modelId="{4B404C88-7E6A-463E-A4EE-62FA0B6E892F}" type="sibTrans" cxnId="{9DED8F87-9943-4041-8682-E14BF8D9D1CC}">
      <dgm:prSet/>
      <dgm:spPr/>
      <dgm:t>
        <a:bodyPr/>
        <a:lstStyle/>
        <a:p>
          <a:endParaRPr lang="en-GB"/>
        </a:p>
      </dgm:t>
    </dgm:pt>
    <dgm:pt modelId="{DD23B39D-3ECD-4D2F-9B4B-6A52C40BCD84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r>
            <a:rPr lang="bg-BG" dirty="0" smtClean="0"/>
            <a:t> </a:t>
          </a:r>
          <a:r>
            <a:rPr lang="bg-BG" b="1" dirty="0" smtClean="0"/>
            <a:t>*</a:t>
          </a:r>
          <a:endParaRPr lang="en-GB" b="1" dirty="0"/>
        </a:p>
      </dgm:t>
    </dgm:pt>
    <dgm:pt modelId="{B58EA819-1DD8-4A75-AAF0-8AD39625F75B}" type="parTrans" cxnId="{9B67BE64-01B5-476F-B987-E30A17AFAC0D}">
      <dgm:prSet/>
      <dgm:spPr/>
      <dgm:t>
        <a:bodyPr/>
        <a:lstStyle/>
        <a:p>
          <a:endParaRPr lang="en-GB"/>
        </a:p>
      </dgm:t>
    </dgm:pt>
    <dgm:pt modelId="{EBEC2D4A-8764-424C-BE68-F5E5CD964A2E}" type="sibTrans" cxnId="{9B67BE64-01B5-476F-B987-E30A17AFAC0D}">
      <dgm:prSet/>
      <dgm:spPr/>
      <dgm:t>
        <a:bodyPr/>
        <a:lstStyle/>
        <a:p>
          <a:endParaRPr lang="en-GB"/>
        </a:p>
      </dgm:t>
    </dgm:pt>
    <dgm:pt modelId="{0ED3C4BD-45AD-42F9-AADF-A7DF2B049376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pPr algn="ctr"/>
          <a:r>
            <a:rPr lang="bg-BG" dirty="0" smtClean="0"/>
            <a:t>Междинна проверка</a:t>
          </a:r>
          <a:endParaRPr lang="en-GB" dirty="0"/>
        </a:p>
      </dgm:t>
    </dgm:pt>
    <dgm:pt modelId="{0116460D-1B69-446B-9472-18E4F6814F48}" type="parTrans" cxnId="{A72ED095-589A-420D-8F5A-56961DC95148}">
      <dgm:prSet/>
      <dgm:spPr/>
      <dgm:t>
        <a:bodyPr/>
        <a:lstStyle/>
        <a:p>
          <a:endParaRPr lang="en-GB"/>
        </a:p>
      </dgm:t>
    </dgm:pt>
    <dgm:pt modelId="{BAF2C4DB-CB58-4AC5-BF26-E4366FDCE766}" type="sibTrans" cxnId="{A72ED095-589A-420D-8F5A-56961DC95148}">
      <dgm:prSet/>
      <dgm:spPr/>
      <dgm:t>
        <a:bodyPr/>
        <a:lstStyle/>
        <a:p>
          <a:endParaRPr lang="en-GB"/>
        </a:p>
      </dgm:t>
    </dgm:pt>
    <dgm:pt modelId="{6C43603B-7D0E-444D-91CE-794D3EFF7EA5}" type="pres">
      <dgm:prSet presAssocID="{0640DC34-DDC1-4327-B907-0CA4831282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82EAFB9-05E3-4CC6-9EFB-50A19B695108}" type="pres">
      <dgm:prSet presAssocID="{DD1C07C0-1541-4A1A-BB8C-C6EA4941FE86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939D862D-E0F7-40E6-AB6A-51477B57711C}" type="pres">
      <dgm:prSet presAssocID="{DD1C07C0-1541-4A1A-BB8C-C6EA4941FE86}" presName="bgRect" presStyleLbl="node1" presStyleIdx="0" presStyleCnt="6" custScaleY="79430"/>
      <dgm:spPr/>
      <dgm:t>
        <a:bodyPr/>
        <a:lstStyle/>
        <a:p>
          <a:endParaRPr lang="en-GB"/>
        </a:p>
      </dgm:t>
    </dgm:pt>
    <dgm:pt modelId="{B667C495-F577-4248-B8F6-464FBFCC2A82}" type="pres">
      <dgm:prSet presAssocID="{DD1C07C0-1541-4A1A-BB8C-C6EA4941FE86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A90803-96FE-4597-A57B-9EECA2DFCEA2}" type="pres">
      <dgm:prSet presAssocID="{DD1C07C0-1541-4A1A-BB8C-C6EA4941FE86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8B420F-6E23-47B2-8FC1-AD6F18754564}" type="pres">
      <dgm:prSet presAssocID="{4465DF4E-57FB-49FC-9A7E-D5B29FEC4D15}" presName="h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8996CB8-0041-4EA5-8ACF-73D78F172CF1}" type="pres">
      <dgm:prSet presAssocID="{4465DF4E-57FB-49FC-9A7E-D5B29FEC4D15}" presName="vProc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F1EBDD9-CDFC-47B9-8E71-49FF04BC6A50}" type="pres">
      <dgm:prSet presAssocID="{4465DF4E-57FB-49FC-9A7E-D5B29FEC4D15}" presName="vSp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73D82C5-FC5D-491C-8827-683697780916}" type="pres">
      <dgm:prSet presAssocID="{4465DF4E-57FB-49FC-9A7E-D5B29FEC4D15}" presName="simulatedConn" presStyleLbl="solidFgAcc1" presStyleIdx="0" presStyleCnt="5"/>
      <dgm:spPr>
        <a:noFill/>
        <a:ln>
          <a:noFill/>
        </a:ln>
        <a:scene3d>
          <a:camera prst="orthographicFront"/>
          <a:lightRig rig="threePt" dir="t"/>
        </a:scene3d>
        <a:sp3d>
          <a:bevelT/>
        </a:sp3d>
      </dgm:spPr>
    </dgm:pt>
    <dgm:pt modelId="{F536ED5A-2ED9-4421-BE6D-82722D8F9C22}" type="pres">
      <dgm:prSet presAssocID="{4465DF4E-57FB-49FC-9A7E-D5B29FEC4D15}" presName="vSp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485830C-897D-4CB2-9715-E187C2D0FC92}" type="pres">
      <dgm:prSet presAssocID="{4465DF4E-57FB-49FC-9A7E-D5B29FEC4D15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F7EB417-57B3-4A6D-BA33-5CF035A4A7E1}" type="pres">
      <dgm:prSet presAssocID="{11541557-E03D-4AE2-AA90-2147B57BCB1B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D08100B6-384D-490A-85BA-7F7F31DE98D1}" type="pres">
      <dgm:prSet presAssocID="{11541557-E03D-4AE2-AA90-2147B57BCB1B}" presName="bgRect" presStyleLbl="node1" presStyleIdx="1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757622C1-7471-4A43-9DA5-70A4AF77CDDF}" type="pres">
      <dgm:prSet presAssocID="{11541557-E03D-4AE2-AA90-2147B57BCB1B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0FDE11-A0B5-480E-993C-A9F30DF021D5}" type="pres">
      <dgm:prSet presAssocID="{11541557-E03D-4AE2-AA90-2147B57BCB1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8765B3-C11E-4B44-8CAE-C6BB0F320E64}" type="pres">
      <dgm:prSet presAssocID="{02B698E4-058C-4841-9913-8B449C158AF5}" presName="h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EA7BBE7-48D9-4A65-9D30-4070134AF4BF}" type="pres">
      <dgm:prSet presAssocID="{02B698E4-058C-4841-9913-8B449C158AF5}" presName="vProc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C18015B-BE01-49D5-BB61-D12659062702}" type="pres">
      <dgm:prSet presAssocID="{02B698E4-058C-4841-9913-8B449C158AF5}" presName="vSp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FD4A057-D69C-4996-BA52-5F42BEBA520E}" type="pres">
      <dgm:prSet presAssocID="{02B698E4-058C-4841-9913-8B449C158AF5}" presName="simulatedConn" presStyleLbl="solidFgAcc1" presStyleIdx="1" presStyleCnt="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</dgm:pt>
    <dgm:pt modelId="{08E6AF5B-F538-481A-92FB-37524F451D68}" type="pres">
      <dgm:prSet presAssocID="{02B698E4-058C-4841-9913-8B449C158AF5}" presName="vSp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CEB7572-0C92-476A-9744-3EB4E4B1E08D}" type="pres">
      <dgm:prSet presAssocID="{02B698E4-058C-4841-9913-8B449C158AF5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7330CE6-713E-41D9-940E-B6F6EC9DEEF0}" type="pres">
      <dgm:prSet presAssocID="{3BFC92A5-4207-4E8B-8E1B-B9F544D0EAC2}" presName="compositeNode" presStyleCnt="0">
        <dgm:presLayoutVars>
          <dgm:bulletEnabled val="1"/>
        </dgm:presLayoutVars>
      </dgm:prSet>
      <dgm:spPr/>
    </dgm:pt>
    <dgm:pt modelId="{123DF074-D1C9-4DB3-93D1-F996317711A2}" type="pres">
      <dgm:prSet presAssocID="{3BFC92A5-4207-4E8B-8E1B-B9F544D0EAC2}" presName="bgRect" presStyleLbl="node1" presStyleIdx="2" presStyleCnt="6" custScaleY="79430"/>
      <dgm:spPr/>
      <dgm:t>
        <a:bodyPr/>
        <a:lstStyle/>
        <a:p>
          <a:endParaRPr lang="en-GB"/>
        </a:p>
      </dgm:t>
    </dgm:pt>
    <dgm:pt modelId="{CB5983A8-A988-4127-839A-2C6255E1574F}" type="pres">
      <dgm:prSet presAssocID="{3BFC92A5-4207-4E8B-8E1B-B9F544D0EAC2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85F790-04FF-4B4A-AB13-273EE57D65DF}" type="pres">
      <dgm:prSet presAssocID="{3BFC92A5-4207-4E8B-8E1B-B9F544D0EAC2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1E5C23-6027-489D-99A5-CBC2E6807461}" type="pres">
      <dgm:prSet presAssocID="{F235E436-B178-497B-A2F1-39A63ABA3005}" presName="hSp" presStyleCnt="0"/>
      <dgm:spPr/>
    </dgm:pt>
    <dgm:pt modelId="{C6679FC9-4811-4620-BA91-458F883F951E}" type="pres">
      <dgm:prSet presAssocID="{F235E436-B178-497B-A2F1-39A63ABA3005}" presName="vProcSp" presStyleCnt="0"/>
      <dgm:spPr/>
    </dgm:pt>
    <dgm:pt modelId="{7F505BE2-015F-49DA-9A80-8F7020A58AD8}" type="pres">
      <dgm:prSet presAssocID="{F235E436-B178-497B-A2F1-39A63ABA3005}" presName="vSp1" presStyleCnt="0"/>
      <dgm:spPr/>
    </dgm:pt>
    <dgm:pt modelId="{2B0F0261-51B8-4136-8B69-9D5CE514A5D0}" type="pres">
      <dgm:prSet presAssocID="{F235E436-B178-497B-A2F1-39A63ABA3005}" presName="simulatedConn" presStyleLbl="solidFgAcc1" presStyleIdx="2" presStyleCnt="5"/>
      <dgm:spPr>
        <a:noFill/>
        <a:ln>
          <a:noFill/>
        </a:ln>
      </dgm:spPr>
    </dgm:pt>
    <dgm:pt modelId="{5B95855A-661A-412F-B887-D0CED8E0C4BF}" type="pres">
      <dgm:prSet presAssocID="{F235E436-B178-497B-A2F1-39A63ABA3005}" presName="vSp2" presStyleCnt="0"/>
      <dgm:spPr/>
    </dgm:pt>
    <dgm:pt modelId="{5E5F39EF-9550-42B6-9760-A6092CAECC33}" type="pres">
      <dgm:prSet presAssocID="{F235E436-B178-497B-A2F1-39A63ABA3005}" presName="sibTrans" presStyleCnt="0"/>
      <dgm:spPr/>
    </dgm:pt>
    <dgm:pt modelId="{23200CB2-3D39-4589-BF0B-C2B4278206E9}" type="pres">
      <dgm:prSet presAssocID="{E1924666-3568-4CED-8581-2F45BEDA6E25}" presName="compositeNode" presStyleCnt="0">
        <dgm:presLayoutVars>
          <dgm:bulletEnabled val="1"/>
        </dgm:presLayoutVars>
      </dgm:prSet>
      <dgm:spPr/>
    </dgm:pt>
    <dgm:pt modelId="{623D8964-7034-4ACD-AE47-9A2FDA43B5BB}" type="pres">
      <dgm:prSet presAssocID="{E1924666-3568-4CED-8581-2F45BEDA6E25}" presName="bgRect" presStyleLbl="node1" presStyleIdx="3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A017D63D-2C93-4177-866B-A3671AE95EBD}" type="pres">
      <dgm:prSet presAssocID="{E1924666-3568-4CED-8581-2F45BEDA6E25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0144A1-F6B8-44B9-B4B3-C927D7C7FA7E}" type="pres">
      <dgm:prSet presAssocID="{E1924666-3568-4CED-8581-2F45BEDA6E25}" presName="childNode" presStyleLbl="node1" presStyleIdx="3" presStyleCnt="6">
        <dgm:presLayoutVars>
          <dgm:bulletEnabled val="1"/>
        </dgm:presLayoutVars>
      </dgm:prSet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GB"/>
        </a:p>
      </dgm:t>
    </dgm:pt>
    <dgm:pt modelId="{4F10ED00-5398-4238-848F-2285F870ADF8}" type="pres">
      <dgm:prSet presAssocID="{1FCD4710-BCAD-413D-95F2-7A3E945B9E1A}" presName="hSp" presStyleCnt="0"/>
      <dgm:spPr/>
    </dgm:pt>
    <dgm:pt modelId="{C742576D-A494-4D80-9FCD-F4178799976F}" type="pres">
      <dgm:prSet presAssocID="{1FCD4710-BCAD-413D-95F2-7A3E945B9E1A}" presName="vProcSp" presStyleCnt="0"/>
      <dgm:spPr/>
    </dgm:pt>
    <dgm:pt modelId="{16B53000-1AA6-43DB-9B8E-CE11CEF0914F}" type="pres">
      <dgm:prSet presAssocID="{1FCD4710-BCAD-413D-95F2-7A3E945B9E1A}" presName="vSp1" presStyleCnt="0"/>
      <dgm:spPr/>
    </dgm:pt>
    <dgm:pt modelId="{E354B553-921B-4DD0-895C-F356BCF978E3}" type="pres">
      <dgm:prSet presAssocID="{1FCD4710-BCAD-413D-95F2-7A3E945B9E1A}" presName="simulatedConn" presStyleLbl="solidFgAcc1" presStyleIdx="3" presStyleCnt="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B874D1DF-D1DD-4F5E-AE4A-D3CB18844E2E}" type="pres">
      <dgm:prSet presAssocID="{1FCD4710-BCAD-413D-95F2-7A3E945B9E1A}" presName="vSp2" presStyleCnt="0"/>
      <dgm:spPr/>
    </dgm:pt>
    <dgm:pt modelId="{AA22EE1F-2CC2-4438-9D94-A737D5BE5509}" type="pres">
      <dgm:prSet presAssocID="{1FCD4710-BCAD-413D-95F2-7A3E945B9E1A}" presName="sibTrans" presStyleCnt="0"/>
      <dgm:spPr/>
    </dgm:pt>
    <dgm:pt modelId="{5DFEE6D2-D150-4F02-9125-6F37F7A1314B}" type="pres">
      <dgm:prSet presAssocID="{51C27C51-D4DC-4533-8C69-A4B7A2F3717A}" presName="compositeNode" presStyleCnt="0">
        <dgm:presLayoutVars>
          <dgm:bulletEnabled val="1"/>
        </dgm:presLayoutVars>
      </dgm:prSet>
      <dgm:spPr/>
    </dgm:pt>
    <dgm:pt modelId="{8CCD22DA-1596-43E8-9230-0BDDDB40E655}" type="pres">
      <dgm:prSet presAssocID="{51C27C51-D4DC-4533-8C69-A4B7A2F3717A}" presName="bgRect" presStyleLbl="node1" presStyleIdx="4" presStyleCnt="6" custScaleY="79430"/>
      <dgm:spPr/>
      <dgm:t>
        <a:bodyPr/>
        <a:lstStyle/>
        <a:p>
          <a:endParaRPr lang="en-GB"/>
        </a:p>
      </dgm:t>
    </dgm:pt>
    <dgm:pt modelId="{30EBF52A-F479-4DB1-8D61-C247CCD8C1D2}" type="pres">
      <dgm:prSet presAssocID="{51C27C51-D4DC-4533-8C69-A4B7A2F3717A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AD7D33-EFA6-476D-B9F7-9C42818A2646}" type="pres">
      <dgm:prSet presAssocID="{51C27C51-D4DC-4533-8C69-A4B7A2F3717A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59F08D-7F89-4054-A24E-82C3333CC70F}" type="pres">
      <dgm:prSet presAssocID="{9AF29266-641D-47FF-89D0-6C2C98A81DB0}" presName="hSp" presStyleCnt="0"/>
      <dgm:spPr/>
    </dgm:pt>
    <dgm:pt modelId="{4C2CD1E9-8416-47F0-B05C-774EB1EA350C}" type="pres">
      <dgm:prSet presAssocID="{9AF29266-641D-47FF-89D0-6C2C98A81DB0}" presName="vProcSp" presStyleCnt="0"/>
      <dgm:spPr/>
    </dgm:pt>
    <dgm:pt modelId="{F8C21C65-05AE-4BA1-928D-CDFAE3912E8F}" type="pres">
      <dgm:prSet presAssocID="{9AF29266-641D-47FF-89D0-6C2C98A81DB0}" presName="vSp1" presStyleCnt="0"/>
      <dgm:spPr/>
    </dgm:pt>
    <dgm:pt modelId="{58DCDB27-2E21-41EC-9475-7DE708A6EA60}" type="pres">
      <dgm:prSet presAssocID="{9AF29266-641D-47FF-89D0-6C2C98A81DB0}" presName="simulatedConn" presStyleLbl="solidFgAcc1" presStyleIdx="4" presStyleCnt="5"/>
      <dgm:spPr>
        <a:noFill/>
        <a:ln>
          <a:noFill/>
        </a:ln>
      </dgm:spPr>
    </dgm:pt>
    <dgm:pt modelId="{3E292A39-D252-4D62-924A-60A9BED74E92}" type="pres">
      <dgm:prSet presAssocID="{9AF29266-641D-47FF-89D0-6C2C98A81DB0}" presName="vSp2" presStyleCnt="0"/>
      <dgm:spPr/>
    </dgm:pt>
    <dgm:pt modelId="{7921B816-F4E2-417B-B5C1-EEFE3A77DABB}" type="pres">
      <dgm:prSet presAssocID="{9AF29266-641D-47FF-89D0-6C2C98A81DB0}" presName="sibTrans" presStyleCnt="0"/>
      <dgm:spPr/>
    </dgm:pt>
    <dgm:pt modelId="{CA8E418C-9350-4A0C-A167-40094BC9D4B0}" type="pres">
      <dgm:prSet presAssocID="{DD23B39D-3ECD-4D2F-9B4B-6A52C40BCD84}" presName="compositeNode" presStyleCnt="0">
        <dgm:presLayoutVars>
          <dgm:bulletEnabled val="1"/>
        </dgm:presLayoutVars>
      </dgm:prSet>
      <dgm:spPr/>
    </dgm:pt>
    <dgm:pt modelId="{372BC235-BB41-49BC-A658-BA2634AC7419}" type="pres">
      <dgm:prSet presAssocID="{DD23B39D-3ECD-4D2F-9B4B-6A52C40BCD84}" presName="bgRect" presStyleLbl="node1" presStyleIdx="5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5D41070C-BEC3-4EC0-B9A7-0A78F498E077}" type="pres">
      <dgm:prSet presAssocID="{DD23B39D-3ECD-4D2F-9B4B-6A52C40BCD84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F9FBCE-F2BA-48E6-A20C-68B260B0CFD9}" type="pres">
      <dgm:prSet presAssocID="{DD23B39D-3ECD-4D2F-9B4B-6A52C40BCD8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E122428-5056-46D5-BA95-6DE0CBDCEE7D}" srcId="{DD1C07C0-1541-4A1A-BB8C-C6EA4941FE86}" destId="{4CA5DD1D-0060-4659-AF25-05CCA8BCDFC2}" srcOrd="0" destOrd="0" parTransId="{274FC33C-2CAA-41D4-8E40-06D46D69D5A5}" sibTransId="{712C7627-40E1-4584-B626-ADF7C4B27EEF}"/>
    <dgm:cxn modelId="{C935F384-EF29-4C92-926F-EAE5F1E8E23C}" type="presOf" srcId="{3BFC92A5-4207-4E8B-8E1B-B9F544D0EAC2}" destId="{CB5983A8-A988-4127-839A-2C6255E1574F}" srcOrd="1" destOrd="0" presId="urn:microsoft.com/office/officeart/2005/8/layout/hProcess7"/>
    <dgm:cxn modelId="{C716F2A3-EB37-4938-AE9F-ABF4ACA5BCBD}" type="presOf" srcId="{ADF7B13D-DC04-4093-B2E2-DB80DD415382}" destId="{34AD7D33-EFA6-476D-B9F7-9C42818A2646}" srcOrd="0" destOrd="0" presId="urn:microsoft.com/office/officeart/2005/8/layout/hProcess7"/>
    <dgm:cxn modelId="{AEDE79E1-6E11-4B4A-A24B-E41306115D35}" type="presOf" srcId="{7F2BC32B-66F6-497B-B631-4417B4739CC7}" destId="{170144A1-F6B8-44B9-B4B3-C927D7C7FA7E}" srcOrd="0" destOrd="0" presId="urn:microsoft.com/office/officeart/2005/8/layout/hProcess7"/>
    <dgm:cxn modelId="{C7A842B3-3228-46BB-AD7F-9E0A7842154C}" srcId="{51C27C51-D4DC-4533-8C69-A4B7A2F3717A}" destId="{ADF7B13D-DC04-4093-B2E2-DB80DD415382}" srcOrd="0" destOrd="0" parTransId="{D0E3097B-9B7D-4EC4-B3A1-22DE2FB53CFD}" sibTransId="{FC5B091A-0550-4987-91D1-220E541AC53A}"/>
    <dgm:cxn modelId="{A72ED095-589A-420D-8F5A-56961DC95148}" srcId="{DD23B39D-3ECD-4D2F-9B4B-6A52C40BCD84}" destId="{0ED3C4BD-45AD-42F9-AADF-A7DF2B049376}" srcOrd="0" destOrd="0" parTransId="{0116460D-1B69-446B-9472-18E4F6814F48}" sibTransId="{BAF2C4DB-CB58-4AC5-BF26-E4366FDCE766}"/>
    <dgm:cxn modelId="{BDAB6FB5-D624-4860-A6B0-894558EA5A77}" srcId="{0640DC34-DDC1-4327-B907-0CA483128294}" destId="{3BFC92A5-4207-4E8B-8E1B-B9F544D0EAC2}" srcOrd="2" destOrd="0" parTransId="{31E8C51A-2C87-42F5-8DC1-826CFCA047D6}" sibTransId="{F235E436-B178-497B-A2F1-39A63ABA3005}"/>
    <dgm:cxn modelId="{1AF787FE-CF5A-4261-A932-E84B7D5AF000}" type="presOf" srcId="{EA7267B0-0334-4945-8C37-707CF4D4F61C}" destId="{060FDE11-A0B5-480E-993C-A9F30DF021D5}" srcOrd="0" destOrd="0" presId="urn:microsoft.com/office/officeart/2005/8/layout/hProcess7"/>
    <dgm:cxn modelId="{6327B37F-D368-4B2A-AF79-E2E5076B0A8B}" type="presOf" srcId="{11541557-E03D-4AE2-AA90-2147B57BCB1B}" destId="{D08100B6-384D-490A-85BA-7F7F31DE98D1}" srcOrd="0" destOrd="0" presId="urn:microsoft.com/office/officeart/2005/8/layout/hProcess7"/>
    <dgm:cxn modelId="{E92CBFD2-9DEB-4796-94B8-F3DC891651F2}" type="presOf" srcId="{0ED3C4BD-45AD-42F9-AADF-A7DF2B049376}" destId="{73F9FBCE-F2BA-48E6-A20C-68B260B0CFD9}" srcOrd="0" destOrd="0" presId="urn:microsoft.com/office/officeart/2005/8/layout/hProcess7"/>
    <dgm:cxn modelId="{9DED8F87-9943-4041-8682-E14BF8D9D1CC}" srcId="{E1924666-3568-4CED-8581-2F45BEDA6E25}" destId="{7F2BC32B-66F6-497B-B631-4417B4739CC7}" srcOrd="0" destOrd="0" parTransId="{01F8B5FC-6491-4DE7-A7A0-DDA2C6D16890}" sibTransId="{4B404C88-7E6A-463E-A4EE-62FA0B6E892F}"/>
    <dgm:cxn modelId="{ECC8D020-65A7-492C-A1A7-045B05F7E706}" type="presOf" srcId="{DD23B39D-3ECD-4D2F-9B4B-6A52C40BCD84}" destId="{5D41070C-BEC3-4EC0-B9A7-0A78F498E077}" srcOrd="1" destOrd="0" presId="urn:microsoft.com/office/officeart/2005/8/layout/hProcess7"/>
    <dgm:cxn modelId="{74C657E9-E2A0-42AB-A035-73FCD16C6831}" srcId="{3BFC92A5-4207-4E8B-8E1B-B9F544D0EAC2}" destId="{04BC14AD-DCF1-4468-8F69-693A7CF858FE}" srcOrd="0" destOrd="0" parTransId="{A908645F-2DF7-4D05-9AF0-56296046BB9E}" sibTransId="{001B8561-F7A2-47BD-9E9C-1A6EE2D34028}"/>
    <dgm:cxn modelId="{F3997F11-C316-4FE4-8235-826843CCEB75}" type="presOf" srcId="{E1924666-3568-4CED-8581-2F45BEDA6E25}" destId="{623D8964-7034-4ACD-AE47-9A2FDA43B5BB}" srcOrd="0" destOrd="0" presId="urn:microsoft.com/office/officeart/2005/8/layout/hProcess7"/>
    <dgm:cxn modelId="{9B67BE64-01B5-476F-B987-E30A17AFAC0D}" srcId="{0640DC34-DDC1-4327-B907-0CA483128294}" destId="{DD23B39D-3ECD-4D2F-9B4B-6A52C40BCD84}" srcOrd="5" destOrd="0" parTransId="{B58EA819-1DD8-4A75-AAF0-8AD39625F75B}" sibTransId="{EBEC2D4A-8764-424C-BE68-F5E5CD964A2E}"/>
    <dgm:cxn modelId="{68084407-19B8-4C2C-9106-9D8761F22DB1}" type="presOf" srcId="{3BFC92A5-4207-4E8B-8E1B-B9F544D0EAC2}" destId="{123DF074-D1C9-4DB3-93D1-F996317711A2}" srcOrd="0" destOrd="0" presId="urn:microsoft.com/office/officeart/2005/8/layout/hProcess7"/>
    <dgm:cxn modelId="{332F1741-CA2B-44CA-8368-3A3B3A505C50}" type="presOf" srcId="{DD1C07C0-1541-4A1A-BB8C-C6EA4941FE86}" destId="{939D862D-E0F7-40E6-AB6A-51477B57711C}" srcOrd="0" destOrd="0" presId="urn:microsoft.com/office/officeart/2005/8/layout/hProcess7"/>
    <dgm:cxn modelId="{B939D004-60B3-438C-B034-120C24A02895}" srcId="{0640DC34-DDC1-4327-B907-0CA483128294}" destId="{DD1C07C0-1541-4A1A-BB8C-C6EA4941FE86}" srcOrd="0" destOrd="0" parTransId="{09EC4005-4575-413B-A727-322F982EB0A3}" sibTransId="{4465DF4E-57FB-49FC-9A7E-D5B29FEC4D15}"/>
    <dgm:cxn modelId="{ADABAECD-871D-4185-9A74-5A702D15E953}" type="presOf" srcId="{0640DC34-DDC1-4327-B907-0CA483128294}" destId="{6C43603B-7D0E-444D-91CE-794D3EFF7EA5}" srcOrd="0" destOrd="0" presId="urn:microsoft.com/office/officeart/2005/8/layout/hProcess7"/>
    <dgm:cxn modelId="{CD7F4C47-37DD-4456-BFC2-B83CF714689A}" srcId="{0640DC34-DDC1-4327-B907-0CA483128294}" destId="{51C27C51-D4DC-4533-8C69-A4B7A2F3717A}" srcOrd="4" destOrd="0" parTransId="{E09CEF8F-BE88-4193-A430-CB887DFBB096}" sibTransId="{9AF29266-641D-47FF-89D0-6C2C98A81DB0}"/>
    <dgm:cxn modelId="{22286825-FDBB-411D-8657-2135496D972A}" type="presOf" srcId="{DD1C07C0-1541-4A1A-BB8C-C6EA4941FE86}" destId="{B667C495-F577-4248-B8F6-464FBFCC2A82}" srcOrd="1" destOrd="0" presId="urn:microsoft.com/office/officeart/2005/8/layout/hProcess7"/>
    <dgm:cxn modelId="{638E4056-BD18-42E2-9AAE-0EB4DC520800}" type="presOf" srcId="{04BC14AD-DCF1-4468-8F69-693A7CF858FE}" destId="{1685F790-04FF-4B4A-AB13-273EE57D65DF}" srcOrd="0" destOrd="0" presId="urn:microsoft.com/office/officeart/2005/8/layout/hProcess7"/>
    <dgm:cxn modelId="{75577A95-57F1-44F5-9C04-67E21C3853C7}" type="presOf" srcId="{51C27C51-D4DC-4533-8C69-A4B7A2F3717A}" destId="{30EBF52A-F479-4DB1-8D61-C247CCD8C1D2}" srcOrd="1" destOrd="0" presId="urn:microsoft.com/office/officeart/2005/8/layout/hProcess7"/>
    <dgm:cxn modelId="{B2AEC5AC-740A-44FB-BBD2-5D703066F240}" type="presOf" srcId="{11541557-E03D-4AE2-AA90-2147B57BCB1B}" destId="{757622C1-7471-4A43-9DA5-70A4AF77CDDF}" srcOrd="1" destOrd="0" presId="urn:microsoft.com/office/officeart/2005/8/layout/hProcess7"/>
    <dgm:cxn modelId="{8FF33A6E-0141-4411-A39E-8D13503B4F7C}" type="presOf" srcId="{E1924666-3568-4CED-8581-2F45BEDA6E25}" destId="{A017D63D-2C93-4177-866B-A3671AE95EBD}" srcOrd="1" destOrd="0" presId="urn:microsoft.com/office/officeart/2005/8/layout/hProcess7"/>
    <dgm:cxn modelId="{C99C0EBC-7340-43FA-BC9A-02DA0F6C7075}" srcId="{0640DC34-DDC1-4327-B907-0CA483128294}" destId="{E1924666-3568-4CED-8581-2F45BEDA6E25}" srcOrd="3" destOrd="0" parTransId="{56FAB554-933A-43BF-BCAE-C40F5E46FBEA}" sibTransId="{1FCD4710-BCAD-413D-95F2-7A3E945B9E1A}"/>
    <dgm:cxn modelId="{61F1D512-561E-48CB-80DB-EC91EFCFA1A4}" type="presOf" srcId="{4CA5DD1D-0060-4659-AF25-05CCA8BCDFC2}" destId="{ABA90803-96FE-4597-A57B-9EECA2DFCEA2}" srcOrd="0" destOrd="0" presId="urn:microsoft.com/office/officeart/2005/8/layout/hProcess7"/>
    <dgm:cxn modelId="{7A685FC6-2717-4E95-8BAF-A3DD68CCBA79}" srcId="{11541557-E03D-4AE2-AA90-2147B57BCB1B}" destId="{EA7267B0-0334-4945-8C37-707CF4D4F61C}" srcOrd="0" destOrd="0" parTransId="{6B8D2465-EAD5-4B94-853E-52572D429FA5}" sibTransId="{EBB04A12-15CF-4D18-B971-5DB2F0522F37}"/>
    <dgm:cxn modelId="{4E8EFAB4-B4CD-463E-A93A-EF605E137BDC}" srcId="{0640DC34-DDC1-4327-B907-0CA483128294}" destId="{11541557-E03D-4AE2-AA90-2147B57BCB1B}" srcOrd="1" destOrd="0" parTransId="{B9BBF94F-65F0-4B5A-93B0-139416557B8A}" sibTransId="{02B698E4-058C-4841-9913-8B449C158AF5}"/>
    <dgm:cxn modelId="{46F0BA38-88E7-45C3-8F70-1D9944C00404}" type="presOf" srcId="{DD23B39D-3ECD-4D2F-9B4B-6A52C40BCD84}" destId="{372BC235-BB41-49BC-A658-BA2634AC7419}" srcOrd="0" destOrd="0" presId="urn:microsoft.com/office/officeart/2005/8/layout/hProcess7"/>
    <dgm:cxn modelId="{C464B83A-73A9-4DDA-B7D3-4ABD55BB6DC5}" type="presOf" srcId="{51C27C51-D4DC-4533-8C69-A4B7A2F3717A}" destId="{8CCD22DA-1596-43E8-9230-0BDDDB40E655}" srcOrd="0" destOrd="0" presId="urn:microsoft.com/office/officeart/2005/8/layout/hProcess7"/>
    <dgm:cxn modelId="{E04A0E5E-5615-46CA-8A55-9105339E0469}" type="presParOf" srcId="{6C43603B-7D0E-444D-91CE-794D3EFF7EA5}" destId="{682EAFB9-05E3-4CC6-9EFB-50A19B695108}" srcOrd="0" destOrd="0" presId="urn:microsoft.com/office/officeart/2005/8/layout/hProcess7"/>
    <dgm:cxn modelId="{E32D17DD-7943-47B9-B839-CA142F9755D5}" type="presParOf" srcId="{682EAFB9-05E3-4CC6-9EFB-50A19B695108}" destId="{939D862D-E0F7-40E6-AB6A-51477B57711C}" srcOrd="0" destOrd="0" presId="urn:microsoft.com/office/officeart/2005/8/layout/hProcess7"/>
    <dgm:cxn modelId="{27771A28-4BB2-4EEF-B6B1-E54D512DA1E8}" type="presParOf" srcId="{682EAFB9-05E3-4CC6-9EFB-50A19B695108}" destId="{B667C495-F577-4248-B8F6-464FBFCC2A82}" srcOrd="1" destOrd="0" presId="urn:microsoft.com/office/officeart/2005/8/layout/hProcess7"/>
    <dgm:cxn modelId="{074C77BE-3AC8-42E9-BBA5-804E14EEC200}" type="presParOf" srcId="{682EAFB9-05E3-4CC6-9EFB-50A19B695108}" destId="{ABA90803-96FE-4597-A57B-9EECA2DFCEA2}" srcOrd="2" destOrd="0" presId="urn:microsoft.com/office/officeart/2005/8/layout/hProcess7"/>
    <dgm:cxn modelId="{37A46B61-5D71-4213-8E9E-A0F2D7CEBCCF}" type="presParOf" srcId="{6C43603B-7D0E-444D-91CE-794D3EFF7EA5}" destId="{EB8B420F-6E23-47B2-8FC1-AD6F18754564}" srcOrd="1" destOrd="0" presId="urn:microsoft.com/office/officeart/2005/8/layout/hProcess7"/>
    <dgm:cxn modelId="{551F36B5-FFA1-46C7-A0F5-4FBD7A648DF8}" type="presParOf" srcId="{6C43603B-7D0E-444D-91CE-794D3EFF7EA5}" destId="{18996CB8-0041-4EA5-8ACF-73D78F172CF1}" srcOrd="2" destOrd="0" presId="urn:microsoft.com/office/officeart/2005/8/layout/hProcess7"/>
    <dgm:cxn modelId="{FBB940FE-8B06-484D-89AA-FDCF66244100}" type="presParOf" srcId="{18996CB8-0041-4EA5-8ACF-73D78F172CF1}" destId="{8F1EBDD9-CDFC-47B9-8E71-49FF04BC6A50}" srcOrd="0" destOrd="0" presId="urn:microsoft.com/office/officeart/2005/8/layout/hProcess7"/>
    <dgm:cxn modelId="{4C040F71-52AD-4AE7-88D7-82A3A583CF87}" type="presParOf" srcId="{18996CB8-0041-4EA5-8ACF-73D78F172CF1}" destId="{C73D82C5-FC5D-491C-8827-683697780916}" srcOrd="1" destOrd="0" presId="urn:microsoft.com/office/officeart/2005/8/layout/hProcess7"/>
    <dgm:cxn modelId="{C777AE35-A946-4B32-B6B3-F5658E43B5C0}" type="presParOf" srcId="{18996CB8-0041-4EA5-8ACF-73D78F172CF1}" destId="{F536ED5A-2ED9-4421-BE6D-82722D8F9C22}" srcOrd="2" destOrd="0" presId="urn:microsoft.com/office/officeart/2005/8/layout/hProcess7"/>
    <dgm:cxn modelId="{DF8AF64F-89D9-4973-80D0-91CB8AF51A0F}" type="presParOf" srcId="{6C43603B-7D0E-444D-91CE-794D3EFF7EA5}" destId="{5485830C-897D-4CB2-9715-E187C2D0FC92}" srcOrd="3" destOrd="0" presId="urn:microsoft.com/office/officeart/2005/8/layout/hProcess7"/>
    <dgm:cxn modelId="{0D54A2A7-978D-4C1B-B6D3-F7B1A0A9EAAC}" type="presParOf" srcId="{6C43603B-7D0E-444D-91CE-794D3EFF7EA5}" destId="{9F7EB417-57B3-4A6D-BA33-5CF035A4A7E1}" srcOrd="4" destOrd="0" presId="urn:microsoft.com/office/officeart/2005/8/layout/hProcess7"/>
    <dgm:cxn modelId="{BEC57A5F-2FE5-4BA4-82EB-81DECD9F1963}" type="presParOf" srcId="{9F7EB417-57B3-4A6D-BA33-5CF035A4A7E1}" destId="{D08100B6-384D-490A-85BA-7F7F31DE98D1}" srcOrd="0" destOrd="0" presId="urn:microsoft.com/office/officeart/2005/8/layout/hProcess7"/>
    <dgm:cxn modelId="{1973679F-0AA0-4064-A001-DDF2790E30F6}" type="presParOf" srcId="{9F7EB417-57B3-4A6D-BA33-5CF035A4A7E1}" destId="{757622C1-7471-4A43-9DA5-70A4AF77CDDF}" srcOrd="1" destOrd="0" presId="urn:microsoft.com/office/officeart/2005/8/layout/hProcess7"/>
    <dgm:cxn modelId="{C1224A1A-13C0-40FC-BAEE-0E0DBF97B443}" type="presParOf" srcId="{9F7EB417-57B3-4A6D-BA33-5CF035A4A7E1}" destId="{060FDE11-A0B5-480E-993C-A9F30DF021D5}" srcOrd="2" destOrd="0" presId="urn:microsoft.com/office/officeart/2005/8/layout/hProcess7"/>
    <dgm:cxn modelId="{7EB8DE51-B9FB-4395-8432-162230AC8FFF}" type="presParOf" srcId="{6C43603B-7D0E-444D-91CE-794D3EFF7EA5}" destId="{C58765B3-C11E-4B44-8CAE-C6BB0F320E64}" srcOrd="5" destOrd="0" presId="urn:microsoft.com/office/officeart/2005/8/layout/hProcess7"/>
    <dgm:cxn modelId="{6BEC83D4-D9D7-4A6A-9366-A82BF23F99E7}" type="presParOf" srcId="{6C43603B-7D0E-444D-91CE-794D3EFF7EA5}" destId="{5EA7BBE7-48D9-4A65-9D30-4070134AF4BF}" srcOrd="6" destOrd="0" presId="urn:microsoft.com/office/officeart/2005/8/layout/hProcess7"/>
    <dgm:cxn modelId="{783D6B47-DD6F-46B2-B086-7C424B1DA6F4}" type="presParOf" srcId="{5EA7BBE7-48D9-4A65-9D30-4070134AF4BF}" destId="{FC18015B-BE01-49D5-BB61-D12659062702}" srcOrd="0" destOrd="0" presId="urn:microsoft.com/office/officeart/2005/8/layout/hProcess7"/>
    <dgm:cxn modelId="{3FB522F2-4956-450E-82AB-BD71C0B9F3C9}" type="presParOf" srcId="{5EA7BBE7-48D9-4A65-9D30-4070134AF4BF}" destId="{8FD4A057-D69C-4996-BA52-5F42BEBA520E}" srcOrd="1" destOrd="0" presId="urn:microsoft.com/office/officeart/2005/8/layout/hProcess7"/>
    <dgm:cxn modelId="{C5DD0595-FAC6-4086-B1E0-6A3F724F7901}" type="presParOf" srcId="{5EA7BBE7-48D9-4A65-9D30-4070134AF4BF}" destId="{08E6AF5B-F538-481A-92FB-37524F451D68}" srcOrd="2" destOrd="0" presId="urn:microsoft.com/office/officeart/2005/8/layout/hProcess7"/>
    <dgm:cxn modelId="{990363D7-70EF-4A4B-B397-66AF9527B5CD}" type="presParOf" srcId="{6C43603B-7D0E-444D-91CE-794D3EFF7EA5}" destId="{ACEB7572-0C92-476A-9744-3EB4E4B1E08D}" srcOrd="7" destOrd="0" presId="urn:microsoft.com/office/officeart/2005/8/layout/hProcess7"/>
    <dgm:cxn modelId="{A743C574-8A5E-4479-BF2D-BC67C381D764}" type="presParOf" srcId="{6C43603B-7D0E-444D-91CE-794D3EFF7EA5}" destId="{57330CE6-713E-41D9-940E-B6F6EC9DEEF0}" srcOrd="8" destOrd="0" presId="urn:microsoft.com/office/officeart/2005/8/layout/hProcess7"/>
    <dgm:cxn modelId="{177152BC-E28F-4492-A220-9815EF05AE1D}" type="presParOf" srcId="{57330CE6-713E-41D9-940E-B6F6EC9DEEF0}" destId="{123DF074-D1C9-4DB3-93D1-F996317711A2}" srcOrd="0" destOrd="0" presId="urn:microsoft.com/office/officeart/2005/8/layout/hProcess7"/>
    <dgm:cxn modelId="{A85A466E-DD04-4705-828D-DD5E91DD7AD3}" type="presParOf" srcId="{57330CE6-713E-41D9-940E-B6F6EC9DEEF0}" destId="{CB5983A8-A988-4127-839A-2C6255E1574F}" srcOrd="1" destOrd="0" presId="urn:microsoft.com/office/officeart/2005/8/layout/hProcess7"/>
    <dgm:cxn modelId="{97971654-A738-444C-BFD8-1F2F5DBA2772}" type="presParOf" srcId="{57330CE6-713E-41D9-940E-B6F6EC9DEEF0}" destId="{1685F790-04FF-4B4A-AB13-273EE57D65DF}" srcOrd="2" destOrd="0" presId="urn:microsoft.com/office/officeart/2005/8/layout/hProcess7"/>
    <dgm:cxn modelId="{BE25166A-B888-4185-91DB-37EE11BC1D61}" type="presParOf" srcId="{6C43603B-7D0E-444D-91CE-794D3EFF7EA5}" destId="{2D1E5C23-6027-489D-99A5-CBC2E6807461}" srcOrd="9" destOrd="0" presId="urn:microsoft.com/office/officeart/2005/8/layout/hProcess7"/>
    <dgm:cxn modelId="{840FFF25-FFBA-4A9C-A2FC-F5E55C237BA3}" type="presParOf" srcId="{6C43603B-7D0E-444D-91CE-794D3EFF7EA5}" destId="{C6679FC9-4811-4620-BA91-458F883F951E}" srcOrd="10" destOrd="0" presId="urn:microsoft.com/office/officeart/2005/8/layout/hProcess7"/>
    <dgm:cxn modelId="{8F0EAF3C-E7B1-404B-BEFE-CD243DCE83D6}" type="presParOf" srcId="{C6679FC9-4811-4620-BA91-458F883F951E}" destId="{7F505BE2-015F-49DA-9A80-8F7020A58AD8}" srcOrd="0" destOrd="0" presId="urn:microsoft.com/office/officeart/2005/8/layout/hProcess7"/>
    <dgm:cxn modelId="{74D3216D-3D47-45DC-8E79-0147FAC64813}" type="presParOf" srcId="{C6679FC9-4811-4620-BA91-458F883F951E}" destId="{2B0F0261-51B8-4136-8B69-9D5CE514A5D0}" srcOrd="1" destOrd="0" presId="urn:microsoft.com/office/officeart/2005/8/layout/hProcess7"/>
    <dgm:cxn modelId="{3C9B19CA-80C7-40A6-A4C9-00FF863E5B7C}" type="presParOf" srcId="{C6679FC9-4811-4620-BA91-458F883F951E}" destId="{5B95855A-661A-412F-B887-D0CED8E0C4BF}" srcOrd="2" destOrd="0" presId="urn:microsoft.com/office/officeart/2005/8/layout/hProcess7"/>
    <dgm:cxn modelId="{E9BAE8BE-D71B-4BCE-B9A5-68449CA668D0}" type="presParOf" srcId="{6C43603B-7D0E-444D-91CE-794D3EFF7EA5}" destId="{5E5F39EF-9550-42B6-9760-A6092CAECC33}" srcOrd="11" destOrd="0" presId="urn:microsoft.com/office/officeart/2005/8/layout/hProcess7"/>
    <dgm:cxn modelId="{6AE4A39A-4578-481E-97DB-AE42CD30BCDD}" type="presParOf" srcId="{6C43603B-7D0E-444D-91CE-794D3EFF7EA5}" destId="{23200CB2-3D39-4589-BF0B-C2B4278206E9}" srcOrd="12" destOrd="0" presId="urn:microsoft.com/office/officeart/2005/8/layout/hProcess7"/>
    <dgm:cxn modelId="{6DFBBD4F-F5FE-458E-98B7-DD65F149CB50}" type="presParOf" srcId="{23200CB2-3D39-4589-BF0B-C2B4278206E9}" destId="{623D8964-7034-4ACD-AE47-9A2FDA43B5BB}" srcOrd="0" destOrd="0" presId="urn:microsoft.com/office/officeart/2005/8/layout/hProcess7"/>
    <dgm:cxn modelId="{27779A24-F979-47EB-AFE3-C2392CDEBB90}" type="presParOf" srcId="{23200CB2-3D39-4589-BF0B-C2B4278206E9}" destId="{A017D63D-2C93-4177-866B-A3671AE95EBD}" srcOrd="1" destOrd="0" presId="urn:microsoft.com/office/officeart/2005/8/layout/hProcess7"/>
    <dgm:cxn modelId="{B3EB5AB0-EEC5-47E6-ABA3-CBBF1789B91A}" type="presParOf" srcId="{23200CB2-3D39-4589-BF0B-C2B4278206E9}" destId="{170144A1-F6B8-44B9-B4B3-C927D7C7FA7E}" srcOrd="2" destOrd="0" presId="urn:microsoft.com/office/officeart/2005/8/layout/hProcess7"/>
    <dgm:cxn modelId="{DDF66780-757E-45EC-AAE3-24761BF8D53D}" type="presParOf" srcId="{6C43603B-7D0E-444D-91CE-794D3EFF7EA5}" destId="{4F10ED00-5398-4238-848F-2285F870ADF8}" srcOrd="13" destOrd="0" presId="urn:microsoft.com/office/officeart/2005/8/layout/hProcess7"/>
    <dgm:cxn modelId="{D2DB08E3-33DC-4852-9B52-B1DCE4981C28}" type="presParOf" srcId="{6C43603B-7D0E-444D-91CE-794D3EFF7EA5}" destId="{C742576D-A494-4D80-9FCD-F4178799976F}" srcOrd="14" destOrd="0" presId="urn:microsoft.com/office/officeart/2005/8/layout/hProcess7"/>
    <dgm:cxn modelId="{629D4810-8110-4629-93BC-992D2501823D}" type="presParOf" srcId="{C742576D-A494-4D80-9FCD-F4178799976F}" destId="{16B53000-1AA6-43DB-9B8E-CE11CEF0914F}" srcOrd="0" destOrd="0" presId="urn:microsoft.com/office/officeart/2005/8/layout/hProcess7"/>
    <dgm:cxn modelId="{30EF174C-E808-4DA8-B532-68BA3A66E7AD}" type="presParOf" srcId="{C742576D-A494-4D80-9FCD-F4178799976F}" destId="{E354B553-921B-4DD0-895C-F356BCF978E3}" srcOrd="1" destOrd="0" presId="urn:microsoft.com/office/officeart/2005/8/layout/hProcess7"/>
    <dgm:cxn modelId="{18B2E0A8-2E97-4A84-AB02-6E66A774428E}" type="presParOf" srcId="{C742576D-A494-4D80-9FCD-F4178799976F}" destId="{B874D1DF-D1DD-4F5E-AE4A-D3CB18844E2E}" srcOrd="2" destOrd="0" presId="urn:microsoft.com/office/officeart/2005/8/layout/hProcess7"/>
    <dgm:cxn modelId="{AC8A5BDF-AD40-4BE6-83EF-8B9C3E81003C}" type="presParOf" srcId="{6C43603B-7D0E-444D-91CE-794D3EFF7EA5}" destId="{AA22EE1F-2CC2-4438-9D94-A737D5BE5509}" srcOrd="15" destOrd="0" presId="urn:microsoft.com/office/officeart/2005/8/layout/hProcess7"/>
    <dgm:cxn modelId="{6EBBC14E-78A4-490E-A0EF-271A3CDB9825}" type="presParOf" srcId="{6C43603B-7D0E-444D-91CE-794D3EFF7EA5}" destId="{5DFEE6D2-D150-4F02-9125-6F37F7A1314B}" srcOrd="16" destOrd="0" presId="urn:microsoft.com/office/officeart/2005/8/layout/hProcess7"/>
    <dgm:cxn modelId="{4C4183F0-8AAA-4B40-91AC-0FA2F69F687F}" type="presParOf" srcId="{5DFEE6D2-D150-4F02-9125-6F37F7A1314B}" destId="{8CCD22DA-1596-43E8-9230-0BDDDB40E655}" srcOrd="0" destOrd="0" presId="urn:microsoft.com/office/officeart/2005/8/layout/hProcess7"/>
    <dgm:cxn modelId="{AE608BB8-5117-474D-8B26-ED4877A33284}" type="presParOf" srcId="{5DFEE6D2-D150-4F02-9125-6F37F7A1314B}" destId="{30EBF52A-F479-4DB1-8D61-C247CCD8C1D2}" srcOrd="1" destOrd="0" presId="urn:microsoft.com/office/officeart/2005/8/layout/hProcess7"/>
    <dgm:cxn modelId="{20C4D7AD-9E15-4A3A-8866-972CCCA17CC9}" type="presParOf" srcId="{5DFEE6D2-D150-4F02-9125-6F37F7A1314B}" destId="{34AD7D33-EFA6-476D-B9F7-9C42818A2646}" srcOrd="2" destOrd="0" presId="urn:microsoft.com/office/officeart/2005/8/layout/hProcess7"/>
    <dgm:cxn modelId="{33A9D64A-C5CF-4CCE-92DC-16D9BF7328F1}" type="presParOf" srcId="{6C43603B-7D0E-444D-91CE-794D3EFF7EA5}" destId="{9A59F08D-7F89-4054-A24E-82C3333CC70F}" srcOrd="17" destOrd="0" presId="urn:microsoft.com/office/officeart/2005/8/layout/hProcess7"/>
    <dgm:cxn modelId="{434CB62C-CA3D-46A8-96DD-C81FEA0651AB}" type="presParOf" srcId="{6C43603B-7D0E-444D-91CE-794D3EFF7EA5}" destId="{4C2CD1E9-8416-47F0-B05C-774EB1EA350C}" srcOrd="18" destOrd="0" presId="urn:microsoft.com/office/officeart/2005/8/layout/hProcess7"/>
    <dgm:cxn modelId="{4C608D68-1FBE-4E23-93F1-08E7DF12B779}" type="presParOf" srcId="{4C2CD1E9-8416-47F0-B05C-774EB1EA350C}" destId="{F8C21C65-05AE-4BA1-928D-CDFAE3912E8F}" srcOrd="0" destOrd="0" presId="urn:microsoft.com/office/officeart/2005/8/layout/hProcess7"/>
    <dgm:cxn modelId="{C1E4AA2B-0C30-4D62-953A-E7ACC81819AF}" type="presParOf" srcId="{4C2CD1E9-8416-47F0-B05C-774EB1EA350C}" destId="{58DCDB27-2E21-41EC-9475-7DE708A6EA60}" srcOrd="1" destOrd="0" presId="urn:microsoft.com/office/officeart/2005/8/layout/hProcess7"/>
    <dgm:cxn modelId="{05FC8C63-0769-40F3-B65E-C13028E23B41}" type="presParOf" srcId="{4C2CD1E9-8416-47F0-B05C-774EB1EA350C}" destId="{3E292A39-D252-4D62-924A-60A9BED74E92}" srcOrd="2" destOrd="0" presId="urn:microsoft.com/office/officeart/2005/8/layout/hProcess7"/>
    <dgm:cxn modelId="{061440A6-2FB3-4B76-9108-D61984A4B9D0}" type="presParOf" srcId="{6C43603B-7D0E-444D-91CE-794D3EFF7EA5}" destId="{7921B816-F4E2-417B-B5C1-EEFE3A77DABB}" srcOrd="19" destOrd="0" presId="urn:microsoft.com/office/officeart/2005/8/layout/hProcess7"/>
    <dgm:cxn modelId="{B81D11EC-4C1C-4A9C-8AAC-0124A669DA98}" type="presParOf" srcId="{6C43603B-7D0E-444D-91CE-794D3EFF7EA5}" destId="{CA8E418C-9350-4A0C-A167-40094BC9D4B0}" srcOrd="20" destOrd="0" presId="urn:microsoft.com/office/officeart/2005/8/layout/hProcess7"/>
    <dgm:cxn modelId="{E2621BE3-81BC-4219-984B-AE67D2E8B9A9}" type="presParOf" srcId="{CA8E418C-9350-4A0C-A167-40094BC9D4B0}" destId="{372BC235-BB41-49BC-A658-BA2634AC7419}" srcOrd="0" destOrd="0" presId="urn:microsoft.com/office/officeart/2005/8/layout/hProcess7"/>
    <dgm:cxn modelId="{B33BCF62-DC2D-4515-B48E-DC1228717C4B}" type="presParOf" srcId="{CA8E418C-9350-4A0C-A167-40094BC9D4B0}" destId="{5D41070C-BEC3-4EC0-B9A7-0A78F498E077}" srcOrd="1" destOrd="0" presId="urn:microsoft.com/office/officeart/2005/8/layout/hProcess7"/>
    <dgm:cxn modelId="{5D19AF39-EE5F-4356-9CFF-07656387C325}" type="presParOf" srcId="{CA8E418C-9350-4A0C-A167-40094BC9D4B0}" destId="{73F9FBCE-F2BA-48E6-A20C-68B260B0CFD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37920-D1AA-4BDB-8479-A634CAFA964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C37D248-16E5-42FB-97C1-69788DFF7296}">
      <dgm:prSet phldrT="[Text]"/>
      <dgm:spPr>
        <a:solidFill>
          <a:srgbClr val="CC3300"/>
        </a:solidFill>
      </dgm:spPr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редактор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Редакция</a:t>
          </a:r>
          <a:br>
            <a:rPr lang="bg-BG" dirty="0" smtClean="0"/>
          </a:br>
          <a:r>
            <a:rPr lang="bg-BG" dirty="0" smtClean="0"/>
            <a:t>+</a:t>
          </a:r>
          <a:br>
            <a:rPr lang="bg-BG" dirty="0" smtClean="0"/>
          </a:br>
          <a:r>
            <a:rPr lang="bg-BG" dirty="0" smtClean="0"/>
            <a:t>коментари</a:t>
          </a:r>
          <a:endParaRPr lang="en-GB" dirty="0"/>
        </a:p>
      </dgm:t>
    </dgm:pt>
    <dgm:pt modelId="{BFB03498-8EB0-4C45-99F3-E6A1B5CD09A0}" type="parTrans" cxnId="{F192F22D-1F56-46AF-AC20-AA015ECC7B47}">
      <dgm:prSet/>
      <dgm:spPr/>
      <dgm:t>
        <a:bodyPr/>
        <a:lstStyle/>
        <a:p>
          <a:endParaRPr lang="en-GB"/>
        </a:p>
      </dgm:t>
    </dgm:pt>
    <dgm:pt modelId="{74134540-AE73-4D8E-93DE-1D369DA11966}" type="sibTrans" cxnId="{F192F22D-1F56-46AF-AC20-AA015ECC7B47}">
      <dgm:prSet/>
      <dgm:spPr/>
      <dgm:t>
        <a:bodyPr/>
        <a:lstStyle/>
        <a:p>
          <a:endParaRPr lang="en-GB"/>
        </a:p>
      </dgm:t>
    </dgm:pt>
    <dgm:pt modelId="{C75A5D14-1006-422D-9851-8DFE06651D5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автор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Приемане или отхвърляне</a:t>
          </a:r>
          <a:endParaRPr lang="en-GB" dirty="0"/>
        </a:p>
      </dgm:t>
    </dgm:pt>
    <dgm:pt modelId="{2BD9D5DE-510F-4EE9-8D57-39059749132C}" type="parTrans" cxnId="{BFA0608B-166D-4BF8-8EDA-D04829F4F25E}">
      <dgm:prSet/>
      <dgm:spPr/>
      <dgm:t>
        <a:bodyPr/>
        <a:lstStyle/>
        <a:p>
          <a:endParaRPr lang="en-GB"/>
        </a:p>
      </dgm:t>
    </dgm:pt>
    <dgm:pt modelId="{4BD8E7ED-ED76-42C7-8744-EEE42D5A02C5}" type="sibTrans" cxnId="{BFA0608B-166D-4BF8-8EDA-D04829F4F25E}">
      <dgm:prSet/>
      <dgm:spPr/>
      <dgm:t>
        <a:bodyPr/>
        <a:lstStyle/>
        <a:p>
          <a:endParaRPr lang="en-GB"/>
        </a:p>
      </dgm:t>
    </dgm:pt>
    <dgm:pt modelId="{2EC0C90D-B23C-49C1-A03B-97DD4B8543EB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автор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Дописване?</a:t>
          </a:r>
          <a:endParaRPr lang="en-GB" dirty="0"/>
        </a:p>
      </dgm:t>
    </dgm:pt>
    <dgm:pt modelId="{EB64BC2D-5D75-493F-9710-DF15182478CF}" type="parTrans" cxnId="{F4D7D269-E242-4068-B128-4080327ACD3E}">
      <dgm:prSet/>
      <dgm:spPr/>
      <dgm:t>
        <a:bodyPr/>
        <a:lstStyle/>
        <a:p>
          <a:endParaRPr lang="en-GB"/>
        </a:p>
      </dgm:t>
    </dgm:pt>
    <dgm:pt modelId="{DE5CD7A2-5289-411D-B959-CC891B3652EC}" type="sibTrans" cxnId="{F4D7D269-E242-4068-B128-4080327ACD3E}">
      <dgm:prSet/>
      <dgm:spPr/>
      <dgm:t>
        <a:bodyPr/>
        <a:lstStyle/>
        <a:p>
          <a:endParaRPr lang="en-GB"/>
        </a:p>
      </dgm:t>
    </dgm:pt>
    <dgm:pt modelId="{E4A0F823-19E8-434A-92B6-93F8CE7FFA07}" type="pres">
      <dgm:prSet presAssocID="{88D37920-D1AA-4BDB-8479-A634CAFA96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BF392DB-A3E0-4F86-8A92-A97E91ECF237}" type="pres">
      <dgm:prSet presAssocID="{3C37D248-16E5-42FB-97C1-69788DFF72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58DCB7-44C6-4976-AA0C-106DD5C3B52A}" type="pres">
      <dgm:prSet presAssocID="{74134540-AE73-4D8E-93DE-1D369DA1196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F3F58DC8-BC8D-4BB3-9C34-2814AD7BA752}" type="pres">
      <dgm:prSet presAssocID="{74134540-AE73-4D8E-93DE-1D369DA1196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4794164C-215F-44D7-AA8A-923DD1077990}" type="pres">
      <dgm:prSet presAssocID="{C75A5D14-1006-422D-9851-8DFE06651D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1A796E-B12A-4E1D-AB0F-39162C9B95B0}" type="pres">
      <dgm:prSet presAssocID="{4BD8E7ED-ED76-42C7-8744-EEE42D5A02C5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40FBA76-5854-4E7F-AF34-6467BEB200B9}" type="pres">
      <dgm:prSet presAssocID="{4BD8E7ED-ED76-42C7-8744-EEE42D5A02C5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BDF3C6AE-767B-49A0-AF07-A95A95D8AB08}" type="pres">
      <dgm:prSet presAssocID="{2EC0C90D-B23C-49C1-A03B-97DD4B8543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009C8B-F211-4040-AE06-E7C975361030}" type="pres">
      <dgm:prSet presAssocID="{DE5CD7A2-5289-411D-B959-CC891B3652E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2A68F3FF-6A60-48BA-956F-58DF766590AE}" type="pres">
      <dgm:prSet presAssocID="{DE5CD7A2-5289-411D-B959-CC891B3652EC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884DD151-1546-44CD-826C-34F4DDBE01C2}" type="presOf" srcId="{2EC0C90D-B23C-49C1-A03B-97DD4B8543EB}" destId="{BDF3C6AE-767B-49A0-AF07-A95A95D8AB08}" srcOrd="0" destOrd="0" presId="urn:microsoft.com/office/officeart/2005/8/layout/cycle2"/>
    <dgm:cxn modelId="{BFA0608B-166D-4BF8-8EDA-D04829F4F25E}" srcId="{88D37920-D1AA-4BDB-8479-A634CAFA9643}" destId="{C75A5D14-1006-422D-9851-8DFE06651D50}" srcOrd="1" destOrd="0" parTransId="{2BD9D5DE-510F-4EE9-8D57-39059749132C}" sibTransId="{4BD8E7ED-ED76-42C7-8744-EEE42D5A02C5}"/>
    <dgm:cxn modelId="{C59BC295-0EC2-4E05-B278-AC47FAE42BDA}" type="presOf" srcId="{74134540-AE73-4D8E-93DE-1D369DA11966}" destId="{4458DCB7-44C6-4976-AA0C-106DD5C3B52A}" srcOrd="0" destOrd="0" presId="urn:microsoft.com/office/officeart/2005/8/layout/cycle2"/>
    <dgm:cxn modelId="{A7ACC616-17E2-4002-90DC-220F9503EEC7}" type="presOf" srcId="{4BD8E7ED-ED76-42C7-8744-EEE42D5A02C5}" destId="{A40FBA76-5854-4E7F-AF34-6467BEB200B9}" srcOrd="1" destOrd="0" presId="urn:microsoft.com/office/officeart/2005/8/layout/cycle2"/>
    <dgm:cxn modelId="{F4D7D269-E242-4068-B128-4080327ACD3E}" srcId="{88D37920-D1AA-4BDB-8479-A634CAFA9643}" destId="{2EC0C90D-B23C-49C1-A03B-97DD4B8543EB}" srcOrd="2" destOrd="0" parTransId="{EB64BC2D-5D75-493F-9710-DF15182478CF}" sibTransId="{DE5CD7A2-5289-411D-B959-CC891B3652EC}"/>
    <dgm:cxn modelId="{32B196E3-25F9-4DF9-A509-03741E2552C3}" type="presOf" srcId="{C75A5D14-1006-422D-9851-8DFE06651D50}" destId="{4794164C-215F-44D7-AA8A-923DD1077990}" srcOrd="0" destOrd="0" presId="urn:microsoft.com/office/officeart/2005/8/layout/cycle2"/>
    <dgm:cxn modelId="{4E3E3675-2ACE-4AC5-AC9C-7B16D47AADAE}" type="presOf" srcId="{DE5CD7A2-5289-411D-B959-CC891B3652EC}" destId="{65009C8B-F211-4040-AE06-E7C975361030}" srcOrd="0" destOrd="0" presId="urn:microsoft.com/office/officeart/2005/8/layout/cycle2"/>
    <dgm:cxn modelId="{3AC21FF3-0C14-4F82-8B82-DACE9E928CE4}" type="presOf" srcId="{4BD8E7ED-ED76-42C7-8744-EEE42D5A02C5}" destId="{121A796E-B12A-4E1D-AB0F-39162C9B95B0}" srcOrd="0" destOrd="0" presId="urn:microsoft.com/office/officeart/2005/8/layout/cycle2"/>
    <dgm:cxn modelId="{F192F22D-1F56-46AF-AC20-AA015ECC7B47}" srcId="{88D37920-D1AA-4BDB-8479-A634CAFA9643}" destId="{3C37D248-16E5-42FB-97C1-69788DFF7296}" srcOrd="0" destOrd="0" parTransId="{BFB03498-8EB0-4C45-99F3-E6A1B5CD09A0}" sibTransId="{74134540-AE73-4D8E-93DE-1D369DA11966}"/>
    <dgm:cxn modelId="{C703BD86-C758-469E-880D-6502C642B1F4}" type="presOf" srcId="{88D37920-D1AA-4BDB-8479-A634CAFA9643}" destId="{E4A0F823-19E8-434A-92B6-93F8CE7FFA07}" srcOrd="0" destOrd="0" presId="urn:microsoft.com/office/officeart/2005/8/layout/cycle2"/>
    <dgm:cxn modelId="{BD63C4FE-7E3A-4519-94CA-CD0CD26ADBAD}" type="presOf" srcId="{DE5CD7A2-5289-411D-B959-CC891B3652EC}" destId="{2A68F3FF-6A60-48BA-956F-58DF766590AE}" srcOrd="1" destOrd="0" presId="urn:microsoft.com/office/officeart/2005/8/layout/cycle2"/>
    <dgm:cxn modelId="{41F6A247-2407-461C-9479-79AD7114342A}" type="presOf" srcId="{3C37D248-16E5-42FB-97C1-69788DFF7296}" destId="{FBF392DB-A3E0-4F86-8A92-A97E91ECF237}" srcOrd="0" destOrd="0" presId="urn:microsoft.com/office/officeart/2005/8/layout/cycle2"/>
    <dgm:cxn modelId="{620AE7AB-3079-4C3B-932A-736B0156D8B3}" type="presOf" srcId="{74134540-AE73-4D8E-93DE-1D369DA11966}" destId="{F3F58DC8-BC8D-4BB3-9C34-2814AD7BA752}" srcOrd="1" destOrd="0" presId="urn:microsoft.com/office/officeart/2005/8/layout/cycle2"/>
    <dgm:cxn modelId="{7A7CA473-2077-4069-8A9B-94DE3906B97D}" type="presParOf" srcId="{E4A0F823-19E8-434A-92B6-93F8CE7FFA07}" destId="{FBF392DB-A3E0-4F86-8A92-A97E91ECF237}" srcOrd="0" destOrd="0" presId="urn:microsoft.com/office/officeart/2005/8/layout/cycle2"/>
    <dgm:cxn modelId="{9241A49A-B404-4C89-878F-7CAB627DD698}" type="presParOf" srcId="{E4A0F823-19E8-434A-92B6-93F8CE7FFA07}" destId="{4458DCB7-44C6-4976-AA0C-106DD5C3B52A}" srcOrd="1" destOrd="0" presId="urn:microsoft.com/office/officeart/2005/8/layout/cycle2"/>
    <dgm:cxn modelId="{CB5A96CA-462E-499E-8011-B16C47C196D4}" type="presParOf" srcId="{4458DCB7-44C6-4976-AA0C-106DD5C3B52A}" destId="{F3F58DC8-BC8D-4BB3-9C34-2814AD7BA752}" srcOrd="0" destOrd="0" presId="urn:microsoft.com/office/officeart/2005/8/layout/cycle2"/>
    <dgm:cxn modelId="{17657DF1-5E9D-4BF6-B50D-5EE7B2DE3F58}" type="presParOf" srcId="{E4A0F823-19E8-434A-92B6-93F8CE7FFA07}" destId="{4794164C-215F-44D7-AA8A-923DD1077990}" srcOrd="2" destOrd="0" presId="urn:microsoft.com/office/officeart/2005/8/layout/cycle2"/>
    <dgm:cxn modelId="{4D15DC7A-DA96-461F-B709-0DC7CF0D066E}" type="presParOf" srcId="{E4A0F823-19E8-434A-92B6-93F8CE7FFA07}" destId="{121A796E-B12A-4E1D-AB0F-39162C9B95B0}" srcOrd="3" destOrd="0" presId="urn:microsoft.com/office/officeart/2005/8/layout/cycle2"/>
    <dgm:cxn modelId="{AB4BE6F5-A242-49AB-9347-27914B2F23FA}" type="presParOf" srcId="{121A796E-B12A-4E1D-AB0F-39162C9B95B0}" destId="{A40FBA76-5854-4E7F-AF34-6467BEB200B9}" srcOrd="0" destOrd="0" presId="urn:microsoft.com/office/officeart/2005/8/layout/cycle2"/>
    <dgm:cxn modelId="{6A1493A6-19C2-4A51-A06E-72422FC34B26}" type="presParOf" srcId="{E4A0F823-19E8-434A-92B6-93F8CE7FFA07}" destId="{BDF3C6AE-767B-49A0-AF07-A95A95D8AB08}" srcOrd="4" destOrd="0" presId="urn:microsoft.com/office/officeart/2005/8/layout/cycle2"/>
    <dgm:cxn modelId="{0155CEBA-B45D-44D5-87BA-502EAA691983}" type="presParOf" srcId="{E4A0F823-19E8-434A-92B6-93F8CE7FFA07}" destId="{65009C8B-F211-4040-AE06-E7C975361030}" srcOrd="5" destOrd="0" presId="urn:microsoft.com/office/officeart/2005/8/layout/cycle2"/>
    <dgm:cxn modelId="{3F346C37-8FD4-425F-A08E-544FFC233FB9}" type="presParOf" srcId="{65009C8B-F211-4040-AE06-E7C975361030}" destId="{2A68F3FF-6A60-48BA-956F-58DF766590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862D-E0F7-40E6-AB6A-51477B57711C}">
      <dsp:nvSpPr>
        <dsp:cNvPr id="0" name=""/>
        <dsp:cNvSpPr/>
      </dsp:nvSpPr>
      <dsp:spPr>
        <a:xfrm>
          <a:off x="2913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-367798" y="370800"/>
        <a:ext cx="1069010" cy="327587"/>
      </dsp:txXfrm>
    </dsp:sp>
    <dsp:sp modelId="{ABA90803-96FE-4597-A57B-9EECA2DFCEA2}">
      <dsp:nvSpPr>
        <dsp:cNvPr id="0" name=""/>
        <dsp:cNvSpPr/>
      </dsp:nvSpPr>
      <dsp:spPr>
        <a:xfrm>
          <a:off x="330500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Планиране</a:t>
          </a:r>
          <a:br>
            <a:rPr lang="bg-BG" sz="2000" kern="1200" dirty="0" smtClean="0"/>
          </a:br>
          <a:r>
            <a:rPr lang="bg-BG" sz="2000" kern="1200" dirty="0" smtClean="0"/>
            <a:t>и</a:t>
          </a:r>
          <a:br>
            <a:rPr lang="bg-BG" sz="2000" kern="1200" dirty="0" smtClean="0"/>
          </a:br>
          <a:r>
            <a:rPr lang="bg-BG" sz="2000" kern="1200" dirty="0" smtClean="0"/>
            <a:t>писане </a:t>
          </a:r>
          <a:endParaRPr lang="en-GB" sz="2000" kern="1200" dirty="0"/>
        </a:p>
      </dsp:txBody>
      <dsp:txXfrm>
        <a:off x="330500" y="88"/>
        <a:ext cx="1220262" cy="1303671"/>
      </dsp:txXfrm>
    </dsp:sp>
    <dsp:sp modelId="{D08100B6-384D-490A-85BA-7F7F31DE98D1}">
      <dsp:nvSpPr>
        <dsp:cNvPr id="0" name=""/>
        <dsp:cNvSpPr/>
      </dsp:nvSpPr>
      <dsp:spPr>
        <a:xfrm>
          <a:off x="1683992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1239586" y="444494"/>
        <a:ext cx="1069010" cy="180199"/>
      </dsp:txXfrm>
    </dsp:sp>
    <dsp:sp modelId="{C73D82C5-FC5D-491C-8827-683697780916}">
      <dsp:nvSpPr>
        <dsp:cNvPr id="0" name=""/>
        <dsp:cNvSpPr/>
      </dsp:nvSpPr>
      <dsp:spPr>
        <a:xfrm rot="5400000">
          <a:off x="1585696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FDE11-A0B5-480E-993C-A9F30DF021D5}">
      <dsp:nvSpPr>
        <dsp:cNvPr id="0" name=""/>
        <dsp:cNvSpPr/>
      </dsp:nvSpPr>
      <dsp:spPr>
        <a:xfrm>
          <a:off x="1917619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Междинна проверка</a:t>
          </a:r>
          <a:endParaRPr lang="en-GB" sz="1800" kern="1200" dirty="0"/>
        </a:p>
      </dsp:txBody>
      <dsp:txXfrm>
        <a:off x="1917619" y="88"/>
        <a:ext cx="671241" cy="1303671"/>
      </dsp:txXfrm>
    </dsp:sp>
    <dsp:sp modelId="{123DF074-D1C9-4DB3-93D1-F996317711A2}">
      <dsp:nvSpPr>
        <dsp:cNvPr id="0" name=""/>
        <dsp:cNvSpPr/>
      </dsp:nvSpPr>
      <dsp:spPr>
        <a:xfrm>
          <a:off x="2660373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2289661" y="370800"/>
        <a:ext cx="1069010" cy="327587"/>
      </dsp:txXfrm>
    </dsp:sp>
    <dsp:sp modelId="{8FD4A057-D69C-4996-BA52-5F42BEBA520E}">
      <dsp:nvSpPr>
        <dsp:cNvPr id="0" name=""/>
        <dsp:cNvSpPr/>
      </dsp:nvSpPr>
      <dsp:spPr>
        <a:xfrm rot="5400000">
          <a:off x="2547893" y="1285055"/>
          <a:ext cx="241339" cy="245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F790-04FF-4B4A-AB13-273EE57D65DF}">
      <dsp:nvSpPr>
        <dsp:cNvPr id="0" name=""/>
        <dsp:cNvSpPr/>
      </dsp:nvSpPr>
      <dsp:spPr>
        <a:xfrm>
          <a:off x="2987960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Писане</a:t>
          </a:r>
          <a:endParaRPr lang="en-GB" sz="2000" kern="1200" dirty="0"/>
        </a:p>
      </dsp:txBody>
      <dsp:txXfrm>
        <a:off x="2987960" y="88"/>
        <a:ext cx="1220262" cy="1303671"/>
      </dsp:txXfrm>
    </dsp:sp>
    <dsp:sp modelId="{623D8964-7034-4ACD-AE47-9A2FDA43B5BB}">
      <dsp:nvSpPr>
        <dsp:cNvPr id="0" name=""/>
        <dsp:cNvSpPr/>
      </dsp:nvSpPr>
      <dsp:spPr>
        <a:xfrm>
          <a:off x="4341452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3897046" y="444494"/>
        <a:ext cx="1069010" cy="180199"/>
      </dsp:txXfrm>
    </dsp:sp>
    <dsp:sp modelId="{2B0F0261-51B8-4136-8B69-9D5CE514A5D0}">
      <dsp:nvSpPr>
        <dsp:cNvPr id="0" name=""/>
        <dsp:cNvSpPr/>
      </dsp:nvSpPr>
      <dsp:spPr>
        <a:xfrm rot="5400000">
          <a:off x="4243157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144A1-F6B8-44B9-B4B3-C927D7C7FA7E}">
      <dsp:nvSpPr>
        <dsp:cNvPr id="0" name=""/>
        <dsp:cNvSpPr/>
      </dsp:nvSpPr>
      <dsp:spPr>
        <a:xfrm>
          <a:off x="4575080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858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Междинна проверка</a:t>
          </a:r>
          <a:endParaRPr lang="en-GB" sz="2000" kern="1200" dirty="0"/>
        </a:p>
      </dsp:txBody>
      <dsp:txXfrm>
        <a:off x="4575080" y="88"/>
        <a:ext cx="671241" cy="1303671"/>
      </dsp:txXfrm>
    </dsp:sp>
    <dsp:sp modelId="{8CCD22DA-1596-43E8-9230-0BDDDB40E655}">
      <dsp:nvSpPr>
        <dsp:cNvPr id="0" name=""/>
        <dsp:cNvSpPr/>
      </dsp:nvSpPr>
      <dsp:spPr>
        <a:xfrm>
          <a:off x="5317834" y="88"/>
          <a:ext cx="1637935" cy="130367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endParaRPr lang="en-GB" sz="1800" kern="1200" dirty="0"/>
        </a:p>
      </dsp:txBody>
      <dsp:txXfrm rot="16200000">
        <a:off x="4947122" y="370800"/>
        <a:ext cx="1069010" cy="327587"/>
      </dsp:txXfrm>
    </dsp:sp>
    <dsp:sp modelId="{E354B553-921B-4DD0-895C-F356BCF978E3}">
      <dsp:nvSpPr>
        <dsp:cNvPr id="0" name=""/>
        <dsp:cNvSpPr/>
      </dsp:nvSpPr>
      <dsp:spPr>
        <a:xfrm rot="5400000">
          <a:off x="5205354" y="1285055"/>
          <a:ext cx="241339" cy="245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D7D33-EFA6-476D-B9F7-9C42818A2646}">
      <dsp:nvSpPr>
        <dsp:cNvPr id="0" name=""/>
        <dsp:cNvSpPr/>
      </dsp:nvSpPr>
      <dsp:spPr>
        <a:xfrm>
          <a:off x="5645421" y="88"/>
          <a:ext cx="1220262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 Писане</a:t>
          </a:r>
          <a:endParaRPr lang="en-GB" sz="2000" kern="1200" dirty="0"/>
        </a:p>
      </dsp:txBody>
      <dsp:txXfrm>
        <a:off x="5645421" y="88"/>
        <a:ext cx="1220262" cy="1303671"/>
      </dsp:txXfrm>
    </dsp:sp>
    <dsp:sp modelId="{372BC235-BB41-49BC-A658-BA2634AC7419}">
      <dsp:nvSpPr>
        <dsp:cNvPr id="0" name=""/>
        <dsp:cNvSpPr/>
      </dsp:nvSpPr>
      <dsp:spPr>
        <a:xfrm>
          <a:off x="6998913" y="88"/>
          <a:ext cx="900995" cy="1303671"/>
        </a:xfrm>
        <a:prstGeom prst="roundRect">
          <a:avLst>
            <a:gd name="adj" fmla="val 5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1722" rIns="8001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 </a:t>
          </a:r>
          <a:r>
            <a:rPr lang="bg-BG" sz="1800" b="1" kern="1200" dirty="0" smtClean="0"/>
            <a:t>*</a:t>
          </a:r>
          <a:endParaRPr lang="en-GB" sz="1800" b="1" kern="1200" dirty="0"/>
        </a:p>
      </dsp:txBody>
      <dsp:txXfrm rot="16200000">
        <a:off x="6554507" y="444494"/>
        <a:ext cx="1069010" cy="180199"/>
      </dsp:txXfrm>
    </dsp:sp>
    <dsp:sp modelId="{58DCDB27-2E21-41EC-9475-7DE708A6EA60}">
      <dsp:nvSpPr>
        <dsp:cNvPr id="0" name=""/>
        <dsp:cNvSpPr/>
      </dsp:nvSpPr>
      <dsp:spPr>
        <a:xfrm rot="5400000">
          <a:off x="6900617" y="1285055"/>
          <a:ext cx="241339" cy="245690"/>
        </a:xfrm>
        <a:prstGeom prst="flowChartExtra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9FBCE-F2BA-48E6-A20C-68B260B0CFD9}">
      <dsp:nvSpPr>
        <dsp:cNvPr id="0" name=""/>
        <dsp:cNvSpPr/>
      </dsp:nvSpPr>
      <dsp:spPr>
        <a:xfrm>
          <a:off x="7232540" y="88"/>
          <a:ext cx="671241" cy="13036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Междинна проверка</a:t>
          </a:r>
          <a:endParaRPr lang="en-GB" sz="2000" kern="1200" dirty="0"/>
        </a:p>
      </dsp:txBody>
      <dsp:txXfrm>
        <a:off x="7232540" y="88"/>
        <a:ext cx="671241" cy="1303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392DB-A3E0-4F86-8A92-A97E91ECF237}">
      <dsp:nvSpPr>
        <dsp:cNvPr id="0" name=""/>
        <dsp:cNvSpPr/>
      </dsp:nvSpPr>
      <dsp:spPr>
        <a:xfrm>
          <a:off x="1989982" y="350"/>
          <a:ext cx="1516305" cy="1516305"/>
        </a:xfrm>
        <a:prstGeom prst="ellipse">
          <a:avLst/>
        </a:prstGeom>
        <a:solidFill>
          <a:srgbClr val="CC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редактор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Редакция</a:t>
          </a:r>
          <a:br>
            <a:rPr lang="bg-BG" sz="1500" kern="1200" dirty="0" smtClean="0"/>
          </a:br>
          <a:r>
            <a:rPr lang="bg-BG" sz="1500" kern="1200" dirty="0" smtClean="0"/>
            <a:t>+</a:t>
          </a:r>
          <a:br>
            <a:rPr lang="bg-BG" sz="1500" kern="1200" dirty="0" smtClean="0"/>
          </a:br>
          <a:r>
            <a:rPr lang="bg-BG" sz="1500" kern="1200" dirty="0" smtClean="0"/>
            <a:t>коментари</a:t>
          </a:r>
          <a:endParaRPr lang="en-GB" sz="1500" kern="1200" dirty="0"/>
        </a:p>
      </dsp:txBody>
      <dsp:txXfrm>
        <a:off x="2212040" y="222408"/>
        <a:ext cx="1072189" cy="1072189"/>
      </dsp:txXfrm>
    </dsp:sp>
    <dsp:sp modelId="{4458DCB7-44C6-4976-AA0C-106DD5C3B52A}">
      <dsp:nvSpPr>
        <dsp:cNvPr id="0" name=""/>
        <dsp:cNvSpPr/>
      </dsp:nvSpPr>
      <dsp:spPr>
        <a:xfrm rot="3600000">
          <a:off x="3110122" y="1478224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140313" y="1528282"/>
        <a:ext cx="281785" cy="307051"/>
      </dsp:txXfrm>
    </dsp:sp>
    <dsp:sp modelId="{4794164C-215F-44D7-AA8A-923DD1077990}">
      <dsp:nvSpPr>
        <dsp:cNvPr id="0" name=""/>
        <dsp:cNvSpPr/>
      </dsp:nvSpPr>
      <dsp:spPr>
        <a:xfrm>
          <a:off x="3127900" y="1971280"/>
          <a:ext cx="1516305" cy="151630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автор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Приемане или отхвърляне</a:t>
          </a:r>
          <a:endParaRPr lang="en-GB" sz="1500" kern="1200" dirty="0"/>
        </a:p>
      </dsp:txBody>
      <dsp:txXfrm>
        <a:off x="3349958" y="2193338"/>
        <a:ext cx="1072189" cy="1072189"/>
      </dsp:txXfrm>
    </dsp:sp>
    <dsp:sp modelId="{121A796E-B12A-4E1D-AB0F-39162C9B95B0}">
      <dsp:nvSpPr>
        <dsp:cNvPr id="0" name=""/>
        <dsp:cNvSpPr/>
      </dsp:nvSpPr>
      <dsp:spPr>
        <a:xfrm rot="10800000">
          <a:off x="2558253" y="2473556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0800000">
        <a:off x="2679018" y="2575907"/>
        <a:ext cx="281785" cy="307051"/>
      </dsp:txXfrm>
    </dsp:sp>
    <dsp:sp modelId="{BDF3C6AE-767B-49A0-AF07-A95A95D8AB08}">
      <dsp:nvSpPr>
        <dsp:cNvPr id="0" name=""/>
        <dsp:cNvSpPr/>
      </dsp:nvSpPr>
      <dsp:spPr>
        <a:xfrm>
          <a:off x="852065" y="1971280"/>
          <a:ext cx="1516305" cy="15163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[</a:t>
          </a:r>
          <a:r>
            <a:rPr lang="bg-BG" sz="1500" u="sng" kern="1200" dirty="0" smtClean="0"/>
            <a:t>автор</a:t>
          </a:r>
          <a:r>
            <a:rPr lang="en-US" sz="1500" kern="1200" dirty="0" smtClean="0"/>
            <a:t>]</a:t>
          </a:r>
          <a:r>
            <a:rPr lang="bg-BG" sz="1500" kern="1200" dirty="0" smtClean="0"/>
            <a:t/>
          </a:r>
          <a:br>
            <a:rPr lang="bg-BG" sz="1500" kern="1200" dirty="0" smtClean="0"/>
          </a:br>
          <a:r>
            <a:rPr lang="bg-BG" sz="1500" kern="1200" dirty="0" smtClean="0"/>
            <a:t>Дописване?</a:t>
          </a:r>
          <a:endParaRPr lang="en-GB" sz="1500" kern="1200" dirty="0"/>
        </a:p>
      </dsp:txBody>
      <dsp:txXfrm>
        <a:off x="1074123" y="2193338"/>
        <a:ext cx="1072189" cy="1072189"/>
      </dsp:txXfrm>
    </dsp:sp>
    <dsp:sp modelId="{65009C8B-F211-4040-AE06-E7C975361030}">
      <dsp:nvSpPr>
        <dsp:cNvPr id="0" name=""/>
        <dsp:cNvSpPr/>
      </dsp:nvSpPr>
      <dsp:spPr>
        <a:xfrm rot="18000000">
          <a:off x="1972205" y="1497958"/>
          <a:ext cx="402550" cy="511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2002396" y="1652602"/>
        <a:ext cx="281785" cy="3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4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8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7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F9E0-0A34-41D2-A749-492CDAC5D341}" type="datetimeFigureOut">
              <a:rPr lang="en-GB" smtClean="0"/>
              <a:t>12/08/2012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0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Книга за шаблони за дизайн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Трета организационна </a:t>
            </a:r>
            <a:r>
              <a:rPr lang="bg-BG" dirty="0" smtClean="0"/>
              <a:t>сбирка</a:t>
            </a:r>
          </a:p>
          <a:p>
            <a:r>
              <a:rPr lang="bg-BG" dirty="0" smtClean="0"/>
              <a:t>13.08.2012</a:t>
            </a:r>
            <a:endParaRPr lang="en-GB" dirty="0"/>
          </a:p>
        </p:txBody>
      </p:sp>
      <p:sp>
        <p:nvSpPr>
          <p:cNvPr id="4" name="Round Diagonal Corner Rectangle 3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Итерация 5 – Писане/Редакция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70912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Недовършените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Планиране – 2, 3.х, 4, 5, 16, 25, 29, 30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Писане - 9, 10, 12, 14, 17?, 27, 28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Редакция – 7, 8, 11, 20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Нови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Планиране - 21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Писане – 6, 13, 15, 16, 18, 21, 22, 23, 25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Редакция – 19, 27, 29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Ретроспекция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Спри с...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 с...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Започни с...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Спри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Организаторския спам :Р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„Не“ на паразитните английски думи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Превеждането на </a:t>
            </a:r>
            <a:r>
              <a:rPr lang="es-ES" dirty="0" err="1" smtClean="0"/>
              <a:t>GoF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Обратна връзка на организаторите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Междинни проверки</a:t>
            </a:r>
            <a:endParaRPr lang="en-U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по електронна поща, а не група (А. Вакрилов)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Започни с...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Дискусии по сериозни теми 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Трезва преценка за времето, което можете да отделите за проекта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b="1" dirty="0" smtClean="0"/>
              <a:t>преди итерацията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 случай на проблем </a:t>
            </a:r>
            <a:r>
              <a:rPr lang="bg-BG" b="1" dirty="0" smtClean="0"/>
              <a:t>по време на итерацията </a:t>
            </a:r>
            <a:r>
              <a:rPr lang="bg-BG" dirty="0" smtClean="0"/>
              <a:t>- уведомете ни! 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Commit</a:t>
            </a:r>
            <a:r>
              <a:rPr lang="es-ES" b="1" dirty="0" smtClean="0"/>
              <a:t> </a:t>
            </a:r>
            <a:r>
              <a:rPr lang="es-ES" b="1" dirty="0" err="1" smtClean="0"/>
              <a:t>early</a:t>
            </a:r>
            <a:r>
              <a:rPr lang="es-ES" b="1" dirty="0" smtClean="0"/>
              <a:t>, </a:t>
            </a:r>
            <a:r>
              <a:rPr lang="es-ES" b="1" dirty="0" err="1" smtClean="0"/>
              <a:t>commit</a:t>
            </a:r>
            <a:r>
              <a:rPr lang="es-ES" b="1" dirty="0" smtClean="0"/>
              <a:t> </a:t>
            </a:r>
            <a:r>
              <a:rPr lang="es-ES" b="1" dirty="0" err="1" smtClean="0"/>
              <a:t>often</a:t>
            </a:r>
            <a:r>
              <a:rPr lang="es-ES" b="1" dirty="0" smtClean="0"/>
              <a:t>!</a:t>
            </a:r>
            <a:endParaRPr lang="bg-BG" b="1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Бъдете изчерпателни в обясненията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 не и прекалено многословни</a:t>
            </a:r>
            <a:endParaRPr lang="es-ES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Започни с...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След края на всяка итерация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резултатите да се публикуват в </a:t>
            </a:r>
            <a:r>
              <a:rPr lang="es-ES" dirty="0" smtClean="0"/>
              <a:t>wiki</a:t>
            </a:r>
            <a:endParaRPr lang="en-U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s-ES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Организация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Нещо като </a:t>
            </a:r>
            <a:r>
              <a:rPr lang="es-ES" dirty="0" err="1" smtClean="0"/>
              <a:t>scrum</a:t>
            </a:r>
            <a:endParaRPr lang="es-E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Кратки итерации/етапи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Чести междинни проверки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, 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often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Етапи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Писане (2</a:t>
            </a:r>
            <a:r>
              <a:rPr lang="en-US" dirty="0" smtClean="0"/>
              <a:t>n+1)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Редакция</a:t>
            </a:r>
            <a:r>
              <a:rPr lang="en-US" dirty="0" smtClean="0"/>
              <a:t> (2n)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Организаторска редакция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(+ планиране)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85313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- 6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Междинни проверка – на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Отсяване на сериозните автори*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Разпределение на главите за редакция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97784244"/>
              </p:ext>
            </p:extLst>
          </p:nvPr>
        </p:nvGraphicFramePr>
        <p:xfrm>
          <a:off x="665506" y="3164337"/>
          <a:ext cx="7920880" cy="164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60196" y="4714065"/>
            <a:ext cx="7926190" cy="373712"/>
            <a:chOff x="611558" y="5618738"/>
            <a:chExt cx="7926190" cy="373712"/>
          </a:xfrm>
        </p:grpSpPr>
        <p:sp>
          <p:nvSpPr>
            <p:cNvPr id="12" name="TextBox 11"/>
            <p:cNvSpPr txBox="1"/>
            <p:nvPr/>
          </p:nvSpPr>
          <p:spPr>
            <a:xfrm>
              <a:off x="611558" y="5618738"/>
              <a:ext cx="259229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5619954"/>
              <a:ext cx="25922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5460" y="5623118"/>
              <a:ext cx="25922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Режим „</a:t>
            </a:r>
            <a:r>
              <a:rPr lang="es-ES" dirty="0" err="1" smtClean="0"/>
              <a:t>Track</a:t>
            </a:r>
            <a:r>
              <a:rPr lang="bg-BG" dirty="0" smtClean="0"/>
              <a:t> </a:t>
            </a:r>
            <a:r>
              <a:rPr lang="es-ES" dirty="0" err="1" smtClean="0"/>
              <a:t>Changes</a:t>
            </a:r>
            <a:r>
              <a:rPr lang="bg-BG" dirty="0" smtClean="0"/>
              <a:t>“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0988568"/>
              </p:ext>
            </p:extLst>
          </p:nvPr>
        </p:nvGraphicFramePr>
        <p:xfrm>
          <a:off x="3779912" y="2924944"/>
          <a:ext cx="5496271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Дневен ред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Състояние на работата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Ретроспекция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Организация на работата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 участниците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Планиране на следващите итерации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Дискусия</a:t>
            </a:r>
          </a:p>
          <a:p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Режим </a:t>
            </a:r>
            <a:r>
              <a:rPr lang="en-US" dirty="0" smtClean="0"/>
              <a:t>“Track Changes”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768752" cy="4975032"/>
          </a:xfrm>
        </p:spPr>
      </p:pic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>
            <a:off x="3249564" y="2204864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2</a:t>
            </a:r>
            <a:endParaRPr lang="en-GB" dirty="0"/>
          </a:p>
        </p:txBody>
      </p:sp>
      <p:sp>
        <p:nvSpPr>
          <p:cNvPr id="9" name="Up Arrow 8"/>
          <p:cNvSpPr/>
          <p:nvPr/>
        </p:nvSpPr>
        <p:spPr>
          <a:xfrm rot="823996">
            <a:off x="4676359" y="2195854"/>
            <a:ext cx="484632" cy="57606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20424844">
            <a:off x="5342748" y="2140300"/>
            <a:ext cx="484632" cy="57606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/>
          <p:cNvSpPr/>
          <p:nvPr/>
        </p:nvSpPr>
        <p:spPr>
          <a:xfrm rot="13733251">
            <a:off x="7226305" y="408632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bg-BG" dirty="0" smtClean="0"/>
              <a:t>4</a:t>
            </a:r>
            <a:endParaRPr lang="en-GB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5426513" y="418385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dirty="0" smtClean="0"/>
              <a:t>3</a:t>
            </a:r>
            <a:endParaRPr lang="en-GB" dirty="0"/>
          </a:p>
        </p:txBody>
      </p:sp>
      <p:sp>
        <p:nvSpPr>
          <p:cNvPr id="13" name="Up Arrow 12"/>
          <p:cNvSpPr/>
          <p:nvPr/>
        </p:nvSpPr>
        <p:spPr>
          <a:xfrm rot="6979736">
            <a:off x="5919444" y="5214088"/>
            <a:ext cx="484632" cy="57606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Up Arrow 13"/>
          <p:cNvSpPr/>
          <p:nvPr/>
        </p:nvSpPr>
        <p:spPr>
          <a:xfrm rot="3288048">
            <a:off x="5894630" y="5737253"/>
            <a:ext cx="484632" cy="57606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Up Arrow 14"/>
          <p:cNvSpPr/>
          <p:nvPr/>
        </p:nvSpPr>
        <p:spPr>
          <a:xfrm>
            <a:off x="2411760" y="162880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1</a:t>
            </a:r>
            <a:endParaRPr lang="en-GB" dirty="0"/>
          </a:p>
        </p:txBody>
      </p:sp>
      <p:sp>
        <p:nvSpPr>
          <p:cNvPr id="16" name="Up Arrow 15"/>
          <p:cNvSpPr/>
          <p:nvPr/>
        </p:nvSpPr>
        <p:spPr>
          <a:xfrm>
            <a:off x="1835696" y="216159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2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Режим „</a:t>
            </a:r>
            <a:r>
              <a:rPr lang="es-ES" dirty="0" err="1" smtClean="0"/>
              <a:t>Track</a:t>
            </a:r>
            <a:r>
              <a:rPr lang="bg-BG" dirty="0" smtClean="0"/>
              <a:t> </a:t>
            </a:r>
            <a:r>
              <a:rPr lang="es-ES" dirty="0" err="1" smtClean="0"/>
              <a:t>Changes</a:t>
            </a:r>
            <a:r>
              <a:rPr lang="bg-BG" dirty="0" smtClean="0"/>
              <a:t>“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Неформатирани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 се проверяват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Комуникация автор-редактор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Cc</a:t>
            </a:r>
            <a:r>
              <a:rPr lang="es-ES" dirty="0" smtClean="0"/>
              <a:t>: </a:t>
            </a:r>
            <a:r>
              <a:rPr lang="es-ES" dirty="0" err="1" smtClean="0"/>
              <a:t>design.patterns.book.</a:t>
            </a:r>
            <a:r>
              <a:rPr lang="es-ES" b="1" dirty="0" err="1" smtClean="0"/>
              <a:t>team</a:t>
            </a:r>
            <a:r>
              <a:rPr lang="en-US" dirty="0" smtClean="0"/>
              <a:t>@gmail.com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Арбитър – организатори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Какво правим с несговорчиви автори?</a:t>
            </a:r>
            <a:endParaRPr lang="en-U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Какво правим с несериозни редактори?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 края на итерация - 100% завършеност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обем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качество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Съобразяване с: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правилата за писане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съдържание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организация на материята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форматиране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упътванията на организаторите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упътванията на редакторите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При невъзможност за писане/редактиране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кажете ни възможно най-рано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включване в по-късна итерация?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Преценка на времето ви преди началото на итерацията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 за работа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през </a:t>
            </a:r>
            <a:r>
              <a:rPr lang="es-ES" dirty="0" err="1" smtClean="0"/>
              <a:t>Doodle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Преди да питате, потърсете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документите в хранилището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дискусионната групата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уикито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Речник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Google Code &gt; Wiki &gt; </a:t>
            </a:r>
            <a:r>
              <a:rPr lang="bg-BG" dirty="0" smtClean="0"/>
              <a:t>Речник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всеки може да го модифицира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, 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often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…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Итерация 2 - 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24</a:t>
            </a:r>
            <a:r>
              <a:rPr lang="bg-BG" dirty="0" smtClean="0"/>
              <a:t>.03-</a:t>
            </a:r>
            <a:r>
              <a:rPr lang="en-US" dirty="0" smtClean="0"/>
              <a:t>25</a:t>
            </a:r>
            <a:r>
              <a:rPr lang="bg-BG" dirty="0" smtClean="0"/>
              <a:t>.03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Начало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26</a:t>
            </a:r>
            <a:r>
              <a:rPr lang="bg-BG" dirty="0" smtClean="0"/>
              <a:t>.03.2012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Край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0</a:t>
            </a:r>
            <a:r>
              <a:rPr lang="en-US" dirty="0" smtClean="0"/>
              <a:t>8</a:t>
            </a:r>
            <a:r>
              <a:rPr lang="bg-BG" dirty="0" smtClean="0"/>
              <a:t>.04.2012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827747" y="2461516"/>
            <a:ext cx="2438400" cy="1905000"/>
            <a:chOff x="6084168" y="1534444"/>
            <a:chExt cx="2438400" cy="1905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534444"/>
              <a:ext cx="24384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6341720" y="3164050"/>
              <a:ext cx="2088232" cy="275394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69712" y="2472336"/>
            <a:ext cx="2324100" cy="2095500"/>
            <a:chOff x="3894923" y="4088308"/>
            <a:chExt cx="2324100" cy="20955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923" y="4088308"/>
              <a:ext cx="232410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ounded Rectangle 12"/>
            <p:cNvSpPr/>
            <p:nvPr/>
          </p:nvSpPr>
          <p:spPr>
            <a:xfrm>
              <a:off x="4067944" y="4684932"/>
              <a:ext cx="2088232" cy="504056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460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Итерация 3 - Писане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07</a:t>
            </a:r>
            <a:r>
              <a:rPr lang="bg-BG" dirty="0" smtClean="0"/>
              <a:t>.0</a:t>
            </a:r>
            <a:r>
              <a:rPr lang="en-US" dirty="0" smtClean="0"/>
              <a:t>4</a:t>
            </a:r>
            <a:r>
              <a:rPr lang="bg-BG" dirty="0" smtClean="0"/>
              <a:t>-</a:t>
            </a:r>
            <a:r>
              <a:rPr lang="en-US" dirty="0" smtClean="0"/>
              <a:t>08</a:t>
            </a:r>
            <a:r>
              <a:rPr lang="bg-BG" dirty="0" smtClean="0"/>
              <a:t>.04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 Начало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0</a:t>
            </a:r>
            <a:r>
              <a:rPr lang="en-US" dirty="0" smtClean="0"/>
              <a:t>9</a:t>
            </a:r>
            <a:r>
              <a:rPr lang="bg-BG" dirty="0" smtClean="0"/>
              <a:t>.04.2012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Край 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27</a:t>
            </a:r>
            <a:r>
              <a:rPr lang="bg-BG" dirty="0" smtClean="0"/>
              <a:t>.05.2012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860716" y="2292858"/>
            <a:ext cx="4657725" cy="2200275"/>
            <a:chOff x="3894923" y="4035921"/>
            <a:chExt cx="4657725" cy="22002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923" y="4088308"/>
              <a:ext cx="232410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023" y="4035921"/>
              <a:ext cx="2333625" cy="220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6406050" y="4648551"/>
              <a:ext cx="2088232" cy="991927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67944" y="5136059"/>
              <a:ext cx="2088232" cy="104775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345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Стилове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Видове стилове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абзац -- ¶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символ -- 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списък (кл. комб.)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ru-RU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Връзка между стилове и структура на документа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071362"/>
            <a:ext cx="2476846" cy="1162212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14760954">
            <a:off x="6851584" y="178333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Up Arrow 6"/>
          <p:cNvSpPr/>
          <p:nvPr/>
        </p:nvSpPr>
        <p:spPr>
          <a:xfrm rot="17867419">
            <a:off x="6857710" y="294554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37" y="5062207"/>
            <a:ext cx="274358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документа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1484784"/>
            <a:ext cx="7884874" cy="4602795"/>
          </a:xfrm>
        </p:spPr>
      </p:pic>
      <p:sp>
        <p:nvSpPr>
          <p:cNvPr id="10" name="Up Arrow 9"/>
          <p:cNvSpPr/>
          <p:nvPr/>
        </p:nvSpPr>
        <p:spPr>
          <a:xfrm rot="17504035">
            <a:off x="2238698" y="145649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Up Arrow 10"/>
          <p:cNvSpPr/>
          <p:nvPr/>
        </p:nvSpPr>
        <p:spPr>
          <a:xfrm rot="17612428">
            <a:off x="2314262" y="4126229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Line Callout 2 2"/>
          <p:cNvSpPr/>
          <p:nvPr/>
        </p:nvSpPr>
        <p:spPr>
          <a:xfrm>
            <a:off x="3313384" y="4350389"/>
            <a:ext cx="2809240" cy="1066800"/>
          </a:xfrm>
          <a:prstGeom prst="borderCallout2">
            <a:avLst>
              <a:gd name="adj1" fmla="val 47924"/>
              <a:gd name="adj2" fmla="val 99171"/>
              <a:gd name="adj3" fmla="val -8786"/>
              <a:gd name="adj4" fmla="val 124778"/>
              <a:gd name="adj5" fmla="val -80788"/>
              <a:gd name="adj6" fmla="val 144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14261"/>
            <a:ext cx="2743583" cy="962159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13502128">
            <a:off x="6432909" y="3687364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Секция „Реализация“ - пояснение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Секция „Примери:... (</a:t>
            </a:r>
            <a:r>
              <a:rPr lang="en-US" dirty="0" smtClean="0"/>
              <a:t>Java)</a:t>
            </a:r>
            <a:r>
              <a:rPr lang="bg-BG" dirty="0" smtClean="0"/>
              <a:t>“ &gt;= 1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MS Word 2003</a:t>
            </a:r>
            <a:r>
              <a:rPr lang="en-US" dirty="0" smtClean="0"/>
              <a:t>/2010?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Стилове от </a:t>
            </a:r>
            <a:r>
              <a:rPr lang="es-ES" dirty="0" smtClean="0"/>
              <a:t>Eclipse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Шрифт на кода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Consolas 10pt </a:t>
            </a:r>
            <a:r>
              <a:rPr lang="bg-BG" dirty="0" smtClean="0"/>
              <a:t>или 11</a:t>
            </a:r>
            <a:r>
              <a:rPr lang="es-ES" dirty="0" smtClean="0"/>
              <a:t>p</a:t>
            </a:r>
            <a:r>
              <a:rPr lang="en-US" dirty="0" smtClean="0"/>
              <a:t>t?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Visual </a:t>
            </a:r>
            <a:r>
              <a:rPr lang="en-US" dirty="0" smtClean="0"/>
              <a:t>Paradigm</a:t>
            </a:r>
            <a:r>
              <a:rPr lang="bg-BG" dirty="0" smtClean="0"/>
              <a:t> – въпроси?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Нови членове на екипа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Сашо Янакиев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Цветомила Михайлова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Любо Велков</a:t>
            </a:r>
            <a:endParaRPr lang="bg-BG" dirty="0" smtClean="0"/>
          </a:p>
          <a:p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Електронни четци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Права за писане на книгата</a:t>
            </a:r>
            <a:r>
              <a:rPr lang="en-US" dirty="0" smtClean="0"/>
              <a:t>?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Нови участници в проекта?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Социални мрежи?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Изложението трябва да е в </a:t>
            </a:r>
            <a:r>
              <a:rPr lang="bg-BG" b="1" dirty="0" smtClean="0"/>
              <a:t>1 л. мн. </a:t>
            </a:r>
            <a:r>
              <a:rPr lang="bg-BG" b="1" dirty="0"/>
              <a:t>ч</a:t>
            </a:r>
            <a:r>
              <a:rPr lang="bg-BG" b="1" dirty="0" smtClean="0"/>
              <a:t>.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например: „Нека разгледа</a:t>
            </a:r>
            <a:r>
              <a:rPr lang="bg-BG" b="1" dirty="0" smtClean="0"/>
              <a:t>ме</a:t>
            </a:r>
            <a:r>
              <a:rPr lang="bg-BG" dirty="0" smtClean="0"/>
              <a:t> този случай...“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водим читателя „за ръка“ докато обясняваме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вж. </a:t>
            </a:r>
            <a:r>
              <a:rPr lang="bg-BG" b="1" dirty="0" smtClean="0"/>
              <a:t>ръководството на автора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Стилът</a:t>
            </a:r>
            <a:r>
              <a:rPr lang="es-ES" dirty="0" smtClean="0"/>
              <a:t> </a:t>
            </a:r>
            <a:r>
              <a:rPr lang="en-US" dirty="0" smtClean="0"/>
              <a:t>DBP-Code ≠</a:t>
            </a:r>
            <a:r>
              <a:rPr lang="bg-BG" dirty="0"/>
              <a:t> к</a:t>
            </a:r>
            <a:r>
              <a:rPr lang="bg-BG" dirty="0" smtClean="0"/>
              <a:t>одът, който се вмъква от </a:t>
            </a:r>
            <a:r>
              <a:rPr lang="es-ES" dirty="0" smtClean="0"/>
              <a:t>Eclipse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b="1" dirty="0" smtClean="0"/>
              <a:t>DBP-Code </a:t>
            </a:r>
            <a:r>
              <a:rPr lang="bg-BG" b="1" dirty="0" smtClean="0"/>
              <a:t>се използва в текста</a:t>
            </a:r>
            <a:r>
              <a:rPr lang="bg-BG" dirty="0" smtClean="0"/>
              <a:t> (вж. </a:t>
            </a:r>
            <a:r>
              <a:rPr lang="bg-BG" b="1" dirty="0" smtClean="0"/>
              <a:t>ръководство на автора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853136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Вмъкнатият код от </a:t>
            </a:r>
            <a:r>
              <a:rPr lang="es-ES" dirty="0" smtClean="0"/>
              <a:t>Eclipse </a:t>
            </a:r>
            <a:endParaRPr lang="en-U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/>
              <a:t>кодът трябва да е в </a:t>
            </a:r>
            <a:r>
              <a:rPr lang="bg-BG" b="1" dirty="0"/>
              <a:t>таблица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/>
              <a:t>вж. </a:t>
            </a:r>
            <a:r>
              <a:rPr lang="bg-BG" b="1" dirty="0"/>
              <a:t>ръководството на автора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b="1" dirty="0" smtClean="0"/>
              <a:t>запазваме стилът </a:t>
            </a:r>
            <a:r>
              <a:rPr lang="bg-BG" dirty="0" smtClean="0"/>
              <a:t>му (оцветяване и т.н.)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въпреки различните вмъкнати стилове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6" y="4077072"/>
            <a:ext cx="7851785" cy="230425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Up-Down Arrow 6"/>
          <p:cNvSpPr/>
          <p:nvPr/>
        </p:nvSpPr>
        <p:spPr>
          <a:xfrm rot="3815355">
            <a:off x="5981399" y="4205338"/>
            <a:ext cx="484632" cy="1357324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Професионален редактор (А. Янакиев)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трябва да се провери за </a:t>
            </a:r>
            <a:r>
              <a:rPr lang="bg-BG" b="1" dirty="0" smtClean="0"/>
              <a:t>цена на услугата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след намирането на спонсори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Бъдещи сбирки </a:t>
            </a:r>
            <a:r>
              <a:rPr lang="bg-BG" dirty="0"/>
              <a:t>(Р. Тодоров)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физически или онлайн?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да се пусне </a:t>
            </a:r>
            <a:r>
              <a:rPr lang="es-ES" dirty="0" err="1" smtClean="0"/>
              <a:t>doodle</a:t>
            </a:r>
            <a:endParaRPr lang="en-GB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GB" dirty="0" smtClean="0"/>
              <a:t>anymeeting.com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GB" dirty="0" smtClean="0"/>
              <a:t>gotomeeting.co.uk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</a:t>
            </a:r>
            <a:r>
              <a:rPr lang="en-US" dirty="0"/>
              <a:t>5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Структура на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подобна на тази на </a:t>
            </a:r>
            <a:r>
              <a:rPr lang="es-ES" dirty="0" err="1" smtClean="0"/>
              <a:t>GoF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зададените точки в главите са минимума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няма ограничение за обема на съдържанието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авторите са свободни да </a:t>
            </a:r>
            <a:r>
              <a:rPr lang="bg-BG" b="1" dirty="0" smtClean="0"/>
              <a:t>добавят</a:t>
            </a:r>
            <a:r>
              <a:rPr lang="bg-BG" dirty="0" smtClean="0"/>
              <a:t> материя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extention</a:t>
            </a:r>
            <a:r>
              <a:rPr lang="es-ES" b="1" dirty="0" smtClean="0"/>
              <a:t> </a:t>
            </a:r>
            <a:r>
              <a:rPr lang="es-ES" b="1" dirty="0" err="1" smtClean="0"/>
              <a:t>points</a:t>
            </a:r>
            <a:r>
              <a:rPr lang="es-ES" b="1" dirty="0" smtClean="0"/>
              <a:t> </a:t>
            </a:r>
            <a:r>
              <a:rPr lang="en-US" b="1" dirty="0" smtClean="0"/>
              <a:t>-&gt; [@author: </a:t>
            </a:r>
            <a:r>
              <a:rPr lang="bg-BG" b="1" dirty="0" smtClean="0"/>
              <a:t>други?</a:t>
            </a:r>
            <a:r>
              <a:rPr lang="en-US" b="1" dirty="0" smtClean="0"/>
              <a:t>]</a:t>
            </a:r>
            <a:r>
              <a:rPr lang="bg-BG" b="1" smtClean="0"/>
              <a:t> </a:t>
            </a:r>
            <a:r>
              <a:rPr lang="bg-BG" b="1" smtClean="0">
                <a:sym typeface="Wingdings" pitchFamily="2" charset="2"/>
              </a:rPr>
              <a:t></a:t>
            </a:r>
            <a:endParaRPr lang="es-ES" b="1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marL="0" indent="0" algn="ctr">
              <a:buClr>
                <a:schemeClr val="tx2">
                  <a:lumMod val="75000"/>
                </a:schemeClr>
              </a:buClr>
              <a:buNone/>
            </a:pPr>
            <a:r>
              <a:rPr lang="bg-BG" dirty="0" smtClean="0"/>
              <a:t>Благодарим за вниманието!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</a:t>
            </a:r>
            <a:r>
              <a:rPr lang="bg-BG" dirty="0" smtClean="0"/>
              <a:t>работата</a:t>
            </a:r>
            <a:br>
              <a:rPr lang="bg-BG" dirty="0" smtClean="0"/>
            </a:br>
            <a:r>
              <a:rPr lang="bg-BG" dirty="0" smtClean="0"/>
              <a:t>Итерация 1‘ - Дописване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4" y="1628800"/>
            <a:ext cx="6915869" cy="460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1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</a:t>
            </a:r>
            <a:r>
              <a:rPr lang="bg-BG" dirty="0" smtClean="0"/>
              <a:t>работата</a:t>
            </a:r>
            <a:br>
              <a:rPr lang="bg-BG" dirty="0" smtClean="0"/>
            </a:br>
            <a:r>
              <a:rPr lang="bg-BG" dirty="0" smtClean="0"/>
              <a:t>Итерация 2 - Редакция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7" y="1628800"/>
            <a:ext cx="7952800" cy="398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1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</a:t>
            </a:r>
            <a:r>
              <a:rPr lang="bg-BG" dirty="0" smtClean="0"/>
              <a:t>работата</a:t>
            </a:r>
            <a:br>
              <a:rPr lang="bg-BG" dirty="0" smtClean="0"/>
            </a:br>
            <a:r>
              <a:rPr lang="bg-BG" dirty="0" smtClean="0"/>
              <a:t>Итерация 3 - Писане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7" y="1578698"/>
            <a:ext cx="7070071" cy="479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6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</a:t>
            </a:r>
            <a:r>
              <a:rPr lang="bg-BG" dirty="0" smtClean="0"/>
              <a:t>работата</a:t>
            </a:r>
            <a:br>
              <a:rPr lang="bg-BG" dirty="0" smtClean="0"/>
            </a:br>
            <a:r>
              <a:rPr lang="bg-BG" dirty="0" smtClean="0"/>
              <a:t>Обобщение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915" cy="369332"/>
          </a:xfrm>
          <a:noFill/>
        </p:spPr>
        <p:txBody>
          <a:bodyPr wrap="none" rtlCol="0">
            <a:spAutoFit/>
          </a:bodyPr>
          <a:lstStyle/>
          <a:p>
            <a:pPr marL="0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3" y="1628800"/>
            <a:ext cx="8097692" cy="402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56550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44%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376" y="5655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bg-BG" b="1" dirty="0"/>
              <a:t>9%</a:t>
            </a:r>
            <a:endParaRPr lang="en-GB" b="1" dirty="0"/>
          </a:p>
        </p:txBody>
      </p:sp>
      <p:sp>
        <p:nvSpPr>
          <p:cNvPr id="13" name="Up Arrow 12"/>
          <p:cNvSpPr/>
          <p:nvPr/>
        </p:nvSpPr>
        <p:spPr>
          <a:xfrm rot="11997308">
            <a:off x="6239928" y="1046133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Up Arrow 14"/>
          <p:cNvSpPr/>
          <p:nvPr/>
        </p:nvSpPr>
        <p:spPr>
          <a:xfrm rot="9757136">
            <a:off x="7791156" y="106824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Up Arrow 15"/>
          <p:cNvSpPr/>
          <p:nvPr/>
        </p:nvSpPr>
        <p:spPr>
          <a:xfrm rot="1436736">
            <a:off x="7758834" y="592082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Up Arrow 16"/>
          <p:cNvSpPr/>
          <p:nvPr/>
        </p:nvSpPr>
        <p:spPr>
          <a:xfrm rot="20462864">
            <a:off x="6380603" y="5931295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</a:t>
            </a:r>
            <a:r>
              <a:rPr lang="bg-BG" dirty="0" smtClean="0"/>
              <a:t>работата</a:t>
            </a:r>
            <a:br>
              <a:rPr lang="bg-BG" dirty="0" smtClean="0"/>
            </a:br>
            <a:r>
              <a:rPr lang="bg-BG" dirty="0" smtClean="0"/>
              <a:t>Обобщение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915" cy="369332"/>
          </a:xfrm>
          <a:noFill/>
        </p:spPr>
        <p:txBody>
          <a:bodyPr wrap="none" rtlCol="0">
            <a:spAutoFit/>
          </a:bodyPr>
          <a:lstStyle/>
          <a:p>
            <a:pPr marL="0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4" y="1622003"/>
            <a:ext cx="8114250" cy="405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9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Итерация 5 – Писане/Редакция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70912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Single </a:t>
            </a:r>
            <a:r>
              <a:rPr lang="es-ES" dirty="0" err="1" smtClean="0"/>
              <a:t>responsibility</a:t>
            </a:r>
            <a:r>
              <a:rPr lang="es-ES" dirty="0" smtClean="0"/>
              <a:t> </a:t>
            </a:r>
            <a:r>
              <a:rPr lang="es-ES" dirty="0" err="1" smtClean="0"/>
              <a:t>principle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всеки член на екипа се занимава само с едно нещо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Основна цел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Дописване и доредактиране на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 новите автори/редактори – нови теми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4 седмици?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6 седмици?</a:t>
            </a: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4427984" y="4772495"/>
            <a:ext cx="1809750" cy="1533525"/>
            <a:chOff x="4093610" y="4816066"/>
            <a:chExt cx="1809750" cy="153352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3610" y="4816066"/>
              <a:ext cx="1809750" cy="153352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4093610" y="5680162"/>
              <a:ext cx="1809750" cy="641661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7866" y="4762972"/>
            <a:ext cx="1819275" cy="1552575"/>
            <a:chOff x="6397866" y="4762972"/>
            <a:chExt cx="1819275" cy="1552575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866" y="4762972"/>
              <a:ext cx="1819275" cy="15525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ounded Rectangle 13"/>
            <p:cNvSpPr/>
            <p:nvPr/>
          </p:nvSpPr>
          <p:spPr>
            <a:xfrm>
              <a:off x="6402628" y="5241303"/>
              <a:ext cx="1809750" cy="63267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753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7504</TotalTime>
  <Words>820</Words>
  <Application>Microsoft Office PowerPoint</Application>
  <PresentationFormat>On-screen Show (4:3)</PresentationFormat>
  <Paragraphs>228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Книга за шаблони за дизайн</vt:lpstr>
      <vt:lpstr>Дневен ред</vt:lpstr>
      <vt:lpstr>Нови членове на екипа</vt:lpstr>
      <vt:lpstr>Състояние на работата Итерация 1‘ - Дописване</vt:lpstr>
      <vt:lpstr>Състояние на работата Итерация 2 - Редакция</vt:lpstr>
      <vt:lpstr>Състояние на работата Итерация 3 - Писане</vt:lpstr>
      <vt:lpstr>Състояние на работата Обобщение</vt:lpstr>
      <vt:lpstr>Състояние на работата Обобщение</vt:lpstr>
      <vt:lpstr>Итерация 5 – Писане/Редакция</vt:lpstr>
      <vt:lpstr>Итерация 5 – Писане/Редакция</vt:lpstr>
      <vt:lpstr>PowerPoint Presentation</vt:lpstr>
      <vt:lpstr>Ретроспекция</vt:lpstr>
      <vt:lpstr>Спри с...</vt:lpstr>
      <vt:lpstr>Продължи с...</vt:lpstr>
      <vt:lpstr>Започни с... (1)</vt:lpstr>
      <vt:lpstr>Започни с... (2)</vt:lpstr>
      <vt:lpstr>Организация</vt:lpstr>
      <vt:lpstr>Писане (+ планиране)</vt:lpstr>
      <vt:lpstr>Редакция</vt:lpstr>
      <vt:lpstr>Режим “Track Changes”</vt:lpstr>
      <vt:lpstr>Редакция</vt:lpstr>
      <vt:lpstr>За участниците (1)</vt:lpstr>
      <vt:lpstr>За участниците (2)</vt:lpstr>
      <vt:lpstr>За участниците (3)</vt:lpstr>
      <vt:lpstr>Итерация 2 - Редакция</vt:lpstr>
      <vt:lpstr>Итерация 3 - Писане</vt:lpstr>
      <vt:lpstr>Стилове</vt:lpstr>
      <vt:lpstr>Структура на документа</vt:lpstr>
      <vt:lpstr>Дискусия (1)</vt:lpstr>
      <vt:lpstr>Дискусия (2)</vt:lpstr>
      <vt:lpstr>Дискусия (3)</vt:lpstr>
      <vt:lpstr>Дискусия (4)</vt:lpstr>
      <vt:lpstr>Дискусия (5)</vt:lpstr>
      <vt:lpstr>PowerPoint Presentation</vt:lpstr>
    </vt:vector>
  </TitlesOfParts>
  <Company>ioko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Vasilev</dc:creator>
  <cp:lastModifiedBy>Nikolay Vasilev</cp:lastModifiedBy>
  <cp:revision>319</cp:revision>
  <cp:lastPrinted>2012-03-16T19:49:56Z</cp:lastPrinted>
  <dcterms:created xsi:type="dcterms:W3CDTF">2012-03-13T21:18:04Z</dcterms:created>
  <dcterms:modified xsi:type="dcterms:W3CDTF">2012-08-13T16:05:59Z</dcterms:modified>
</cp:coreProperties>
</file>