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5388" autoAdjust="0"/>
  </p:normalViewPr>
  <p:slideViewPr>
    <p:cSldViewPr snapToGrid="0">
      <p:cViewPr varScale="1">
        <p:scale>
          <a:sx n="69" d="100"/>
          <a:sy n="69" d="100"/>
        </p:scale>
        <p:origin x="52" y="64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{AC1DDB45-B570-4B17-B588-E0EB31633925}tf22318419_win32</Template>
  <TotalTime>1</TotalTime>
  <Words>477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Pitch deck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Monica Pecha</dc:creator>
  <cp:lastModifiedBy>Monica Pecha</cp:lastModifiedBy>
  <cp:revision>1</cp:revision>
  <dcterms:created xsi:type="dcterms:W3CDTF">2024-03-04T15:12:23Z</dcterms:created>
  <dcterms:modified xsi:type="dcterms:W3CDTF">2024-03-04T15:13:53Z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