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56B1A-3FF1-4485-AA1D-76980447672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98D053D-935B-4F73-BEBD-895AA724C5AF}">
      <dgm:prSet phldrT="[Texto]"/>
      <dgm:spPr/>
      <dgm:t>
        <a:bodyPr/>
        <a:lstStyle/>
        <a:p>
          <a:r>
            <a:rPr lang="es-PE" dirty="0" smtClean="0"/>
            <a:t>Crecimiento del Distrito de Trujillo</a:t>
          </a:r>
          <a:endParaRPr lang="es-PE" dirty="0"/>
        </a:p>
      </dgm:t>
    </dgm:pt>
    <dgm:pt modelId="{4A9CF2C7-9DE8-4B5A-BD4B-CC2335867E6F}" type="parTrans" cxnId="{B3024172-DC22-41E3-BC9E-CEED31929BBD}">
      <dgm:prSet/>
      <dgm:spPr/>
      <dgm:t>
        <a:bodyPr/>
        <a:lstStyle/>
        <a:p>
          <a:endParaRPr lang="es-PE"/>
        </a:p>
      </dgm:t>
    </dgm:pt>
    <dgm:pt modelId="{B5FFE0C1-FBF9-45A3-A127-22129133E216}" type="sibTrans" cxnId="{B3024172-DC22-41E3-BC9E-CEED31929BBD}">
      <dgm:prSet/>
      <dgm:spPr/>
      <dgm:t>
        <a:bodyPr/>
        <a:lstStyle/>
        <a:p>
          <a:endParaRPr lang="es-PE"/>
        </a:p>
      </dgm:t>
    </dgm:pt>
    <dgm:pt modelId="{3411E623-4725-4A44-9133-971BAFE53A08}">
      <dgm:prSet phldrT="[Texto]"/>
      <dgm:spPr/>
      <dgm:t>
        <a:bodyPr/>
        <a:lstStyle/>
        <a:p>
          <a:r>
            <a:rPr lang="es-PE" dirty="0" smtClean="0"/>
            <a:t>Aumento de Contribuyentes</a:t>
          </a:r>
          <a:endParaRPr lang="es-PE" dirty="0"/>
        </a:p>
      </dgm:t>
    </dgm:pt>
    <dgm:pt modelId="{AD4AC311-EA16-4BCB-91D5-4C45092C1C6C}" type="parTrans" cxnId="{F5CA34D1-7F19-4C00-B8FC-33B83FE7026A}">
      <dgm:prSet/>
      <dgm:spPr/>
      <dgm:t>
        <a:bodyPr/>
        <a:lstStyle/>
        <a:p>
          <a:endParaRPr lang="es-PE"/>
        </a:p>
      </dgm:t>
    </dgm:pt>
    <dgm:pt modelId="{7B7EBC8C-8F2E-4DAB-8A48-A7307110C407}" type="sibTrans" cxnId="{F5CA34D1-7F19-4C00-B8FC-33B83FE7026A}">
      <dgm:prSet/>
      <dgm:spPr/>
      <dgm:t>
        <a:bodyPr/>
        <a:lstStyle/>
        <a:p>
          <a:endParaRPr lang="es-PE"/>
        </a:p>
      </dgm:t>
    </dgm:pt>
    <dgm:pt modelId="{70D1776C-AA96-431E-986D-3A57107B5FCA}">
      <dgm:prSet phldrT="[Texto]"/>
      <dgm:spPr/>
      <dgm:t>
        <a:bodyPr/>
        <a:lstStyle/>
        <a:p>
          <a:r>
            <a:rPr lang="es-PE" dirty="0" smtClean="0"/>
            <a:t>Automatización de nuevos procesos</a:t>
          </a:r>
          <a:endParaRPr lang="es-PE" dirty="0"/>
        </a:p>
      </dgm:t>
    </dgm:pt>
    <dgm:pt modelId="{7F4E7366-EEC0-44E8-AA8E-0F43E020420B}" type="parTrans" cxnId="{BFF5F777-0DA6-4B90-AEC2-639A114439AA}">
      <dgm:prSet/>
      <dgm:spPr/>
      <dgm:t>
        <a:bodyPr/>
        <a:lstStyle/>
        <a:p>
          <a:endParaRPr lang="es-PE"/>
        </a:p>
      </dgm:t>
    </dgm:pt>
    <dgm:pt modelId="{032FCCE0-55A7-4EE6-9146-1B99DF7FDDF0}" type="sibTrans" cxnId="{BFF5F777-0DA6-4B90-AEC2-639A114439AA}">
      <dgm:prSet/>
      <dgm:spPr/>
      <dgm:t>
        <a:bodyPr/>
        <a:lstStyle/>
        <a:p>
          <a:endParaRPr lang="es-PE"/>
        </a:p>
      </dgm:t>
    </dgm:pt>
    <dgm:pt modelId="{A18DF173-C693-4910-9EF3-426491A5FA36}">
      <dgm:prSet phldrT="[Texto]"/>
      <dgm:spPr/>
      <dgm:t>
        <a:bodyPr/>
        <a:lstStyle/>
        <a:p>
          <a:r>
            <a:rPr lang="es-PE" dirty="0" smtClean="0"/>
            <a:t>Nueva Estructura Organizacional</a:t>
          </a:r>
          <a:endParaRPr lang="es-PE" dirty="0"/>
        </a:p>
      </dgm:t>
    </dgm:pt>
    <dgm:pt modelId="{14DC861B-512E-4FE1-A5A7-96099CBAD16B}" type="parTrans" cxnId="{77945FDB-3F6F-4949-9149-BCF0E30C53D5}">
      <dgm:prSet/>
      <dgm:spPr/>
      <dgm:t>
        <a:bodyPr/>
        <a:lstStyle/>
        <a:p>
          <a:endParaRPr lang="es-PE"/>
        </a:p>
      </dgm:t>
    </dgm:pt>
    <dgm:pt modelId="{4B9E0511-7DDB-4C50-9413-5A16FED7512F}" type="sibTrans" cxnId="{77945FDB-3F6F-4949-9149-BCF0E30C53D5}">
      <dgm:prSet/>
      <dgm:spPr/>
      <dgm:t>
        <a:bodyPr/>
        <a:lstStyle/>
        <a:p>
          <a:endParaRPr lang="es-PE"/>
        </a:p>
      </dgm:t>
    </dgm:pt>
    <dgm:pt modelId="{321AFC98-8CEB-48DB-ABE7-8809B1D40769}">
      <dgm:prSet phldrT="[Texto]"/>
      <dgm:spPr/>
      <dgm:t>
        <a:bodyPr/>
        <a:lstStyle/>
        <a:p>
          <a:r>
            <a:rPr lang="es-PE" dirty="0" smtClean="0"/>
            <a:t>Exigencias por parte del Estado de nuevas Responsabilidades</a:t>
          </a:r>
          <a:endParaRPr lang="es-PE" dirty="0"/>
        </a:p>
      </dgm:t>
    </dgm:pt>
    <dgm:pt modelId="{6B9D82B0-A790-4788-AC89-BD200792E609}" type="parTrans" cxnId="{C1F9A673-5D76-49CE-B56E-5826FACD5101}">
      <dgm:prSet/>
      <dgm:spPr/>
      <dgm:t>
        <a:bodyPr/>
        <a:lstStyle/>
        <a:p>
          <a:endParaRPr lang="es-PE"/>
        </a:p>
      </dgm:t>
    </dgm:pt>
    <dgm:pt modelId="{1F18A547-332C-414B-AF19-8D88EFDB16AB}" type="sibTrans" cxnId="{C1F9A673-5D76-49CE-B56E-5826FACD5101}">
      <dgm:prSet/>
      <dgm:spPr/>
      <dgm:t>
        <a:bodyPr/>
        <a:lstStyle/>
        <a:p>
          <a:endParaRPr lang="es-PE"/>
        </a:p>
      </dgm:t>
    </dgm:pt>
    <dgm:pt modelId="{A57AC420-374B-4B9C-A503-1FE6AE6D1F5A}" type="pres">
      <dgm:prSet presAssocID="{8A156B1A-3FF1-4485-AA1D-7698044767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492F7F3-E089-4132-8C2D-7746E1AF4BA1}" type="pres">
      <dgm:prSet presAssocID="{8A156B1A-3FF1-4485-AA1D-769804476722}" presName="cycle" presStyleCnt="0"/>
      <dgm:spPr/>
    </dgm:pt>
    <dgm:pt modelId="{2A3DC1EE-47F3-46D1-89EB-B293FDBC44A4}" type="pres">
      <dgm:prSet presAssocID="{B98D053D-935B-4F73-BEBD-895AA724C5AF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07B4D9B-5B59-439E-B05E-DA2BAD5DFB21}" type="pres">
      <dgm:prSet presAssocID="{B5FFE0C1-FBF9-45A3-A127-22129133E216}" presName="sibTransFirstNode" presStyleLbl="bgShp" presStyleIdx="0" presStyleCnt="1"/>
      <dgm:spPr/>
      <dgm:t>
        <a:bodyPr/>
        <a:lstStyle/>
        <a:p>
          <a:endParaRPr lang="es-PE"/>
        </a:p>
      </dgm:t>
    </dgm:pt>
    <dgm:pt modelId="{C7A4F6CE-3B95-4FE1-AEAC-0EBBD1ED9EA3}" type="pres">
      <dgm:prSet presAssocID="{3411E623-4725-4A44-9133-971BAFE53A08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4DA694F-512F-4D23-A75E-E28041A1AFFA}" type="pres">
      <dgm:prSet presAssocID="{70D1776C-AA96-431E-986D-3A57107B5FCA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B695D2-0212-4376-B8E5-626B4F284A87}" type="pres">
      <dgm:prSet presAssocID="{A18DF173-C693-4910-9EF3-426491A5FA36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32C284-F5CA-451F-A6F9-FF46CE15ED2D}" type="pres">
      <dgm:prSet presAssocID="{321AFC98-8CEB-48DB-ABE7-8809B1D40769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1F9A673-5D76-49CE-B56E-5826FACD5101}" srcId="{8A156B1A-3FF1-4485-AA1D-769804476722}" destId="{321AFC98-8CEB-48DB-ABE7-8809B1D40769}" srcOrd="4" destOrd="0" parTransId="{6B9D82B0-A790-4788-AC89-BD200792E609}" sibTransId="{1F18A547-332C-414B-AF19-8D88EFDB16AB}"/>
    <dgm:cxn modelId="{C7651E1E-B26A-4B62-989D-2D1460BA2D7D}" type="presOf" srcId="{A18DF173-C693-4910-9EF3-426491A5FA36}" destId="{28B695D2-0212-4376-B8E5-626B4F284A87}" srcOrd="0" destOrd="0" presId="urn:microsoft.com/office/officeart/2005/8/layout/cycle3"/>
    <dgm:cxn modelId="{3A356B56-1DB4-4C6D-A447-818039F48DB3}" type="presOf" srcId="{3411E623-4725-4A44-9133-971BAFE53A08}" destId="{C7A4F6CE-3B95-4FE1-AEAC-0EBBD1ED9EA3}" srcOrd="0" destOrd="0" presId="urn:microsoft.com/office/officeart/2005/8/layout/cycle3"/>
    <dgm:cxn modelId="{F5CA34D1-7F19-4C00-B8FC-33B83FE7026A}" srcId="{8A156B1A-3FF1-4485-AA1D-769804476722}" destId="{3411E623-4725-4A44-9133-971BAFE53A08}" srcOrd="1" destOrd="0" parTransId="{AD4AC311-EA16-4BCB-91D5-4C45092C1C6C}" sibTransId="{7B7EBC8C-8F2E-4DAB-8A48-A7307110C407}"/>
    <dgm:cxn modelId="{BFF5F777-0DA6-4B90-AEC2-639A114439AA}" srcId="{8A156B1A-3FF1-4485-AA1D-769804476722}" destId="{70D1776C-AA96-431E-986D-3A57107B5FCA}" srcOrd="2" destOrd="0" parTransId="{7F4E7366-EEC0-44E8-AA8E-0F43E020420B}" sibTransId="{032FCCE0-55A7-4EE6-9146-1B99DF7FDDF0}"/>
    <dgm:cxn modelId="{1E1856AB-629D-4699-949E-2061613C4158}" type="presOf" srcId="{8A156B1A-3FF1-4485-AA1D-769804476722}" destId="{A57AC420-374B-4B9C-A503-1FE6AE6D1F5A}" srcOrd="0" destOrd="0" presId="urn:microsoft.com/office/officeart/2005/8/layout/cycle3"/>
    <dgm:cxn modelId="{25120730-F4CA-41FF-AE74-2FF16C41C2C1}" type="presOf" srcId="{B5FFE0C1-FBF9-45A3-A127-22129133E216}" destId="{007B4D9B-5B59-439E-B05E-DA2BAD5DFB21}" srcOrd="0" destOrd="0" presId="urn:microsoft.com/office/officeart/2005/8/layout/cycle3"/>
    <dgm:cxn modelId="{10CF2B2B-396A-4417-A959-E7D11AD01B39}" type="presOf" srcId="{321AFC98-8CEB-48DB-ABE7-8809B1D40769}" destId="{7E32C284-F5CA-451F-A6F9-FF46CE15ED2D}" srcOrd="0" destOrd="0" presId="urn:microsoft.com/office/officeart/2005/8/layout/cycle3"/>
    <dgm:cxn modelId="{567E92AC-7271-4374-8BBC-15E6B2BE28DA}" type="presOf" srcId="{B98D053D-935B-4F73-BEBD-895AA724C5AF}" destId="{2A3DC1EE-47F3-46D1-89EB-B293FDBC44A4}" srcOrd="0" destOrd="0" presId="urn:microsoft.com/office/officeart/2005/8/layout/cycle3"/>
    <dgm:cxn modelId="{77945FDB-3F6F-4949-9149-BCF0E30C53D5}" srcId="{8A156B1A-3FF1-4485-AA1D-769804476722}" destId="{A18DF173-C693-4910-9EF3-426491A5FA36}" srcOrd="3" destOrd="0" parTransId="{14DC861B-512E-4FE1-A5A7-96099CBAD16B}" sibTransId="{4B9E0511-7DDB-4C50-9413-5A16FED7512F}"/>
    <dgm:cxn modelId="{01CA034A-3F69-4A86-882F-EB48A77C2B56}" type="presOf" srcId="{70D1776C-AA96-431E-986D-3A57107B5FCA}" destId="{94DA694F-512F-4D23-A75E-E28041A1AFFA}" srcOrd="0" destOrd="0" presId="urn:microsoft.com/office/officeart/2005/8/layout/cycle3"/>
    <dgm:cxn modelId="{B3024172-DC22-41E3-BC9E-CEED31929BBD}" srcId="{8A156B1A-3FF1-4485-AA1D-769804476722}" destId="{B98D053D-935B-4F73-BEBD-895AA724C5AF}" srcOrd="0" destOrd="0" parTransId="{4A9CF2C7-9DE8-4B5A-BD4B-CC2335867E6F}" sibTransId="{B5FFE0C1-FBF9-45A3-A127-22129133E216}"/>
    <dgm:cxn modelId="{F60BCEA8-DFA4-4728-874F-5DC30178B1E4}" type="presParOf" srcId="{A57AC420-374B-4B9C-A503-1FE6AE6D1F5A}" destId="{7492F7F3-E089-4132-8C2D-7746E1AF4BA1}" srcOrd="0" destOrd="0" presId="urn:microsoft.com/office/officeart/2005/8/layout/cycle3"/>
    <dgm:cxn modelId="{BD28CECD-97DB-44EC-A0CF-20915FA3182E}" type="presParOf" srcId="{7492F7F3-E089-4132-8C2D-7746E1AF4BA1}" destId="{2A3DC1EE-47F3-46D1-89EB-B293FDBC44A4}" srcOrd="0" destOrd="0" presId="urn:microsoft.com/office/officeart/2005/8/layout/cycle3"/>
    <dgm:cxn modelId="{AA00516E-8534-448B-88BC-2188CA4888B9}" type="presParOf" srcId="{7492F7F3-E089-4132-8C2D-7746E1AF4BA1}" destId="{007B4D9B-5B59-439E-B05E-DA2BAD5DFB21}" srcOrd="1" destOrd="0" presId="urn:microsoft.com/office/officeart/2005/8/layout/cycle3"/>
    <dgm:cxn modelId="{C7411BA6-F226-4A84-BBC7-0E7EAE4DE695}" type="presParOf" srcId="{7492F7F3-E089-4132-8C2D-7746E1AF4BA1}" destId="{C7A4F6CE-3B95-4FE1-AEAC-0EBBD1ED9EA3}" srcOrd="2" destOrd="0" presId="urn:microsoft.com/office/officeart/2005/8/layout/cycle3"/>
    <dgm:cxn modelId="{68A68E2F-AF2F-4FD9-A694-51017E99F7D3}" type="presParOf" srcId="{7492F7F3-E089-4132-8C2D-7746E1AF4BA1}" destId="{94DA694F-512F-4D23-A75E-E28041A1AFFA}" srcOrd="3" destOrd="0" presId="urn:microsoft.com/office/officeart/2005/8/layout/cycle3"/>
    <dgm:cxn modelId="{A4120454-D11F-4150-98C1-C1822D2FD096}" type="presParOf" srcId="{7492F7F3-E089-4132-8C2D-7746E1AF4BA1}" destId="{28B695D2-0212-4376-B8E5-626B4F284A87}" srcOrd="4" destOrd="0" presId="urn:microsoft.com/office/officeart/2005/8/layout/cycle3"/>
    <dgm:cxn modelId="{F197A929-F710-4A62-AE8B-42B304243344}" type="presParOf" srcId="{7492F7F3-E089-4132-8C2D-7746E1AF4BA1}" destId="{7E32C284-F5CA-451F-A6F9-FF46CE15ED2D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8B71E-3653-4795-9B3A-0D2567C6C42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0836DB6-6006-45CA-99C6-7D415168C419}">
      <dgm:prSet phldrT="[Texto]"/>
      <dgm:spPr/>
      <dgm:t>
        <a:bodyPr/>
        <a:lstStyle/>
        <a:p>
          <a:r>
            <a:rPr lang="es-PE" dirty="0" smtClean="0"/>
            <a:t>Atenciones Diarias</a:t>
          </a:r>
          <a:endParaRPr lang="es-PE" dirty="0"/>
        </a:p>
      </dgm:t>
    </dgm:pt>
    <dgm:pt modelId="{089911F4-98AE-4649-AAE1-26D2FDF9662E}" type="parTrans" cxnId="{B0BF58CC-79C5-4DA0-BFFF-7260BA938A6C}">
      <dgm:prSet/>
      <dgm:spPr/>
      <dgm:t>
        <a:bodyPr/>
        <a:lstStyle/>
        <a:p>
          <a:endParaRPr lang="es-PE"/>
        </a:p>
      </dgm:t>
    </dgm:pt>
    <dgm:pt modelId="{3DC065CB-1029-4EE1-95B6-C90EC957618B}" type="sibTrans" cxnId="{B0BF58CC-79C5-4DA0-BFFF-7260BA938A6C}">
      <dgm:prSet/>
      <dgm:spPr/>
      <dgm:t>
        <a:bodyPr/>
        <a:lstStyle/>
        <a:p>
          <a:endParaRPr lang="es-PE"/>
        </a:p>
      </dgm:t>
    </dgm:pt>
    <dgm:pt modelId="{76C804FE-4A0F-4404-A465-422B8C281DDB}">
      <dgm:prSet phldrT="[Texto]"/>
      <dgm:spPr/>
      <dgm:t>
        <a:bodyPr/>
        <a:lstStyle/>
        <a:p>
          <a:r>
            <a:rPr lang="es-PE" dirty="0" smtClean="0"/>
            <a:t>Apoyo en Campañas del SATT y Municipalidades.	</a:t>
          </a:r>
          <a:endParaRPr lang="es-PE" dirty="0"/>
        </a:p>
      </dgm:t>
    </dgm:pt>
    <dgm:pt modelId="{C48B9749-7B32-41DF-89DC-7DDD2A701629}" type="parTrans" cxnId="{B48CAD56-1551-4767-A588-3D65DC614E0C}">
      <dgm:prSet/>
      <dgm:spPr/>
      <dgm:t>
        <a:bodyPr/>
        <a:lstStyle/>
        <a:p>
          <a:endParaRPr lang="es-PE"/>
        </a:p>
      </dgm:t>
    </dgm:pt>
    <dgm:pt modelId="{21FBF169-1A18-4E2D-8765-035EDFD6F8D8}" type="sibTrans" cxnId="{B48CAD56-1551-4767-A588-3D65DC614E0C}">
      <dgm:prSet/>
      <dgm:spPr/>
      <dgm:t>
        <a:bodyPr/>
        <a:lstStyle/>
        <a:p>
          <a:endParaRPr lang="es-PE"/>
        </a:p>
      </dgm:t>
    </dgm:pt>
    <dgm:pt modelId="{E9C330A5-18D6-4357-A2B2-623B70AF0B4B}">
      <dgm:prSet phldrT="[Texto]"/>
      <dgm:spPr/>
      <dgm:t>
        <a:bodyPr/>
        <a:lstStyle/>
        <a:p>
          <a:r>
            <a:rPr lang="es-PE" dirty="0" smtClean="0"/>
            <a:t>Desarrollo e implementación de nuevos proyectos o módulos</a:t>
          </a:r>
          <a:endParaRPr lang="es-PE" dirty="0"/>
        </a:p>
      </dgm:t>
    </dgm:pt>
    <dgm:pt modelId="{8FE17881-37FA-4E87-B6D0-7D64D79411EC}" type="parTrans" cxnId="{360A97B8-3BCF-46C6-899D-C843C6F4606F}">
      <dgm:prSet/>
      <dgm:spPr/>
      <dgm:t>
        <a:bodyPr/>
        <a:lstStyle/>
        <a:p>
          <a:endParaRPr lang="es-PE"/>
        </a:p>
      </dgm:t>
    </dgm:pt>
    <dgm:pt modelId="{14C46581-3630-4898-BB36-9E2DD9354BA4}" type="sibTrans" cxnId="{360A97B8-3BCF-46C6-899D-C843C6F4606F}">
      <dgm:prSet/>
      <dgm:spPr/>
      <dgm:t>
        <a:bodyPr/>
        <a:lstStyle/>
        <a:p>
          <a:endParaRPr lang="es-PE"/>
        </a:p>
      </dgm:t>
    </dgm:pt>
    <dgm:pt modelId="{62DA7DE8-24DA-42BB-B1F0-ABECADCA5125}">
      <dgm:prSet phldrT="[Texto]"/>
      <dgm:spPr/>
      <dgm:t>
        <a:bodyPr/>
        <a:lstStyle/>
        <a:p>
          <a:r>
            <a:rPr lang="es-PE" dirty="0" smtClean="0"/>
            <a:t>Desarrollo e Implementación del Sistemas.</a:t>
          </a:r>
          <a:endParaRPr lang="es-PE" dirty="0"/>
        </a:p>
      </dgm:t>
    </dgm:pt>
    <dgm:pt modelId="{6D640F81-1928-4D6C-8DAD-2BD2AF61844F}" type="parTrans" cxnId="{F807A21F-B3E9-46AA-A118-2732B3825071}">
      <dgm:prSet/>
      <dgm:spPr/>
      <dgm:t>
        <a:bodyPr/>
        <a:lstStyle/>
        <a:p>
          <a:endParaRPr lang="es-PE"/>
        </a:p>
      </dgm:t>
    </dgm:pt>
    <dgm:pt modelId="{D20463CF-09C6-4297-BC62-FBF287CBEA67}" type="sibTrans" cxnId="{F807A21F-B3E9-46AA-A118-2732B3825071}">
      <dgm:prSet/>
      <dgm:spPr/>
      <dgm:t>
        <a:bodyPr/>
        <a:lstStyle/>
        <a:p>
          <a:endParaRPr lang="es-PE"/>
        </a:p>
      </dgm:t>
    </dgm:pt>
    <dgm:pt modelId="{70CE5CD0-002C-4AF2-87FD-CAB0223B6792}">
      <dgm:prSet phldrT="[Texto]"/>
      <dgm:spPr/>
      <dgm:t>
        <a:bodyPr/>
        <a:lstStyle/>
        <a:p>
          <a:r>
            <a:rPr lang="es-PE" dirty="0" smtClean="0"/>
            <a:t>Requerimientos de la MPT</a:t>
          </a:r>
          <a:endParaRPr lang="es-PE" dirty="0"/>
        </a:p>
      </dgm:t>
    </dgm:pt>
    <dgm:pt modelId="{25A1D576-209F-49BB-A7C0-3DCF70680812}" type="parTrans" cxnId="{9A9E728B-E19F-46B8-93B6-E4F61E7478B1}">
      <dgm:prSet/>
      <dgm:spPr/>
      <dgm:t>
        <a:bodyPr/>
        <a:lstStyle/>
        <a:p>
          <a:endParaRPr lang="es-PE"/>
        </a:p>
      </dgm:t>
    </dgm:pt>
    <dgm:pt modelId="{2272A908-9ACE-4825-8B5D-7E0E9C7FCA0D}" type="sibTrans" cxnId="{9A9E728B-E19F-46B8-93B6-E4F61E7478B1}">
      <dgm:prSet/>
      <dgm:spPr/>
      <dgm:t>
        <a:bodyPr/>
        <a:lstStyle/>
        <a:p>
          <a:endParaRPr lang="es-PE"/>
        </a:p>
      </dgm:t>
    </dgm:pt>
    <dgm:pt modelId="{73D1E23B-D164-43DB-9F27-FE306C9EAF95}">
      <dgm:prSet phldrT="[Texto]"/>
      <dgm:spPr/>
      <dgm:t>
        <a:bodyPr/>
        <a:lstStyle/>
        <a:p>
          <a:r>
            <a:rPr lang="es-PE" dirty="0" smtClean="0"/>
            <a:t>Atenciones de OCI y Contraloría</a:t>
          </a:r>
          <a:endParaRPr lang="es-PE" dirty="0"/>
        </a:p>
      </dgm:t>
    </dgm:pt>
    <dgm:pt modelId="{C97B4526-629F-4183-8E8E-D3752DC6B750}" type="parTrans" cxnId="{066A891A-27E8-4B5D-9E24-BA0D678D8C8D}">
      <dgm:prSet/>
      <dgm:spPr/>
      <dgm:t>
        <a:bodyPr/>
        <a:lstStyle/>
        <a:p>
          <a:endParaRPr lang="es-PE"/>
        </a:p>
      </dgm:t>
    </dgm:pt>
    <dgm:pt modelId="{766C8456-DFA4-4218-82D4-6CA481BABC0F}" type="sibTrans" cxnId="{066A891A-27E8-4B5D-9E24-BA0D678D8C8D}">
      <dgm:prSet/>
      <dgm:spPr/>
      <dgm:t>
        <a:bodyPr/>
        <a:lstStyle/>
        <a:p>
          <a:endParaRPr lang="es-PE"/>
        </a:p>
      </dgm:t>
    </dgm:pt>
    <dgm:pt modelId="{1DC5F969-2AE9-424A-866E-A31E1BFBC4FE}">
      <dgm:prSet phldrT="[Texto]"/>
      <dgm:spPr/>
      <dgm:t>
        <a:bodyPr/>
        <a:lstStyle/>
        <a:p>
          <a:r>
            <a:rPr lang="es-PE" dirty="0" smtClean="0"/>
            <a:t>Gestión de OTI</a:t>
          </a:r>
          <a:endParaRPr lang="es-PE" dirty="0"/>
        </a:p>
      </dgm:t>
    </dgm:pt>
    <dgm:pt modelId="{4080392D-480C-40D8-ACCD-81AE8FDD0ADA}" type="parTrans" cxnId="{2A7015ED-5ED4-43A6-92E7-D8DE4BB27664}">
      <dgm:prSet/>
      <dgm:spPr/>
      <dgm:t>
        <a:bodyPr/>
        <a:lstStyle/>
        <a:p>
          <a:endParaRPr lang="es-PE"/>
        </a:p>
      </dgm:t>
    </dgm:pt>
    <dgm:pt modelId="{80E59199-9516-4556-ABD7-9D1EEE6D8F06}" type="sibTrans" cxnId="{2A7015ED-5ED4-43A6-92E7-D8DE4BB27664}">
      <dgm:prSet/>
      <dgm:spPr/>
      <dgm:t>
        <a:bodyPr/>
        <a:lstStyle/>
        <a:p>
          <a:endParaRPr lang="es-PE"/>
        </a:p>
      </dgm:t>
    </dgm:pt>
    <dgm:pt modelId="{1162CD43-4F06-4B8E-910A-78314C4C2D2A}">
      <dgm:prSet phldrT="[Texto]"/>
      <dgm:spPr/>
      <dgm:t>
        <a:bodyPr/>
        <a:lstStyle/>
        <a:p>
          <a:r>
            <a:rPr lang="es-PE" dirty="0" smtClean="0"/>
            <a:t>Soporte, Seguridad, Redes y Telecomunicaciones.</a:t>
          </a:r>
          <a:endParaRPr lang="es-PE" dirty="0"/>
        </a:p>
      </dgm:t>
    </dgm:pt>
    <dgm:pt modelId="{777DDA14-5F1A-4BF4-9D07-8D6BACC0DEE2}" type="parTrans" cxnId="{B01771D9-DCD9-4A4B-A5CB-097F06289AE4}">
      <dgm:prSet/>
      <dgm:spPr/>
      <dgm:t>
        <a:bodyPr/>
        <a:lstStyle/>
        <a:p>
          <a:endParaRPr lang="es-PE"/>
        </a:p>
      </dgm:t>
    </dgm:pt>
    <dgm:pt modelId="{3E4967E0-4386-4686-9506-84E33A785EFD}" type="sibTrans" cxnId="{B01771D9-DCD9-4A4B-A5CB-097F06289AE4}">
      <dgm:prSet/>
      <dgm:spPr/>
      <dgm:t>
        <a:bodyPr/>
        <a:lstStyle/>
        <a:p>
          <a:endParaRPr lang="es-PE"/>
        </a:p>
      </dgm:t>
    </dgm:pt>
    <dgm:pt modelId="{CB8F2D16-3590-45A7-9AB4-3000C564B2AD}" type="pres">
      <dgm:prSet presAssocID="{D098B71E-3653-4795-9B3A-0D2567C6C4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04CD53F-3FC9-4DA0-B2AB-99DB4ED9F0E9}" type="pres">
      <dgm:prSet presAssocID="{F0836DB6-6006-45CA-99C6-7D415168C419}" presName="linNode" presStyleCnt="0"/>
      <dgm:spPr/>
    </dgm:pt>
    <dgm:pt modelId="{07180E7A-7FC8-45BA-B27E-73B9FAE17995}" type="pres">
      <dgm:prSet presAssocID="{F0836DB6-6006-45CA-99C6-7D415168C419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38EBAF-6485-498A-86F1-3F01FADF5E2B}" type="pres">
      <dgm:prSet presAssocID="{3DC065CB-1029-4EE1-95B6-C90EC957618B}" presName="sp" presStyleCnt="0"/>
      <dgm:spPr/>
    </dgm:pt>
    <dgm:pt modelId="{D775DD7A-909D-4956-9472-7D582486C5BF}" type="pres">
      <dgm:prSet presAssocID="{76C804FE-4A0F-4404-A465-422B8C281DDB}" presName="linNode" presStyleCnt="0"/>
      <dgm:spPr/>
    </dgm:pt>
    <dgm:pt modelId="{B8F2B58E-1F60-41AC-9FA1-BD6F2B7F8EAA}" type="pres">
      <dgm:prSet presAssocID="{76C804FE-4A0F-4404-A465-422B8C281DDB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4E80A8B-6E67-4CA0-AD4E-7B5C0C846ED1}" type="pres">
      <dgm:prSet presAssocID="{21FBF169-1A18-4E2D-8765-035EDFD6F8D8}" presName="sp" presStyleCnt="0"/>
      <dgm:spPr/>
    </dgm:pt>
    <dgm:pt modelId="{CCF8FE27-B20C-4839-A137-D6044D67C5DF}" type="pres">
      <dgm:prSet presAssocID="{E9C330A5-18D6-4357-A2B2-623B70AF0B4B}" presName="linNode" presStyleCnt="0"/>
      <dgm:spPr/>
    </dgm:pt>
    <dgm:pt modelId="{2B243AC1-219E-43B7-B15A-5F7EA76F81A3}" type="pres">
      <dgm:prSet presAssocID="{E9C330A5-18D6-4357-A2B2-623B70AF0B4B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1095442-F779-460F-A24A-F5C2283B16B6}" type="pres">
      <dgm:prSet presAssocID="{14C46581-3630-4898-BB36-9E2DD9354BA4}" presName="sp" presStyleCnt="0"/>
      <dgm:spPr/>
    </dgm:pt>
    <dgm:pt modelId="{005F5FAA-A6EA-4672-A6D1-EE7D8D1C0381}" type="pres">
      <dgm:prSet presAssocID="{62DA7DE8-24DA-42BB-B1F0-ABECADCA5125}" presName="linNode" presStyleCnt="0"/>
      <dgm:spPr/>
    </dgm:pt>
    <dgm:pt modelId="{43337DCB-C0F9-491D-B27B-606D0294738F}" type="pres">
      <dgm:prSet presAssocID="{62DA7DE8-24DA-42BB-B1F0-ABECADCA5125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549038B-DB31-43D3-8C20-57AB09785D12}" type="pres">
      <dgm:prSet presAssocID="{D20463CF-09C6-4297-BC62-FBF287CBEA67}" presName="sp" presStyleCnt="0"/>
      <dgm:spPr/>
    </dgm:pt>
    <dgm:pt modelId="{8D8A803C-BC64-4EFD-81A7-26E6142ED339}" type="pres">
      <dgm:prSet presAssocID="{70CE5CD0-002C-4AF2-87FD-CAB0223B6792}" presName="linNode" presStyleCnt="0"/>
      <dgm:spPr/>
    </dgm:pt>
    <dgm:pt modelId="{9A4300E0-761B-4DD1-B6B3-0F2AC9894200}" type="pres">
      <dgm:prSet presAssocID="{70CE5CD0-002C-4AF2-87FD-CAB0223B6792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5170D9D-48BE-4A66-A77B-EE3BA19AE2CC}" type="pres">
      <dgm:prSet presAssocID="{2272A908-9ACE-4825-8B5D-7E0E9C7FCA0D}" presName="sp" presStyleCnt="0"/>
      <dgm:spPr/>
    </dgm:pt>
    <dgm:pt modelId="{B760B8C5-135A-4CB0-A6BB-5DAB0A3CD2D9}" type="pres">
      <dgm:prSet presAssocID="{73D1E23B-D164-43DB-9F27-FE306C9EAF95}" presName="linNode" presStyleCnt="0"/>
      <dgm:spPr/>
    </dgm:pt>
    <dgm:pt modelId="{FDBCF105-1A0D-4062-8FBE-473033920835}" type="pres">
      <dgm:prSet presAssocID="{73D1E23B-D164-43DB-9F27-FE306C9EAF95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C31BA2D-D2A5-427F-9E73-3F3152808794}" type="pres">
      <dgm:prSet presAssocID="{766C8456-DFA4-4218-82D4-6CA481BABC0F}" presName="sp" presStyleCnt="0"/>
      <dgm:spPr/>
    </dgm:pt>
    <dgm:pt modelId="{CA92A7DA-E6B8-4D67-856B-B7CB2D58BBC7}" type="pres">
      <dgm:prSet presAssocID="{1162CD43-4F06-4B8E-910A-78314C4C2D2A}" presName="linNode" presStyleCnt="0"/>
      <dgm:spPr/>
    </dgm:pt>
    <dgm:pt modelId="{2C7086C4-5C33-441D-BAB5-E9342B105050}" type="pres">
      <dgm:prSet presAssocID="{1162CD43-4F06-4B8E-910A-78314C4C2D2A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CBE2922-D3A2-48CA-9567-37A1ED0D6C24}" type="pres">
      <dgm:prSet presAssocID="{3E4967E0-4386-4686-9506-84E33A785EFD}" presName="sp" presStyleCnt="0"/>
      <dgm:spPr/>
    </dgm:pt>
    <dgm:pt modelId="{8C58CCAC-C21A-4F34-A8FA-13F6A1F198BB}" type="pres">
      <dgm:prSet presAssocID="{1DC5F969-2AE9-424A-866E-A31E1BFBC4FE}" presName="linNode" presStyleCnt="0"/>
      <dgm:spPr/>
    </dgm:pt>
    <dgm:pt modelId="{9F231058-0568-4DD8-890B-A0E35E7FBD2D}" type="pres">
      <dgm:prSet presAssocID="{1DC5F969-2AE9-424A-866E-A31E1BFBC4FE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A7610F0-9485-42D2-B9A7-18270F049269}" type="presOf" srcId="{E9C330A5-18D6-4357-A2B2-623B70AF0B4B}" destId="{2B243AC1-219E-43B7-B15A-5F7EA76F81A3}" srcOrd="0" destOrd="0" presId="urn:microsoft.com/office/officeart/2005/8/layout/vList5"/>
    <dgm:cxn modelId="{B6A3EDA1-9592-471F-8E40-C337491465AC}" type="presOf" srcId="{D098B71E-3653-4795-9B3A-0D2567C6C426}" destId="{CB8F2D16-3590-45A7-9AB4-3000C564B2AD}" srcOrd="0" destOrd="0" presId="urn:microsoft.com/office/officeart/2005/8/layout/vList5"/>
    <dgm:cxn modelId="{2A7015ED-5ED4-43A6-92E7-D8DE4BB27664}" srcId="{D098B71E-3653-4795-9B3A-0D2567C6C426}" destId="{1DC5F969-2AE9-424A-866E-A31E1BFBC4FE}" srcOrd="7" destOrd="0" parTransId="{4080392D-480C-40D8-ACCD-81AE8FDD0ADA}" sibTransId="{80E59199-9516-4556-ABD7-9D1EEE6D8F06}"/>
    <dgm:cxn modelId="{360A97B8-3BCF-46C6-899D-C843C6F4606F}" srcId="{D098B71E-3653-4795-9B3A-0D2567C6C426}" destId="{E9C330A5-18D6-4357-A2B2-623B70AF0B4B}" srcOrd="2" destOrd="0" parTransId="{8FE17881-37FA-4E87-B6D0-7D64D79411EC}" sibTransId="{14C46581-3630-4898-BB36-9E2DD9354BA4}"/>
    <dgm:cxn modelId="{B01771D9-DCD9-4A4B-A5CB-097F06289AE4}" srcId="{D098B71E-3653-4795-9B3A-0D2567C6C426}" destId="{1162CD43-4F06-4B8E-910A-78314C4C2D2A}" srcOrd="6" destOrd="0" parTransId="{777DDA14-5F1A-4BF4-9D07-8D6BACC0DEE2}" sibTransId="{3E4967E0-4386-4686-9506-84E33A785EFD}"/>
    <dgm:cxn modelId="{AABA3A62-D8E6-46D2-BA34-170D120E5BBB}" type="presOf" srcId="{73D1E23B-D164-43DB-9F27-FE306C9EAF95}" destId="{FDBCF105-1A0D-4062-8FBE-473033920835}" srcOrd="0" destOrd="0" presId="urn:microsoft.com/office/officeart/2005/8/layout/vList5"/>
    <dgm:cxn modelId="{D48C3ABE-911C-46C4-89FA-9C6CEFCCEDAA}" type="presOf" srcId="{1162CD43-4F06-4B8E-910A-78314C4C2D2A}" destId="{2C7086C4-5C33-441D-BAB5-E9342B105050}" srcOrd="0" destOrd="0" presId="urn:microsoft.com/office/officeart/2005/8/layout/vList5"/>
    <dgm:cxn modelId="{E1980F24-63D2-42BF-8298-92F6C44DD158}" type="presOf" srcId="{76C804FE-4A0F-4404-A465-422B8C281DDB}" destId="{B8F2B58E-1F60-41AC-9FA1-BD6F2B7F8EAA}" srcOrd="0" destOrd="0" presId="urn:microsoft.com/office/officeart/2005/8/layout/vList5"/>
    <dgm:cxn modelId="{B48CAD56-1551-4767-A588-3D65DC614E0C}" srcId="{D098B71E-3653-4795-9B3A-0D2567C6C426}" destId="{76C804FE-4A0F-4404-A465-422B8C281DDB}" srcOrd="1" destOrd="0" parTransId="{C48B9749-7B32-41DF-89DC-7DDD2A701629}" sibTransId="{21FBF169-1A18-4E2D-8765-035EDFD6F8D8}"/>
    <dgm:cxn modelId="{B0BF58CC-79C5-4DA0-BFFF-7260BA938A6C}" srcId="{D098B71E-3653-4795-9B3A-0D2567C6C426}" destId="{F0836DB6-6006-45CA-99C6-7D415168C419}" srcOrd="0" destOrd="0" parTransId="{089911F4-98AE-4649-AAE1-26D2FDF9662E}" sibTransId="{3DC065CB-1029-4EE1-95B6-C90EC957618B}"/>
    <dgm:cxn modelId="{F807A21F-B3E9-46AA-A118-2732B3825071}" srcId="{D098B71E-3653-4795-9B3A-0D2567C6C426}" destId="{62DA7DE8-24DA-42BB-B1F0-ABECADCA5125}" srcOrd="3" destOrd="0" parTransId="{6D640F81-1928-4D6C-8DAD-2BD2AF61844F}" sibTransId="{D20463CF-09C6-4297-BC62-FBF287CBEA67}"/>
    <dgm:cxn modelId="{0E84389E-98C6-46E1-8577-36E360EB18F2}" type="presOf" srcId="{F0836DB6-6006-45CA-99C6-7D415168C419}" destId="{07180E7A-7FC8-45BA-B27E-73B9FAE17995}" srcOrd="0" destOrd="0" presId="urn:microsoft.com/office/officeart/2005/8/layout/vList5"/>
    <dgm:cxn modelId="{86AD07D4-ED59-4ECD-918C-D1490AAFBDD1}" type="presOf" srcId="{62DA7DE8-24DA-42BB-B1F0-ABECADCA5125}" destId="{43337DCB-C0F9-491D-B27B-606D0294738F}" srcOrd="0" destOrd="0" presId="urn:microsoft.com/office/officeart/2005/8/layout/vList5"/>
    <dgm:cxn modelId="{C9A301DA-BE40-49BF-96D9-5EAC16BEB17E}" type="presOf" srcId="{1DC5F969-2AE9-424A-866E-A31E1BFBC4FE}" destId="{9F231058-0568-4DD8-890B-A0E35E7FBD2D}" srcOrd="0" destOrd="0" presId="urn:microsoft.com/office/officeart/2005/8/layout/vList5"/>
    <dgm:cxn modelId="{4074231A-0C93-4357-AFDE-D36896094E90}" type="presOf" srcId="{70CE5CD0-002C-4AF2-87FD-CAB0223B6792}" destId="{9A4300E0-761B-4DD1-B6B3-0F2AC9894200}" srcOrd="0" destOrd="0" presId="urn:microsoft.com/office/officeart/2005/8/layout/vList5"/>
    <dgm:cxn modelId="{9A9E728B-E19F-46B8-93B6-E4F61E7478B1}" srcId="{D098B71E-3653-4795-9B3A-0D2567C6C426}" destId="{70CE5CD0-002C-4AF2-87FD-CAB0223B6792}" srcOrd="4" destOrd="0" parTransId="{25A1D576-209F-49BB-A7C0-3DCF70680812}" sibTransId="{2272A908-9ACE-4825-8B5D-7E0E9C7FCA0D}"/>
    <dgm:cxn modelId="{066A891A-27E8-4B5D-9E24-BA0D678D8C8D}" srcId="{D098B71E-3653-4795-9B3A-0D2567C6C426}" destId="{73D1E23B-D164-43DB-9F27-FE306C9EAF95}" srcOrd="5" destOrd="0" parTransId="{C97B4526-629F-4183-8E8E-D3752DC6B750}" sibTransId="{766C8456-DFA4-4218-82D4-6CA481BABC0F}"/>
    <dgm:cxn modelId="{887CA040-AF84-43B9-9077-0C5C9EE42C95}" type="presParOf" srcId="{CB8F2D16-3590-45A7-9AB4-3000C564B2AD}" destId="{904CD53F-3FC9-4DA0-B2AB-99DB4ED9F0E9}" srcOrd="0" destOrd="0" presId="urn:microsoft.com/office/officeart/2005/8/layout/vList5"/>
    <dgm:cxn modelId="{618332ED-87D4-4C50-9125-696D4A17ACD2}" type="presParOf" srcId="{904CD53F-3FC9-4DA0-B2AB-99DB4ED9F0E9}" destId="{07180E7A-7FC8-45BA-B27E-73B9FAE17995}" srcOrd="0" destOrd="0" presId="urn:microsoft.com/office/officeart/2005/8/layout/vList5"/>
    <dgm:cxn modelId="{090B414A-CB91-48CF-8FA1-A479FD2E63F9}" type="presParOf" srcId="{CB8F2D16-3590-45A7-9AB4-3000C564B2AD}" destId="{5438EBAF-6485-498A-86F1-3F01FADF5E2B}" srcOrd="1" destOrd="0" presId="urn:microsoft.com/office/officeart/2005/8/layout/vList5"/>
    <dgm:cxn modelId="{68DD3412-191E-46E8-8AA1-4C8A9B53BC03}" type="presParOf" srcId="{CB8F2D16-3590-45A7-9AB4-3000C564B2AD}" destId="{D775DD7A-909D-4956-9472-7D582486C5BF}" srcOrd="2" destOrd="0" presId="urn:microsoft.com/office/officeart/2005/8/layout/vList5"/>
    <dgm:cxn modelId="{252A80DC-E08E-4C61-9B69-339598AF7158}" type="presParOf" srcId="{D775DD7A-909D-4956-9472-7D582486C5BF}" destId="{B8F2B58E-1F60-41AC-9FA1-BD6F2B7F8EAA}" srcOrd="0" destOrd="0" presId="urn:microsoft.com/office/officeart/2005/8/layout/vList5"/>
    <dgm:cxn modelId="{0614C205-7279-48CA-B6F6-8E7B5A763CC3}" type="presParOf" srcId="{CB8F2D16-3590-45A7-9AB4-3000C564B2AD}" destId="{24E80A8B-6E67-4CA0-AD4E-7B5C0C846ED1}" srcOrd="3" destOrd="0" presId="urn:microsoft.com/office/officeart/2005/8/layout/vList5"/>
    <dgm:cxn modelId="{770D3E6D-5931-413E-BA8D-10BFC91739A8}" type="presParOf" srcId="{CB8F2D16-3590-45A7-9AB4-3000C564B2AD}" destId="{CCF8FE27-B20C-4839-A137-D6044D67C5DF}" srcOrd="4" destOrd="0" presId="urn:microsoft.com/office/officeart/2005/8/layout/vList5"/>
    <dgm:cxn modelId="{C6E54C53-5412-45CF-B884-66CD96C677A3}" type="presParOf" srcId="{CCF8FE27-B20C-4839-A137-D6044D67C5DF}" destId="{2B243AC1-219E-43B7-B15A-5F7EA76F81A3}" srcOrd="0" destOrd="0" presId="urn:microsoft.com/office/officeart/2005/8/layout/vList5"/>
    <dgm:cxn modelId="{E6F82004-1FFE-45F7-B807-3F67FA23671B}" type="presParOf" srcId="{CB8F2D16-3590-45A7-9AB4-3000C564B2AD}" destId="{F1095442-F779-460F-A24A-F5C2283B16B6}" srcOrd="5" destOrd="0" presId="urn:microsoft.com/office/officeart/2005/8/layout/vList5"/>
    <dgm:cxn modelId="{6D583BF3-FB0B-4C2B-B230-655CE403C048}" type="presParOf" srcId="{CB8F2D16-3590-45A7-9AB4-3000C564B2AD}" destId="{005F5FAA-A6EA-4672-A6D1-EE7D8D1C0381}" srcOrd="6" destOrd="0" presId="urn:microsoft.com/office/officeart/2005/8/layout/vList5"/>
    <dgm:cxn modelId="{A3B29F08-7192-4602-A49C-8646C7C10990}" type="presParOf" srcId="{005F5FAA-A6EA-4672-A6D1-EE7D8D1C0381}" destId="{43337DCB-C0F9-491D-B27B-606D0294738F}" srcOrd="0" destOrd="0" presId="urn:microsoft.com/office/officeart/2005/8/layout/vList5"/>
    <dgm:cxn modelId="{3D42CB50-320B-461D-A4FE-93D713514C86}" type="presParOf" srcId="{CB8F2D16-3590-45A7-9AB4-3000C564B2AD}" destId="{8549038B-DB31-43D3-8C20-57AB09785D12}" srcOrd="7" destOrd="0" presId="urn:microsoft.com/office/officeart/2005/8/layout/vList5"/>
    <dgm:cxn modelId="{D4FDDE7B-1CFF-4192-818E-5ACADBE82531}" type="presParOf" srcId="{CB8F2D16-3590-45A7-9AB4-3000C564B2AD}" destId="{8D8A803C-BC64-4EFD-81A7-26E6142ED339}" srcOrd="8" destOrd="0" presId="urn:microsoft.com/office/officeart/2005/8/layout/vList5"/>
    <dgm:cxn modelId="{D2FFF349-99F3-40E7-A61D-7799015158B7}" type="presParOf" srcId="{8D8A803C-BC64-4EFD-81A7-26E6142ED339}" destId="{9A4300E0-761B-4DD1-B6B3-0F2AC9894200}" srcOrd="0" destOrd="0" presId="urn:microsoft.com/office/officeart/2005/8/layout/vList5"/>
    <dgm:cxn modelId="{164E3AD1-52F7-4995-8D2F-4AA9C4458345}" type="presParOf" srcId="{CB8F2D16-3590-45A7-9AB4-3000C564B2AD}" destId="{15170D9D-48BE-4A66-A77B-EE3BA19AE2CC}" srcOrd="9" destOrd="0" presId="urn:microsoft.com/office/officeart/2005/8/layout/vList5"/>
    <dgm:cxn modelId="{B81788DD-03A6-4DB5-B61A-6442086AC26D}" type="presParOf" srcId="{CB8F2D16-3590-45A7-9AB4-3000C564B2AD}" destId="{B760B8C5-135A-4CB0-A6BB-5DAB0A3CD2D9}" srcOrd="10" destOrd="0" presId="urn:microsoft.com/office/officeart/2005/8/layout/vList5"/>
    <dgm:cxn modelId="{13F0214A-CB75-4187-B5AA-9B936CCE5D96}" type="presParOf" srcId="{B760B8C5-135A-4CB0-A6BB-5DAB0A3CD2D9}" destId="{FDBCF105-1A0D-4062-8FBE-473033920835}" srcOrd="0" destOrd="0" presId="urn:microsoft.com/office/officeart/2005/8/layout/vList5"/>
    <dgm:cxn modelId="{F3DD4555-1099-4F44-A228-A77AAF444DA7}" type="presParOf" srcId="{CB8F2D16-3590-45A7-9AB4-3000C564B2AD}" destId="{4C31BA2D-D2A5-427F-9E73-3F3152808794}" srcOrd="11" destOrd="0" presId="urn:microsoft.com/office/officeart/2005/8/layout/vList5"/>
    <dgm:cxn modelId="{470637CF-F680-444B-8673-7D5329D675C7}" type="presParOf" srcId="{CB8F2D16-3590-45A7-9AB4-3000C564B2AD}" destId="{CA92A7DA-E6B8-4D67-856B-B7CB2D58BBC7}" srcOrd="12" destOrd="0" presId="urn:microsoft.com/office/officeart/2005/8/layout/vList5"/>
    <dgm:cxn modelId="{6875A930-3B7C-4A9F-B019-7BDE2F28CF95}" type="presParOf" srcId="{CA92A7DA-E6B8-4D67-856B-B7CB2D58BBC7}" destId="{2C7086C4-5C33-441D-BAB5-E9342B105050}" srcOrd="0" destOrd="0" presId="urn:microsoft.com/office/officeart/2005/8/layout/vList5"/>
    <dgm:cxn modelId="{871175DD-9A6E-43CB-B01D-DF0529C438AC}" type="presParOf" srcId="{CB8F2D16-3590-45A7-9AB4-3000C564B2AD}" destId="{8CBE2922-D3A2-48CA-9567-37A1ED0D6C24}" srcOrd="13" destOrd="0" presId="urn:microsoft.com/office/officeart/2005/8/layout/vList5"/>
    <dgm:cxn modelId="{13A9BEC8-30EB-4010-887A-A78066277EDE}" type="presParOf" srcId="{CB8F2D16-3590-45A7-9AB4-3000C564B2AD}" destId="{8C58CCAC-C21A-4F34-A8FA-13F6A1F198BB}" srcOrd="14" destOrd="0" presId="urn:microsoft.com/office/officeart/2005/8/layout/vList5"/>
    <dgm:cxn modelId="{92FB5813-6419-403D-96F3-BE1C4292C5A3}" type="presParOf" srcId="{8C58CCAC-C21A-4F34-A8FA-13F6A1F198BB}" destId="{9F231058-0568-4DD8-890B-A0E35E7FBD2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0D334D-7AEF-40FB-895B-B633DC992A2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B0FB663-341D-45EB-990C-94815D0195C5}">
      <dgm:prSet phldrT="[Texto]"/>
      <dgm:spPr/>
      <dgm:t>
        <a:bodyPr/>
        <a:lstStyle/>
        <a:p>
          <a:r>
            <a:rPr lang="es-PE" dirty="0" smtClean="0"/>
            <a:t>P.E. de Tecnologías de la Información</a:t>
          </a:r>
          <a:endParaRPr lang="es-PE" dirty="0"/>
        </a:p>
      </dgm:t>
    </dgm:pt>
    <dgm:pt modelId="{03B560DF-792F-4CA4-9194-7BA7B4650B8E}" type="parTrans" cxnId="{B16F7F08-AB49-4CA8-B3DD-54C5581BF7F8}">
      <dgm:prSet/>
      <dgm:spPr/>
      <dgm:t>
        <a:bodyPr/>
        <a:lstStyle/>
        <a:p>
          <a:endParaRPr lang="es-PE"/>
        </a:p>
      </dgm:t>
    </dgm:pt>
    <dgm:pt modelId="{1391AEA2-1EB4-415D-91E3-E7635AF1498C}" type="sibTrans" cxnId="{B16F7F08-AB49-4CA8-B3DD-54C5581BF7F8}">
      <dgm:prSet/>
      <dgm:spPr/>
      <dgm:t>
        <a:bodyPr/>
        <a:lstStyle/>
        <a:p>
          <a:endParaRPr lang="es-PE"/>
        </a:p>
      </dgm:t>
    </dgm:pt>
    <dgm:pt modelId="{6A657FEE-E224-4C8F-A928-9FE9BDB5D3DF}">
      <dgm:prSet phldrT="[Texto]"/>
      <dgm:spPr/>
      <dgm:t>
        <a:bodyPr/>
        <a:lstStyle/>
        <a:p>
          <a:r>
            <a:rPr lang="es-PE" dirty="0" smtClean="0"/>
            <a:t>P.E. de Gobierno Electrónico</a:t>
          </a:r>
          <a:endParaRPr lang="es-PE" dirty="0"/>
        </a:p>
      </dgm:t>
    </dgm:pt>
    <dgm:pt modelId="{5CF08A00-96D3-45EA-884A-9F8B3C9AF2E5}" type="parTrans" cxnId="{6BC097D3-584E-4D63-9345-08649E47483B}">
      <dgm:prSet/>
      <dgm:spPr/>
      <dgm:t>
        <a:bodyPr/>
        <a:lstStyle/>
        <a:p>
          <a:endParaRPr lang="es-PE"/>
        </a:p>
      </dgm:t>
    </dgm:pt>
    <dgm:pt modelId="{0B63B302-648E-4710-9B76-1051C26A423C}" type="sibTrans" cxnId="{6BC097D3-584E-4D63-9345-08649E47483B}">
      <dgm:prSet/>
      <dgm:spPr/>
      <dgm:t>
        <a:bodyPr/>
        <a:lstStyle/>
        <a:p>
          <a:endParaRPr lang="es-PE"/>
        </a:p>
      </dgm:t>
    </dgm:pt>
    <dgm:pt modelId="{E5B352AE-5AB3-447C-A17F-0B80264488BC}">
      <dgm:prSet phldrT="[Texto]"/>
      <dgm:spPr/>
      <dgm:t>
        <a:bodyPr/>
        <a:lstStyle/>
        <a:p>
          <a:r>
            <a:rPr lang="es-PE" dirty="0" smtClean="0"/>
            <a:t>Plan Operativo Informático</a:t>
          </a:r>
          <a:endParaRPr lang="es-PE" dirty="0"/>
        </a:p>
      </dgm:t>
    </dgm:pt>
    <dgm:pt modelId="{2EA1D455-EF9F-4DA2-BB76-CBFB09B20D24}" type="parTrans" cxnId="{DE5FFC27-8ED8-4346-8FB9-F3E6B348FED7}">
      <dgm:prSet/>
      <dgm:spPr/>
      <dgm:t>
        <a:bodyPr/>
        <a:lstStyle/>
        <a:p>
          <a:endParaRPr lang="es-PE"/>
        </a:p>
      </dgm:t>
    </dgm:pt>
    <dgm:pt modelId="{5E0FE87C-F5E2-4F48-A69A-CED4263902C8}" type="sibTrans" cxnId="{DE5FFC27-8ED8-4346-8FB9-F3E6B348FED7}">
      <dgm:prSet/>
      <dgm:spPr/>
      <dgm:t>
        <a:bodyPr/>
        <a:lstStyle/>
        <a:p>
          <a:endParaRPr lang="es-PE"/>
        </a:p>
      </dgm:t>
    </dgm:pt>
    <dgm:pt modelId="{842063CF-7038-4C17-9758-71C9066D0A90}">
      <dgm:prSet phldrT="[Texto]"/>
      <dgm:spPr/>
      <dgm:t>
        <a:bodyPr/>
        <a:lstStyle/>
        <a:p>
          <a:r>
            <a:rPr lang="es-PE" dirty="0" smtClean="0"/>
            <a:t>Planificación de Gobierno Digital y Tecnologías Digitales</a:t>
          </a:r>
          <a:endParaRPr lang="es-PE" dirty="0"/>
        </a:p>
      </dgm:t>
    </dgm:pt>
    <dgm:pt modelId="{6C7F4DD1-B30B-47EF-A0F8-7BA882215B14}" type="parTrans" cxnId="{C65EA6CC-F293-4051-8D84-7D2B9288B509}">
      <dgm:prSet/>
      <dgm:spPr/>
      <dgm:t>
        <a:bodyPr/>
        <a:lstStyle/>
        <a:p>
          <a:endParaRPr lang="es-PE"/>
        </a:p>
      </dgm:t>
    </dgm:pt>
    <dgm:pt modelId="{67AA341F-6151-49C0-AA8C-1DA31C0FBC01}" type="sibTrans" cxnId="{C65EA6CC-F293-4051-8D84-7D2B9288B509}">
      <dgm:prSet/>
      <dgm:spPr/>
      <dgm:t>
        <a:bodyPr/>
        <a:lstStyle/>
        <a:p>
          <a:endParaRPr lang="es-PE"/>
        </a:p>
      </dgm:t>
    </dgm:pt>
    <dgm:pt modelId="{6F6ED939-D2D6-4C9B-A912-3E2AC110112B}" type="pres">
      <dgm:prSet presAssocID="{610D334D-7AEF-40FB-895B-B633DC992A2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07A08954-41A6-4729-8E62-699D1FEF63A2}" type="pres">
      <dgm:prSet presAssocID="{610D334D-7AEF-40FB-895B-B633DC992A28}" presName="ellipse" presStyleLbl="trBgShp" presStyleIdx="0" presStyleCnt="1" custScaleX="76862" custScaleY="85528" custLinFactNeighborY="4785"/>
      <dgm:spPr/>
    </dgm:pt>
    <dgm:pt modelId="{46389F78-CC09-431A-A2C6-685AB00A8698}" type="pres">
      <dgm:prSet presAssocID="{610D334D-7AEF-40FB-895B-B633DC992A28}" presName="arrow1" presStyleLbl="fgShp" presStyleIdx="0" presStyleCnt="1" custLinFactY="-100000" custLinFactNeighborX="2831" custLinFactNeighborY="-119465"/>
      <dgm:spPr/>
    </dgm:pt>
    <dgm:pt modelId="{BFD6531A-FF4B-4C8D-BF80-F483609D6AA5}" type="pres">
      <dgm:prSet presAssocID="{610D334D-7AEF-40FB-895B-B633DC992A28}" presName="rectangle" presStyleLbl="revTx" presStyleIdx="0" presStyleCnt="1" custLinFactY="-30892" custLinFactNeighborX="-1068" custLinFactNeighborY="-10000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BCD638E-0D4F-4EA6-A224-48CED59D4771}" type="pres">
      <dgm:prSet presAssocID="{6A657FEE-E224-4C8F-A928-9FE9BDB5D3DF}" presName="item1" presStyleLbl="node1" presStyleIdx="0" presStyleCnt="3" custScaleX="87407" custScaleY="67725" custLinFactNeighborX="-8568" custLinFactNeighborY="-314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93BAB0-0051-4185-9981-E11E71EBBA72}" type="pres">
      <dgm:prSet presAssocID="{E5B352AE-5AB3-447C-A17F-0B80264488BC}" presName="item2" presStyleLbl="node1" presStyleIdx="1" presStyleCnt="3" custScaleX="87407" custScaleY="67725" custLinFactNeighborX="4760" custLinFactNeighborY="-1904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FAE5C2B-ED99-4925-AFA8-6B661A4530FE}" type="pres">
      <dgm:prSet presAssocID="{842063CF-7038-4C17-9758-71C9066D0A90}" presName="item3" presStyleLbl="node1" presStyleIdx="2" presStyleCnt="3" custScaleX="87407" custScaleY="677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4BDEE28-E76C-4FFA-AB1C-20EDAF09580F}" type="pres">
      <dgm:prSet presAssocID="{610D334D-7AEF-40FB-895B-B633DC992A28}" presName="funnel" presStyleLbl="trAlignAcc1" presStyleIdx="0" presStyleCnt="1" custScaleX="76442" custScaleY="54971" custLinFactNeighborX="-306" custLinFactNeighborY="-11486"/>
      <dgm:spPr/>
      <dgm:t>
        <a:bodyPr/>
        <a:lstStyle/>
        <a:p>
          <a:endParaRPr lang="es-PE"/>
        </a:p>
      </dgm:t>
    </dgm:pt>
  </dgm:ptLst>
  <dgm:cxnLst>
    <dgm:cxn modelId="{C65EA6CC-F293-4051-8D84-7D2B9288B509}" srcId="{610D334D-7AEF-40FB-895B-B633DC992A28}" destId="{842063CF-7038-4C17-9758-71C9066D0A90}" srcOrd="3" destOrd="0" parTransId="{6C7F4DD1-B30B-47EF-A0F8-7BA882215B14}" sibTransId="{67AA341F-6151-49C0-AA8C-1DA31C0FBC01}"/>
    <dgm:cxn modelId="{81747B0B-5FE0-4250-ADDC-DA8A2B8582CB}" type="presOf" srcId="{9B0FB663-341D-45EB-990C-94815D0195C5}" destId="{9FAE5C2B-ED99-4925-AFA8-6B661A4530FE}" srcOrd="0" destOrd="0" presId="urn:microsoft.com/office/officeart/2005/8/layout/funnel1"/>
    <dgm:cxn modelId="{B16F7F08-AB49-4CA8-B3DD-54C5581BF7F8}" srcId="{610D334D-7AEF-40FB-895B-B633DC992A28}" destId="{9B0FB663-341D-45EB-990C-94815D0195C5}" srcOrd="0" destOrd="0" parTransId="{03B560DF-792F-4CA4-9194-7BA7B4650B8E}" sibTransId="{1391AEA2-1EB4-415D-91E3-E7635AF1498C}"/>
    <dgm:cxn modelId="{F00110A2-A733-40AE-921A-C6275855542F}" type="presOf" srcId="{842063CF-7038-4C17-9758-71C9066D0A90}" destId="{BFD6531A-FF4B-4C8D-BF80-F483609D6AA5}" srcOrd="0" destOrd="0" presId="urn:microsoft.com/office/officeart/2005/8/layout/funnel1"/>
    <dgm:cxn modelId="{4040E95A-9B11-4E97-9909-A0C4AFC1604B}" type="presOf" srcId="{610D334D-7AEF-40FB-895B-B633DC992A28}" destId="{6F6ED939-D2D6-4C9B-A912-3E2AC110112B}" srcOrd="0" destOrd="0" presId="urn:microsoft.com/office/officeart/2005/8/layout/funnel1"/>
    <dgm:cxn modelId="{6BC097D3-584E-4D63-9345-08649E47483B}" srcId="{610D334D-7AEF-40FB-895B-B633DC992A28}" destId="{6A657FEE-E224-4C8F-A928-9FE9BDB5D3DF}" srcOrd="1" destOrd="0" parTransId="{5CF08A00-96D3-45EA-884A-9F8B3C9AF2E5}" sibTransId="{0B63B302-648E-4710-9B76-1051C26A423C}"/>
    <dgm:cxn modelId="{1022BB30-1019-4865-B4D9-5656C292A447}" type="presOf" srcId="{6A657FEE-E224-4C8F-A928-9FE9BDB5D3DF}" destId="{5A93BAB0-0051-4185-9981-E11E71EBBA72}" srcOrd="0" destOrd="0" presId="urn:microsoft.com/office/officeart/2005/8/layout/funnel1"/>
    <dgm:cxn modelId="{DE5FFC27-8ED8-4346-8FB9-F3E6B348FED7}" srcId="{610D334D-7AEF-40FB-895B-B633DC992A28}" destId="{E5B352AE-5AB3-447C-A17F-0B80264488BC}" srcOrd="2" destOrd="0" parTransId="{2EA1D455-EF9F-4DA2-BB76-CBFB09B20D24}" sibTransId="{5E0FE87C-F5E2-4F48-A69A-CED4263902C8}"/>
    <dgm:cxn modelId="{DBE196A9-B22A-4DDB-B063-D8125E7B077F}" type="presOf" srcId="{E5B352AE-5AB3-447C-A17F-0B80264488BC}" destId="{3BCD638E-0D4F-4EA6-A224-48CED59D4771}" srcOrd="0" destOrd="0" presId="urn:microsoft.com/office/officeart/2005/8/layout/funnel1"/>
    <dgm:cxn modelId="{B4C640A9-5E77-4058-BA66-E12DD5773826}" type="presParOf" srcId="{6F6ED939-D2D6-4C9B-A912-3E2AC110112B}" destId="{07A08954-41A6-4729-8E62-699D1FEF63A2}" srcOrd="0" destOrd="0" presId="urn:microsoft.com/office/officeart/2005/8/layout/funnel1"/>
    <dgm:cxn modelId="{5F617C00-73F6-4B8D-924D-B870B78BB29C}" type="presParOf" srcId="{6F6ED939-D2D6-4C9B-A912-3E2AC110112B}" destId="{46389F78-CC09-431A-A2C6-685AB00A8698}" srcOrd="1" destOrd="0" presId="urn:microsoft.com/office/officeart/2005/8/layout/funnel1"/>
    <dgm:cxn modelId="{28BA8E1D-8875-41EB-987B-2018CCAA9BC7}" type="presParOf" srcId="{6F6ED939-D2D6-4C9B-A912-3E2AC110112B}" destId="{BFD6531A-FF4B-4C8D-BF80-F483609D6AA5}" srcOrd="2" destOrd="0" presId="urn:microsoft.com/office/officeart/2005/8/layout/funnel1"/>
    <dgm:cxn modelId="{ECAA49A3-94A4-42CE-9477-E0A9E50D25DF}" type="presParOf" srcId="{6F6ED939-D2D6-4C9B-A912-3E2AC110112B}" destId="{3BCD638E-0D4F-4EA6-A224-48CED59D4771}" srcOrd="3" destOrd="0" presId="urn:microsoft.com/office/officeart/2005/8/layout/funnel1"/>
    <dgm:cxn modelId="{50B9A98D-E925-4549-A351-BEC2846B94DC}" type="presParOf" srcId="{6F6ED939-D2D6-4C9B-A912-3E2AC110112B}" destId="{5A93BAB0-0051-4185-9981-E11E71EBBA72}" srcOrd="4" destOrd="0" presId="urn:microsoft.com/office/officeart/2005/8/layout/funnel1"/>
    <dgm:cxn modelId="{B26D1686-E1D3-466B-9716-1FABBC06CCFC}" type="presParOf" srcId="{6F6ED939-D2D6-4C9B-A912-3E2AC110112B}" destId="{9FAE5C2B-ED99-4925-AFA8-6B661A4530FE}" srcOrd="5" destOrd="0" presId="urn:microsoft.com/office/officeart/2005/8/layout/funnel1"/>
    <dgm:cxn modelId="{1568BE1E-A602-480B-85D1-BEA14551D150}" type="presParOf" srcId="{6F6ED939-D2D6-4C9B-A912-3E2AC110112B}" destId="{D4BDEE28-E76C-4FFA-AB1C-20EDAF09580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4506FE-220D-4ADC-82B9-9A5CEDFFCE6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60958FB-3956-4C5D-8085-9F168800CA85}">
      <dgm:prSet phldrT="[Texto]"/>
      <dgm:spPr/>
      <dgm:t>
        <a:bodyPr/>
        <a:lstStyle/>
        <a:p>
          <a:r>
            <a:rPr lang="es-PE" dirty="0" smtClean="0"/>
            <a:t>Ayuda a Reducir el Marco Regulatorio disperso y redundante</a:t>
          </a:r>
          <a:endParaRPr lang="es-PE" dirty="0"/>
        </a:p>
      </dgm:t>
    </dgm:pt>
    <dgm:pt modelId="{F549C2F5-FDA6-4593-A3C4-8EC5C6E65188}" type="parTrans" cxnId="{51620D62-4726-4054-8A55-3BC91EB3099D}">
      <dgm:prSet/>
      <dgm:spPr/>
      <dgm:t>
        <a:bodyPr/>
        <a:lstStyle/>
        <a:p>
          <a:endParaRPr lang="es-PE"/>
        </a:p>
      </dgm:t>
    </dgm:pt>
    <dgm:pt modelId="{C60C1264-2332-484C-9189-FD509AF88B85}" type="sibTrans" cxnId="{51620D62-4726-4054-8A55-3BC91EB3099D}">
      <dgm:prSet/>
      <dgm:spPr/>
      <dgm:t>
        <a:bodyPr/>
        <a:lstStyle/>
        <a:p>
          <a:endParaRPr lang="es-PE"/>
        </a:p>
      </dgm:t>
    </dgm:pt>
    <dgm:pt modelId="{8844B26F-B820-47B7-8189-6F045330793C}">
      <dgm:prSet phldrT="[Texto]"/>
      <dgm:spPr/>
      <dgm:t>
        <a:bodyPr/>
        <a:lstStyle/>
        <a:p>
          <a:r>
            <a:rPr lang="es-PE" dirty="0" smtClean="0"/>
            <a:t>Adoptar Estándares de Nuevas</a:t>
          </a:r>
          <a:endParaRPr lang="es-PE" dirty="0"/>
        </a:p>
      </dgm:t>
    </dgm:pt>
    <dgm:pt modelId="{1EA300C4-EFC1-4BCD-BFE7-14C48C97FCD1}" type="parTrans" cxnId="{AC124EE3-AE26-452D-B4C9-0A69E9FFF0BF}">
      <dgm:prSet/>
      <dgm:spPr/>
      <dgm:t>
        <a:bodyPr/>
        <a:lstStyle/>
        <a:p>
          <a:endParaRPr lang="es-PE"/>
        </a:p>
      </dgm:t>
    </dgm:pt>
    <dgm:pt modelId="{D3FE3947-4270-4626-A328-B9C9B144ED16}" type="sibTrans" cxnId="{AC124EE3-AE26-452D-B4C9-0A69E9FFF0BF}">
      <dgm:prSet/>
      <dgm:spPr/>
      <dgm:t>
        <a:bodyPr/>
        <a:lstStyle/>
        <a:p>
          <a:endParaRPr lang="es-PE"/>
        </a:p>
      </dgm:t>
    </dgm:pt>
    <dgm:pt modelId="{09535C4E-EB27-47F7-82DD-6C5E4C58E0B5}">
      <dgm:prSet phldrT="[Texto]"/>
      <dgm:spPr/>
      <dgm:t>
        <a:bodyPr/>
        <a:lstStyle/>
        <a:p>
          <a:r>
            <a:rPr lang="es-PE" dirty="0" smtClean="0"/>
            <a:t>Asegura Eficacia y Eficiencia en Administración Pública</a:t>
          </a:r>
          <a:endParaRPr lang="es-PE" dirty="0"/>
        </a:p>
      </dgm:t>
    </dgm:pt>
    <dgm:pt modelId="{D8346D1C-24ED-4846-AEBC-89645CC8961A}" type="parTrans" cxnId="{B5233AF8-6C9F-4171-905A-B079F49DD1D5}">
      <dgm:prSet/>
      <dgm:spPr/>
      <dgm:t>
        <a:bodyPr/>
        <a:lstStyle/>
        <a:p>
          <a:endParaRPr lang="es-PE"/>
        </a:p>
      </dgm:t>
    </dgm:pt>
    <dgm:pt modelId="{88AE7988-6EFB-47F3-9162-A0B9B8FE8F91}" type="sibTrans" cxnId="{B5233AF8-6C9F-4171-905A-B079F49DD1D5}">
      <dgm:prSet/>
      <dgm:spPr/>
      <dgm:t>
        <a:bodyPr/>
        <a:lstStyle/>
        <a:p>
          <a:endParaRPr lang="es-PE"/>
        </a:p>
      </dgm:t>
    </dgm:pt>
    <dgm:pt modelId="{EA570619-EBDF-488F-86B9-D10389E70C99}" type="pres">
      <dgm:prSet presAssocID="{344506FE-220D-4ADC-82B9-9A5CEDFFCE6A}" presName="CompostProcess" presStyleCnt="0">
        <dgm:presLayoutVars>
          <dgm:dir/>
          <dgm:resizeHandles val="exact"/>
        </dgm:presLayoutVars>
      </dgm:prSet>
      <dgm:spPr/>
    </dgm:pt>
    <dgm:pt modelId="{CD118C71-EB48-443A-9347-C732F2005474}" type="pres">
      <dgm:prSet presAssocID="{344506FE-220D-4ADC-82B9-9A5CEDFFCE6A}" presName="arrow" presStyleLbl="bgShp" presStyleIdx="0" presStyleCnt="1" custLinFactNeighborX="5979" custLinFactNeighborY="54507"/>
      <dgm:spPr/>
    </dgm:pt>
    <dgm:pt modelId="{570DE791-7796-4D1A-867C-1AC195AC708D}" type="pres">
      <dgm:prSet presAssocID="{344506FE-220D-4ADC-82B9-9A5CEDFFCE6A}" presName="linearProcess" presStyleCnt="0"/>
      <dgm:spPr/>
    </dgm:pt>
    <dgm:pt modelId="{96EE2B61-07D1-4F79-AC9F-08B6D46CB84F}" type="pres">
      <dgm:prSet presAssocID="{460958FB-3956-4C5D-8085-9F168800CA8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3A0884-1A86-438C-88EE-7C5B0CCC9266}" type="pres">
      <dgm:prSet presAssocID="{C60C1264-2332-484C-9189-FD509AF88B85}" presName="sibTrans" presStyleCnt="0"/>
      <dgm:spPr/>
    </dgm:pt>
    <dgm:pt modelId="{B8BD99D8-7CB2-4A2C-8328-6933C3C56614}" type="pres">
      <dgm:prSet presAssocID="{8844B26F-B820-47B7-8189-6F045330793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73E2679-BEFF-43D5-AC08-8756C0AAE5FD}" type="pres">
      <dgm:prSet presAssocID="{D3FE3947-4270-4626-A328-B9C9B144ED16}" presName="sibTrans" presStyleCnt="0"/>
      <dgm:spPr/>
    </dgm:pt>
    <dgm:pt modelId="{EA391717-954F-434A-B62C-DA9F585433B1}" type="pres">
      <dgm:prSet presAssocID="{09535C4E-EB27-47F7-82DD-6C5E4C58E0B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D4B9B78-BA02-4540-BAFB-AE26935020AE}" type="presOf" srcId="{8844B26F-B820-47B7-8189-6F045330793C}" destId="{B8BD99D8-7CB2-4A2C-8328-6933C3C56614}" srcOrd="0" destOrd="0" presId="urn:microsoft.com/office/officeart/2005/8/layout/hProcess9"/>
    <dgm:cxn modelId="{51620D62-4726-4054-8A55-3BC91EB3099D}" srcId="{344506FE-220D-4ADC-82B9-9A5CEDFFCE6A}" destId="{460958FB-3956-4C5D-8085-9F168800CA85}" srcOrd="0" destOrd="0" parTransId="{F549C2F5-FDA6-4593-A3C4-8EC5C6E65188}" sibTransId="{C60C1264-2332-484C-9189-FD509AF88B85}"/>
    <dgm:cxn modelId="{AC124EE3-AE26-452D-B4C9-0A69E9FFF0BF}" srcId="{344506FE-220D-4ADC-82B9-9A5CEDFFCE6A}" destId="{8844B26F-B820-47B7-8189-6F045330793C}" srcOrd="1" destOrd="0" parTransId="{1EA300C4-EFC1-4BCD-BFE7-14C48C97FCD1}" sibTransId="{D3FE3947-4270-4626-A328-B9C9B144ED16}"/>
    <dgm:cxn modelId="{B5233AF8-6C9F-4171-905A-B079F49DD1D5}" srcId="{344506FE-220D-4ADC-82B9-9A5CEDFFCE6A}" destId="{09535C4E-EB27-47F7-82DD-6C5E4C58E0B5}" srcOrd="2" destOrd="0" parTransId="{D8346D1C-24ED-4846-AEBC-89645CC8961A}" sibTransId="{88AE7988-6EFB-47F3-9162-A0B9B8FE8F91}"/>
    <dgm:cxn modelId="{66B6EA35-51D3-4E8D-8264-7879CFA777DF}" type="presOf" srcId="{344506FE-220D-4ADC-82B9-9A5CEDFFCE6A}" destId="{EA570619-EBDF-488F-86B9-D10389E70C99}" srcOrd="0" destOrd="0" presId="urn:microsoft.com/office/officeart/2005/8/layout/hProcess9"/>
    <dgm:cxn modelId="{186C4E88-5506-464B-989D-BC8359E9E257}" type="presOf" srcId="{460958FB-3956-4C5D-8085-9F168800CA85}" destId="{96EE2B61-07D1-4F79-AC9F-08B6D46CB84F}" srcOrd="0" destOrd="0" presId="urn:microsoft.com/office/officeart/2005/8/layout/hProcess9"/>
    <dgm:cxn modelId="{E2DF0051-57BD-4512-8391-65606A902104}" type="presOf" srcId="{09535C4E-EB27-47F7-82DD-6C5E4C58E0B5}" destId="{EA391717-954F-434A-B62C-DA9F585433B1}" srcOrd="0" destOrd="0" presId="urn:microsoft.com/office/officeart/2005/8/layout/hProcess9"/>
    <dgm:cxn modelId="{14929B1D-94CD-41EA-8BDE-C753F788E3C7}" type="presParOf" srcId="{EA570619-EBDF-488F-86B9-D10389E70C99}" destId="{CD118C71-EB48-443A-9347-C732F2005474}" srcOrd="0" destOrd="0" presId="urn:microsoft.com/office/officeart/2005/8/layout/hProcess9"/>
    <dgm:cxn modelId="{D696B12E-5CD2-4936-9C2D-E6B48FE85058}" type="presParOf" srcId="{EA570619-EBDF-488F-86B9-D10389E70C99}" destId="{570DE791-7796-4D1A-867C-1AC195AC708D}" srcOrd="1" destOrd="0" presId="urn:microsoft.com/office/officeart/2005/8/layout/hProcess9"/>
    <dgm:cxn modelId="{E081305A-E9AA-432F-8EAD-770D36FDC79D}" type="presParOf" srcId="{570DE791-7796-4D1A-867C-1AC195AC708D}" destId="{96EE2B61-07D1-4F79-AC9F-08B6D46CB84F}" srcOrd="0" destOrd="0" presId="urn:microsoft.com/office/officeart/2005/8/layout/hProcess9"/>
    <dgm:cxn modelId="{AD59F4D2-C7D7-4963-B0AB-3B396E60ADD2}" type="presParOf" srcId="{570DE791-7796-4D1A-867C-1AC195AC708D}" destId="{533A0884-1A86-438C-88EE-7C5B0CCC9266}" srcOrd="1" destOrd="0" presId="urn:microsoft.com/office/officeart/2005/8/layout/hProcess9"/>
    <dgm:cxn modelId="{6EFCCFA7-1F17-4247-964F-7E20AD01B11C}" type="presParOf" srcId="{570DE791-7796-4D1A-867C-1AC195AC708D}" destId="{B8BD99D8-7CB2-4A2C-8328-6933C3C56614}" srcOrd="2" destOrd="0" presId="urn:microsoft.com/office/officeart/2005/8/layout/hProcess9"/>
    <dgm:cxn modelId="{DAADB6C9-44E0-40BF-A79E-2C0DBD9AE072}" type="presParOf" srcId="{570DE791-7796-4D1A-867C-1AC195AC708D}" destId="{073E2679-BEFF-43D5-AC08-8756C0AAE5FD}" srcOrd="3" destOrd="0" presId="urn:microsoft.com/office/officeart/2005/8/layout/hProcess9"/>
    <dgm:cxn modelId="{A62B25CE-4CEB-4EE5-A6A9-A9AA951F59E5}" type="presParOf" srcId="{570DE791-7796-4D1A-867C-1AC195AC708D}" destId="{EA391717-954F-434A-B62C-DA9F585433B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AAEA59-9D71-426F-9492-9D93E83B700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46CB0BA-B2CA-420D-AEC9-02688253FF7D}">
      <dgm:prSet phldrT="[Texto]"/>
      <dgm:spPr/>
      <dgm:t>
        <a:bodyPr/>
        <a:lstStyle/>
        <a:p>
          <a:r>
            <a:rPr lang="es-PE" dirty="0" smtClean="0"/>
            <a:t>Gracias</a:t>
          </a:r>
          <a:endParaRPr lang="es-PE" dirty="0"/>
        </a:p>
      </dgm:t>
    </dgm:pt>
    <dgm:pt modelId="{403BDDF8-B02C-406E-A393-09D462D165CF}" type="parTrans" cxnId="{B1132DA2-6C88-46E4-9C6D-17DB48976798}">
      <dgm:prSet/>
      <dgm:spPr/>
      <dgm:t>
        <a:bodyPr/>
        <a:lstStyle/>
        <a:p>
          <a:endParaRPr lang="es-PE"/>
        </a:p>
      </dgm:t>
    </dgm:pt>
    <dgm:pt modelId="{579B1B75-9727-44DF-86F9-5E0EE1B06E0C}" type="sibTrans" cxnId="{B1132DA2-6C88-46E4-9C6D-17DB48976798}">
      <dgm:prSet/>
      <dgm:spPr/>
      <dgm:t>
        <a:bodyPr/>
        <a:lstStyle/>
        <a:p>
          <a:endParaRPr lang="es-PE"/>
        </a:p>
      </dgm:t>
    </dgm:pt>
    <dgm:pt modelId="{CE7220C3-79E3-4B57-B123-8E0C072A3FED}">
      <dgm:prSet phldrT="[Texto]"/>
      <dgm:spPr/>
      <dgm:t>
        <a:bodyPr/>
        <a:lstStyle/>
        <a:p>
          <a:r>
            <a:rPr lang="es-PE" dirty="0" smtClean="0"/>
            <a:t>por</a:t>
          </a:r>
          <a:endParaRPr lang="es-PE" dirty="0"/>
        </a:p>
      </dgm:t>
    </dgm:pt>
    <dgm:pt modelId="{3038907A-9B3F-49B8-97D9-F633F21EC5D1}" type="parTrans" cxnId="{E441E832-260B-421D-931A-C257EDA73492}">
      <dgm:prSet/>
      <dgm:spPr/>
      <dgm:t>
        <a:bodyPr/>
        <a:lstStyle/>
        <a:p>
          <a:endParaRPr lang="es-PE"/>
        </a:p>
      </dgm:t>
    </dgm:pt>
    <dgm:pt modelId="{E144CF04-38BA-41C4-B73D-443A87F5F22C}" type="sibTrans" cxnId="{E441E832-260B-421D-931A-C257EDA73492}">
      <dgm:prSet/>
      <dgm:spPr/>
      <dgm:t>
        <a:bodyPr/>
        <a:lstStyle/>
        <a:p>
          <a:endParaRPr lang="es-PE"/>
        </a:p>
      </dgm:t>
    </dgm:pt>
    <dgm:pt modelId="{D2DAD2EE-D347-4088-BF63-3CC01251FF93}">
      <dgm:prSet phldrT="[Texto]"/>
      <dgm:spPr/>
      <dgm:t>
        <a:bodyPr/>
        <a:lstStyle/>
        <a:p>
          <a:r>
            <a:rPr lang="es-PE" dirty="0" smtClean="0"/>
            <a:t>Su Atención</a:t>
          </a:r>
          <a:endParaRPr lang="es-PE" dirty="0"/>
        </a:p>
      </dgm:t>
    </dgm:pt>
    <dgm:pt modelId="{C5C832CA-F165-4149-A15E-8055BFA10E55}" type="parTrans" cxnId="{98D3BE2B-A9D7-40C6-A773-B228C22B78F8}">
      <dgm:prSet/>
      <dgm:spPr/>
      <dgm:t>
        <a:bodyPr/>
        <a:lstStyle/>
        <a:p>
          <a:endParaRPr lang="es-PE"/>
        </a:p>
      </dgm:t>
    </dgm:pt>
    <dgm:pt modelId="{483F2267-79BD-4D99-BD6E-35BCAE30FB6E}" type="sibTrans" cxnId="{98D3BE2B-A9D7-40C6-A773-B228C22B78F8}">
      <dgm:prSet/>
      <dgm:spPr/>
      <dgm:t>
        <a:bodyPr/>
        <a:lstStyle/>
        <a:p>
          <a:endParaRPr lang="es-PE"/>
        </a:p>
      </dgm:t>
    </dgm:pt>
    <dgm:pt modelId="{CAB69EA8-824E-4FB4-B888-38B7AA20D077}" type="pres">
      <dgm:prSet presAssocID="{CFAAEA59-9D71-426F-9492-9D93E83B7004}" presName="Name0" presStyleCnt="0">
        <dgm:presLayoutVars>
          <dgm:dir/>
          <dgm:animLvl val="lvl"/>
          <dgm:resizeHandles val="exact"/>
        </dgm:presLayoutVars>
      </dgm:prSet>
      <dgm:spPr/>
    </dgm:pt>
    <dgm:pt modelId="{FB2D7BC1-9271-45ED-A364-D1BA4B69F4F9}" type="pres">
      <dgm:prSet presAssocID="{CFAAEA59-9D71-426F-9492-9D93E83B7004}" presName="dummy" presStyleCnt="0"/>
      <dgm:spPr/>
    </dgm:pt>
    <dgm:pt modelId="{2045EBEA-E841-4B48-979D-3B579B51EC13}" type="pres">
      <dgm:prSet presAssocID="{CFAAEA59-9D71-426F-9492-9D93E83B7004}" presName="linH" presStyleCnt="0"/>
      <dgm:spPr/>
    </dgm:pt>
    <dgm:pt modelId="{1E2EF9BF-8CED-4B5F-821F-1FF02065E6C7}" type="pres">
      <dgm:prSet presAssocID="{CFAAEA59-9D71-426F-9492-9D93E83B7004}" presName="padding1" presStyleCnt="0"/>
      <dgm:spPr/>
    </dgm:pt>
    <dgm:pt modelId="{3DFA26E3-85C4-4AD2-91D2-9549416F09E2}" type="pres">
      <dgm:prSet presAssocID="{346CB0BA-B2CA-420D-AEC9-02688253FF7D}" presName="linV" presStyleCnt="0"/>
      <dgm:spPr/>
    </dgm:pt>
    <dgm:pt modelId="{AD511437-382E-48B6-942D-FAFB3ED210A8}" type="pres">
      <dgm:prSet presAssocID="{346CB0BA-B2CA-420D-AEC9-02688253FF7D}" presName="spVertical1" presStyleCnt="0"/>
      <dgm:spPr/>
    </dgm:pt>
    <dgm:pt modelId="{6C6CB808-4E33-4C25-B645-5E37D9E326DB}" type="pres">
      <dgm:prSet presAssocID="{346CB0BA-B2CA-420D-AEC9-02688253FF7D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45D8F5F-0314-408C-AEE9-8F42BF269C5F}" type="pres">
      <dgm:prSet presAssocID="{346CB0BA-B2CA-420D-AEC9-02688253FF7D}" presName="spVertical2" presStyleCnt="0"/>
      <dgm:spPr/>
    </dgm:pt>
    <dgm:pt modelId="{74E54295-5551-468A-9B8A-74FADE310E29}" type="pres">
      <dgm:prSet presAssocID="{346CB0BA-B2CA-420D-AEC9-02688253FF7D}" presName="spVertical3" presStyleCnt="0"/>
      <dgm:spPr/>
    </dgm:pt>
    <dgm:pt modelId="{A3E13882-149B-4ED5-BCAB-60E5E06D69EA}" type="pres">
      <dgm:prSet presAssocID="{579B1B75-9727-44DF-86F9-5E0EE1B06E0C}" presName="space" presStyleCnt="0"/>
      <dgm:spPr/>
    </dgm:pt>
    <dgm:pt modelId="{912325AB-4FEE-4462-B65B-CD57AE4BC235}" type="pres">
      <dgm:prSet presAssocID="{CE7220C3-79E3-4B57-B123-8E0C072A3FED}" presName="linV" presStyleCnt="0"/>
      <dgm:spPr/>
    </dgm:pt>
    <dgm:pt modelId="{E6005169-D653-4A1D-9827-0EC4FFCE384B}" type="pres">
      <dgm:prSet presAssocID="{CE7220C3-79E3-4B57-B123-8E0C072A3FED}" presName="spVertical1" presStyleCnt="0"/>
      <dgm:spPr/>
    </dgm:pt>
    <dgm:pt modelId="{6686751B-7987-4E31-A015-4C7160AAC360}" type="pres">
      <dgm:prSet presAssocID="{CE7220C3-79E3-4B57-B123-8E0C072A3FED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53AE724-F5C2-4CAF-BEF8-E1173712C218}" type="pres">
      <dgm:prSet presAssocID="{CE7220C3-79E3-4B57-B123-8E0C072A3FED}" presName="spVertical2" presStyleCnt="0"/>
      <dgm:spPr/>
    </dgm:pt>
    <dgm:pt modelId="{61FBB303-060B-4152-999F-600A98C52361}" type="pres">
      <dgm:prSet presAssocID="{CE7220C3-79E3-4B57-B123-8E0C072A3FED}" presName="spVertical3" presStyleCnt="0"/>
      <dgm:spPr/>
    </dgm:pt>
    <dgm:pt modelId="{F03BA1A3-DA0D-4066-8EBA-387F255FD516}" type="pres">
      <dgm:prSet presAssocID="{E144CF04-38BA-41C4-B73D-443A87F5F22C}" presName="space" presStyleCnt="0"/>
      <dgm:spPr/>
    </dgm:pt>
    <dgm:pt modelId="{7510D2CA-33F0-4ECA-84B2-7A69879E2A9F}" type="pres">
      <dgm:prSet presAssocID="{D2DAD2EE-D347-4088-BF63-3CC01251FF93}" presName="linV" presStyleCnt="0"/>
      <dgm:spPr/>
    </dgm:pt>
    <dgm:pt modelId="{17AFCB07-68FF-4B6A-8268-51B5A536F94F}" type="pres">
      <dgm:prSet presAssocID="{D2DAD2EE-D347-4088-BF63-3CC01251FF93}" presName="spVertical1" presStyleCnt="0"/>
      <dgm:spPr/>
    </dgm:pt>
    <dgm:pt modelId="{A7692C81-FD48-4512-AD97-C183D47D9D86}" type="pres">
      <dgm:prSet presAssocID="{D2DAD2EE-D347-4088-BF63-3CC01251FF93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D2594F2-3C85-4D28-9901-3256B500EF1D}" type="pres">
      <dgm:prSet presAssocID="{D2DAD2EE-D347-4088-BF63-3CC01251FF93}" presName="spVertical2" presStyleCnt="0"/>
      <dgm:spPr/>
    </dgm:pt>
    <dgm:pt modelId="{9A60F04C-52FB-4443-9C43-EE8102FD5793}" type="pres">
      <dgm:prSet presAssocID="{D2DAD2EE-D347-4088-BF63-3CC01251FF93}" presName="spVertical3" presStyleCnt="0"/>
      <dgm:spPr/>
    </dgm:pt>
    <dgm:pt modelId="{112E8C9E-8C77-4A0C-BA1C-F0412C600487}" type="pres">
      <dgm:prSet presAssocID="{CFAAEA59-9D71-426F-9492-9D93E83B7004}" presName="padding2" presStyleCnt="0"/>
      <dgm:spPr/>
    </dgm:pt>
    <dgm:pt modelId="{266AD883-0B1B-44E2-9CAB-CE47BF421860}" type="pres">
      <dgm:prSet presAssocID="{CFAAEA59-9D71-426F-9492-9D93E83B7004}" presName="negArrow" presStyleCnt="0"/>
      <dgm:spPr/>
    </dgm:pt>
    <dgm:pt modelId="{9723A77B-C37B-4268-8463-9B3AE21DEDC5}" type="pres">
      <dgm:prSet presAssocID="{CFAAEA59-9D71-426F-9492-9D93E83B7004}" presName="backgroundArrow" presStyleLbl="node1" presStyleIdx="0" presStyleCnt="1"/>
      <dgm:spPr/>
    </dgm:pt>
  </dgm:ptLst>
  <dgm:cxnLst>
    <dgm:cxn modelId="{E441E832-260B-421D-931A-C257EDA73492}" srcId="{CFAAEA59-9D71-426F-9492-9D93E83B7004}" destId="{CE7220C3-79E3-4B57-B123-8E0C072A3FED}" srcOrd="1" destOrd="0" parTransId="{3038907A-9B3F-49B8-97D9-F633F21EC5D1}" sibTransId="{E144CF04-38BA-41C4-B73D-443A87F5F22C}"/>
    <dgm:cxn modelId="{2FCDD6CC-5F57-40FB-A48C-A4F83CFA5A61}" type="presOf" srcId="{CE7220C3-79E3-4B57-B123-8E0C072A3FED}" destId="{6686751B-7987-4E31-A015-4C7160AAC360}" srcOrd="0" destOrd="0" presId="urn:microsoft.com/office/officeart/2005/8/layout/hProcess3"/>
    <dgm:cxn modelId="{B1132DA2-6C88-46E4-9C6D-17DB48976798}" srcId="{CFAAEA59-9D71-426F-9492-9D93E83B7004}" destId="{346CB0BA-B2CA-420D-AEC9-02688253FF7D}" srcOrd="0" destOrd="0" parTransId="{403BDDF8-B02C-406E-A393-09D462D165CF}" sibTransId="{579B1B75-9727-44DF-86F9-5E0EE1B06E0C}"/>
    <dgm:cxn modelId="{98D3BE2B-A9D7-40C6-A773-B228C22B78F8}" srcId="{CFAAEA59-9D71-426F-9492-9D93E83B7004}" destId="{D2DAD2EE-D347-4088-BF63-3CC01251FF93}" srcOrd="2" destOrd="0" parTransId="{C5C832CA-F165-4149-A15E-8055BFA10E55}" sibTransId="{483F2267-79BD-4D99-BD6E-35BCAE30FB6E}"/>
    <dgm:cxn modelId="{7A808E04-FD40-4E54-A783-032A7323B380}" type="presOf" srcId="{D2DAD2EE-D347-4088-BF63-3CC01251FF93}" destId="{A7692C81-FD48-4512-AD97-C183D47D9D86}" srcOrd="0" destOrd="0" presId="urn:microsoft.com/office/officeart/2005/8/layout/hProcess3"/>
    <dgm:cxn modelId="{AF0C66D3-146F-443E-8675-7B64290CB716}" type="presOf" srcId="{CFAAEA59-9D71-426F-9492-9D93E83B7004}" destId="{CAB69EA8-824E-4FB4-B888-38B7AA20D077}" srcOrd="0" destOrd="0" presId="urn:microsoft.com/office/officeart/2005/8/layout/hProcess3"/>
    <dgm:cxn modelId="{E0AE118A-689F-401C-93CF-952D553B7F3A}" type="presOf" srcId="{346CB0BA-B2CA-420D-AEC9-02688253FF7D}" destId="{6C6CB808-4E33-4C25-B645-5E37D9E326DB}" srcOrd="0" destOrd="0" presId="urn:microsoft.com/office/officeart/2005/8/layout/hProcess3"/>
    <dgm:cxn modelId="{7DE809AA-0330-476C-B171-D8E1D10A1AF8}" type="presParOf" srcId="{CAB69EA8-824E-4FB4-B888-38B7AA20D077}" destId="{FB2D7BC1-9271-45ED-A364-D1BA4B69F4F9}" srcOrd="0" destOrd="0" presId="urn:microsoft.com/office/officeart/2005/8/layout/hProcess3"/>
    <dgm:cxn modelId="{F777BCD5-8700-465F-B35D-9F5B3A065F1E}" type="presParOf" srcId="{CAB69EA8-824E-4FB4-B888-38B7AA20D077}" destId="{2045EBEA-E841-4B48-979D-3B579B51EC13}" srcOrd="1" destOrd="0" presId="urn:microsoft.com/office/officeart/2005/8/layout/hProcess3"/>
    <dgm:cxn modelId="{E48D6D1F-8D7F-4DD7-B151-5AB6EB64F4E1}" type="presParOf" srcId="{2045EBEA-E841-4B48-979D-3B579B51EC13}" destId="{1E2EF9BF-8CED-4B5F-821F-1FF02065E6C7}" srcOrd="0" destOrd="0" presId="urn:microsoft.com/office/officeart/2005/8/layout/hProcess3"/>
    <dgm:cxn modelId="{8B473B22-AF7D-4B58-9D92-CB13CBC23FA3}" type="presParOf" srcId="{2045EBEA-E841-4B48-979D-3B579B51EC13}" destId="{3DFA26E3-85C4-4AD2-91D2-9549416F09E2}" srcOrd="1" destOrd="0" presId="urn:microsoft.com/office/officeart/2005/8/layout/hProcess3"/>
    <dgm:cxn modelId="{94145476-63FD-441F-86AD-3B7D44B24B2A}" type="presParOf" srcId="{3DFA26E3-85C4-4AD2-91D2-9549416F09E2}" destId="{AD511437-382E-48B6-942D-FAFB3ED210A8}" srcOrd="0" destOrd="0" presId="urn:microsoft.com/office/officeart/2005/8/layout/hProcess3"/>
    <dgm:cxn modelId="{ABDDEFB8-1E1F-467B-AF85-FDFAD70CBD95}" type="presParOf" srcId="{3DFA26E3-85C4-4AD2-91D2-9549416F09E2}" destId="{6C6CB808-4E33-4C25-B645-5E37D9E326DB}" srcOrd="1" destOrd="0" presId="urn:microsoft.com/office/officeart/2005/8/layout/hProcess3"/>
    <dgm:cxn modelId="{03841971-F47F-4645-9118-0BE7F5447730}" type="presParOf" srcId="{3DFA26E3-85C4-4AD2-91D2-9549416F09E2}" destId="{F45D8F5F-0314-408C-AEE9-8F42BF269C5F}" srcOrd="2" destOrd="0" presId="urn:microsoft.com/office/officeart/2005/8/layout/hProcess3"/>
    <dgm:cxn modelId="{766EE52C-5ED8-4B2D-8A88-26FC3AE692DE}" type="presParOf" srcId="{3DFA26E3-85C4-4AD2-91D2-9549416F09E2}" destId="{74E54295-5551-468A-9B8A-74FADE310E29}" srcOrd="3" destOrd="0" presId="urn:microsoft.com/office/officeart/2005/8/layout/hProcess3"/>
    <dgm:cxn modelId="{3366B7AC-8AF6-4CD4-8421-E787BAE4FB67}" type="presParOf" srcId="{2045EBEA-E841-4B48-979D-3B579B51EC13}" destId="{A3E13882-149B-4ED5-BCAB-60E5E06D69EA}" srcOrd="2" destOrd="0" presId="urn:microsoft.com/office/officeart/2005/8/layout/hProcess3"/>
    <dgm:cxn modelId="{9B28B725-921D-45BF-92E6-715163D3533D}" type="presParOf" srcId="{2045EBEA-E841-4B48-979D-3B579B51EC13}" destId="{912325AB-4FEE-4462-B65B-CD57AE4BC235}" srcOrd="3" destOrd="0" presId="urn:microsoft.com/office/officeart/2005/8/layout/hProcess3"/>
    <dgm:cxn modelId="{67277AE9-AB4A-46D7-A2E5-E9678E500FD8}" type="presParOf" srcId="{912325AB-4FEE-4462-B65B-CD57AE4BC235}" destId="{E6005169-D653-4A1D-9827-0EC4FFCE384B}" srcOrd="0" destOrd="0" presId="urn:microsoft.com/office/officeart/2005/8/layout/hProcess3"/>
    <dgm:cxn modelId="{3040FA8E-FE43-49DA-B7AE-416DD1F8EB2E}" type="presParOf" srcId="{912325AB-4FEE-4462-B65B-CD57AE4BC235}" destId="{6686751B-7987-4E31-A015-4C7160AAC360}" srcOrd="1" destOrd="0" presId="urn:microsoft.com/office/officeart/2005/8/layout/hProcess3"/>
    <dgm:cxn modelId="{AFCDC26C-F2D9-46AA-9046-B0E62DE2D0C0}" type="presParOf" srcId="{912325AB-4FEE-4462-B65B-CD57AE4BC235}" destId="{453AE724-F5C2-4CAF-BEF8-E1173712C218}" srcOrd="2" destOrd="0" presId="urn:microsoft.com/office/officeart/2005/8/layout/hProcess3"/>
    <dgm:cxn modelId="{C5083D82-1827-4CC4-8186-AAF3311B77A0}" type="presParOf" srcId="{912325AB-4FEE-4462-B65B-CD57AE4BC235}" destId="{61FBB303-060B-4152-999F-600A98C52361}" srcOrd="3" destOrd="0" presId="urn:microsoft.com/office/officeart/2005/8/layout/hProcess3"/>
    <dgm:cxn modelId="{1CF8C7A7-5902-494D-9236-FEC0BA9EFFF8}" type="presParOf" srcId="{2045EBEA-E841-4B48-979D-3B579B51EC13}" destId="{F03BA1A3-DA0D-4066-8EBA-387F255FD516}" srcOrd="4" destOrd="0" presId="urn:microsoft.com/office/officeart/2005/8/layout/hProcess3"/>
    <dgm:cxn modelId="{E90ED391-056A-49A3-9CD2-C4A2A680AA28}" type="presParOf" srcId="{2045EBEA-E841-4B48-979D-3B579B51EC13}" destId="{7510D2CA-33F0-4ECA-84B2-7A69879E2A9F}" srcOrd="5" destOrd="0" presId="urn:microsoft.com/office/officeart/2005/8/layout/hProcess3"/>
    <dgm:cxn modelId="{7FFB9B13-BBB3-46D6-A841-00BC6C6F4690}" type="presParOf" srcId="{7510D2CA-33F0-4ECA-84B2-7A69879E2A9F}" destId="{17AFCB07-68FF-4B6A-8268-51B5A536F94F}" srcOrd="0" destOrd="0" presId="urn:microsoft.com/office/officeart/2005/8/layout/hProcess3"/>
    <dgm:cxn modelId="{FD06E4BD-216C-45F3-B127-21DCAAB342B0}" type="presParOf" srcId="{7510D2CA-33F0-4ECA-84B2-7A69879E2A9F}" destId="{A7692C81-FD48-4512-AD97-C183D47D9D86}" srcOrd="1" destOrd="0" presId="urn:microsoft.com/office/officeart/2005/8/layout/hProcess3"/>
    <dgm:cxn modelId="{116F71EB-B40A-41DC-AF2F-3D040EC1D89A}" type="presParOf" srcId="{7510D2CA-33F0-4ECA-84B2-7A69879E2A9F}" destId="{7D2594F2-3C85-4D28-9901-3256B500EF1D}" srcOrd="2" destOrd="0" presId="urn:microsoft.com/office/officeart/2005/8/layout/hProcess3"/>
    <dgm:cxn modelId="{91ED60E2-BEC1-40C8-9089-44137354D73D}" type="presParOf" srcId="{7510D2CA-33F0-4ECA-84B2-7A69879E2A9F}" destId="{9A60F04C-52FB-4443-9C43-EE8102FD5793}" srcOrd="3" destOrd="0" presId="urn:microsoft.com/office/officeart/2005/8/layout/hProcess3"/>
    <dgm:cxn modelId="{9F8B65E6-CD56-44BD-AB79-9505DF6BEFDE}" type="presParOf" srcId="{2045EBEA-E841-4B48-979D-3B579B51EC13}" destId="{112E8C9E-8C77-4A0C-BA1C-F0412C600487}" srcOrd="6" destOrd="0" presId="urn:microsoft.com/office/officeart/2005/8/layout/hProcess3"/>
    <dgm:cxn modelId="{1D043161-74B5-4615-A554-907C21018536}" type="presParOf" srcId="{2045EBEA-E841-4B48-979D-3B579B51EC13}" destId="{266AD883-0B1B-44E2-9CAB-CE47BF421860}" srcOrd="7" destOrd="0" presId="urn:microsoft.com/office/officeart/2005/8/layout/hProcess3"/>
    <dgm:cxn modelId="{F2FBAFD9-ECE6-4A41-BA05-5DDB288C799D}" type="presParOf" srcId="{2045EBEA-E841-4B48-979D-3B579B51EC13}" destId="{9723A77B-C37B-4268-8463-9B3AE21DEDC5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B4D9B-5B59-439E-B05E-DA2BAD5DFB21}">
      <dsp:nvSpPr>
        <dsp:cNvPr id="0" name=""/>
        <dsp:cNvSpPr/>
      </dsp:nvSpPr>
      <dsp:spPr>
        <a:xfrm>
          <a:off x="791012" y="-27920"/>
          <a:ext cx="4857621" cy="4857621"/>
        </a:xfrm>
        <a:prstGeom prst="circularArrow">
          <a:avLst>
            <a:gd name="adj1" fmla="val 5544"/>
            <a:gd name="adj2" fmla="val 330680"/>
            <a:gd name="adj3" fmla="val 13805998"/>
            <a:gd name="adj4" fmla="val 1736768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DC1EE-47F3-46D1-89EB-B293FDBC44A4}">
      <dsp:nvSpPr>
        <dsp:cNvPr id="0" name=""/>
        <dsp:cNvSpPr/>
      </dsp:nvSpPr>
      <dsp:spPr>
        <a:xfrm>
          <a:off x="2097287" y="847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Crecimiento del Distrito de Trujillo</a:t>
          </a:r>
          <a:endParaRPr lang="es-PE" sz="1800" kern="1200" dirty="0"/>
        </a:p>
      </dsp:txBody>
      <dsp:txXfrm>
        <a:off x="2152085" y="55645"/>
        <a:ext cx="2135476" cy="1012940"/>
      </dsp:txXfrm>
    </dsp:sp>
    <dsp:sp modelId="{C7A4F6CE-3B95-4FE1-AEAC-0EBBD1ED9EA3}">
      <dsp:nvSpPr>
        <dsp:cNvPr id="0" name=""/>
        <dsp:cNvSpPr/>
      </dsp:nvSpPr>
      <dsp:spPr>
        <a:xfrm>
          <a:off x="4067382" y="1432205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Aumento de Contribuyentes</a:t>
          </a:r>
          <a:endParaRPr lang="es-PE" sz="1800" kern="1200" dirty="0"/>
        </a:p>
      </dsp:txBody>
      <dsp:txXfrm>
        <a:off x="4122180" y="1487003"/>
        <a:ext cx="2135476" cy="1012940"/>
      </dsp:txXfrm>
    </dsp:sp>
    <dsp:sp modelId="{94DA694F-512F-4D23-A75E-E28041A1AFFA}">
      <dsp:nvSpPr>
        <dsp:cNvPr id="0" name=""/>
        <dsp:cNvSpPr/>
      </dsp:nvSpPr>
      <dsp:spPr>
        <a:xfrm>
          <a:off x="3314872" y="3748190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Automatización de nuevos procesos</a:t>
          </a:r>
          <a:endParaRPr lang="es-PE" sz="1800" kern="1200" dirty="0"/>
        </a:p>
      </dsp:txBody>
      <dsp:txXfrm>
        <a:off x="3369670" y="3802988"/>
        <a:ext cx="2135476" cy="1012940"/>
      </dsp:txXfrm>
    </dsp:sp>
    <dsp:sp modelId="{28B695D2-0212-4376-B8E5-626B4F284A87}">
      <dsp:nvSpPr>
        <dsp:cNvPr id="0" name=""/>
        <dsp:cNvSpPr/>
      </dsp:nvSpPr>
      <dsp:spPr>
        <a:xfrm>
          <a:off x="879701" y="3748190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Nueva Estructura Organizacional</a:t>
          </a:r>
          <a:endParaRPr lang="es-PE" sz="1800" kern="1200" dirty="0"/>
        </a:p>
      </dsp:txBody>
      <dsp:txXfrm>
        <a:off x="934499" y="3802988"/>
        <a:ext cx="2135476" cy="1012940"/>
      </dsp:txXfrm>
    </dsp:sp>
    <dsp:sp modelId="{7E32C284-F5CA-451F-A6F9-FF46CE15ED2D}">
      <dsp:nvSpPr>
        <dsp:cNvPr id="0" name=""/>
        <dsp:cNvSpPr/>
      </dsp:nvSpPr>
      <dsp:spPr>
        <a:xfrm>
          <a:off x="127192" y="1432205"/>
          <a:ext cx="2245072" cy="1122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 smtClean="0"/>
            <a:t>Exigencias por parte del Estado de nuevas Responsabilidades</a:t>
          </a:r>
          <a:endParaRPr lang="es-PE" sz="1800" kern="1200" dirty="0"/>
        </a:p>
      </dsp:txBody>
      <dsp:txXfrm>
        <a:off x="181990" y="1487003"/>
        <a:ext cx="2135476" cy="1012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80E7A-7FC8-45BA-B27E-73B9FAE17995}">
      <dsp:nvSpPr>
        <dsp:cNvPr id="0" name=""/>
        <dsp:cNvSpPr/>
      </dsp:nvSpPr>
      <dsp:spPr>
        <a:xfrm>
          <a:off x="3331527" y="241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Atenciones Diarias</a:t>
          </a:r>
          <a:endParaRPr lang="es-PE" sz="2000" kern="1200" dirty="0"/>
        </a:p>
      </dsp:txBody>
      <dsp:txXfrm>
        <a:off x="3367093" y="35807"/>
        <a:ext cx="3676835" cy="657436"/>
      </dsp:txXfrm>
    </dsp:sp>
    <dsp:sp modelId="{B8F2B58E-1F60-41AC-9FA1-BD6F2B7F8EAA}">
      <dsp:nvSpPr>
        <dsp:cNvPr id="0" name=""/>
        <dsp:cNvSpPr/>
      </dsp:nvSpPr>
      <dsp:spPr>
        <a:xfrm>
          <a:off x="3331527" y="765238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Apoyo en Campañas del SATT y Municipalidades.	</a:t>
          </a:r>
          <a:endParaRPr lang="es-PE" sz="2000" kern="1200" dirty="0"/>
        </a:p>
      </dsp:txBody>
      <dsp:txXfrm>
        <a:off x="3367093" y="800804"/>
        <a:ext cx="3676835" cy="657436"/>
      </dsp:txXfrm>
    </dsp:sp>
    <dsp:sp modelId="{2B243AC1-219E-43B7-B15A-5F7EA76F81A3}">
      <dsp:nvSpPr>
        <dsp:cNvPr id="0" name=""/>
        <dsp:cNvSpPr/>
      </dsp:nvSpPr>
      <dsp:spPr>
        <a:xfrm>
          <a:off x="3331527" y="1530236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Desarrollo e implementación de nuevos proyectos o módulos</a:t>
          </a:r>
          <a:endParaRPr lang="es-PE" sz="2000" kern="1200" dirty="0"/>
        </a:p>
      </dsp:txBody>
      <dsp:txXfrm>
        <a:off x="3367093" y="1565802"/>
        <a:ext cx="3676835" cy="657436"/>
      </dsp:txXfrm>
    </dsp:sp>
    <dsp:sp modelId="{43337DCB-C0F9-491D-B27B-606D0294738F}">
      <dsp:nvSpPr>
        <dsp:cNvPr id="0" name=""/>
        <dsp:cNvSpPr/>
      </dsp:nvSpPr>
      <dsp:spPr>
        <a:xfrm>
          <a:off x="3331527" y="2295233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Desarrollo e Implementación del Sistemas.</a:t>
          </a:r>
          <a:endParaRPr lang="es-PE" sz="2000" kern="1200" dirty="0"/>
        </a:p>
      </dsp:txBody>
      <dsp:txXfrm>
        <a:off x="3367093" y="2330799"/>
        <a:ext cx="3676835" cy="657436"/>
      </dsp:txXfrm>
    </dsp:sp>
    <dsp:sp modelId="{9A4300E0-761B-4DD1-B6B3-0F2AC9894200}">
      <dsp:nvSpPr>
        <dsp:cNvPr id="0" name=""/>
        <dsp:cNvSpPr/>
      </dsp:nvSpPr>
      <dsp:spPr>
        <a:xfrm>
          <a:off x="3331527" y="3060230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Requerimientos de la MPT</a:t>
          </a:r>
          <a:endParaRPr lang="es-PE" sz="2000" kern="1200" dirty="0"/>
        </a:p>
      </dsp:txBody>
      <dsp:txXfrm>
        <a:off x="3367093" y="3095796"/>
        <a:ext cx="3676835" cy="657436"/>
      </dsp:txXfrm>
    </dsp:sp>
    <dsp:sp modelId="{FDBCF105-1A0D-4062-8FBE-473033920835}">
      <dsp:nvSpPr>
        <dsp:cNvPr id="0" name=""/>
        <dsp:cNvSpPr/>
      </dsp:nvSpPr>
      <dsp:spPr>
        <a:xfrm>
          <a:off x="3331527" y="3825228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Atenciones de OCI y Contraloría</a:t>
          </a:r>
          <a:endParaRPr lang="es-PE" sz="2000" kern="1200" dirty="0"/>
        </a:p>
      </dsp:txBody>
      <dsp:txXfrm>
        <a:off x="3367093" y="3860794"/>
        <a:ext cx="3676835" cy="657436"/>
      </dsp:txXfrm>
    </dsp:sp>
    <dsp:sp modelId="{2C7086C4-5C33-441D-BAB5-E9342B105050}">
      <dsp:nvSpPr>
        <dsp:cNvPr id="0" name=""/>
        <dsp:cNvSpPr/>
      </dsp:nvSpPr>
      <dsp:spPr>
        <a:xfrm>
          <a:off x="3331527" y="4590225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Soporte, Seguridad, Redes y Telecomunicaciones.</a:t>
          </a:r>
          <a:endParaRPr lang="es-PE" sz="2000" kern="1200" dirty="0"/>
        </a:p>
      </dsp:txBody>
      <dsp:txXfrm>
        <a:off x="3367093" y="4625791"/>
        <a:ext cx="3676835" cy="657436"/>
      </dsp:txXfrm>
    </dsp:sp>
    <dsp:sp modelId="{9F231058-0568-4DD8-890B-A0E35E7FBD2D}">
      <dsp:nvSpPr>
        <dsp:cNvPr id="0" name=""/>
        <dsp:cNvSpPr/>
      </dsp:nvSpPr>
      <dsp:spPr>
        <a:xfrm>
          <a:off x="3331527" y="5355222"/>
          <a:ext cx="3747967" cy="728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kern="1200" dirty="0" smtClean="0"/>
            <a:t>Gestión de OTI</a:t>
          </a:r>
          <a:endParaRPr lang="es-PE" sz="2000" kern="1200" dirty="0"/>
        </a:p>
      </dsp:txBody>
      <dsp:txXfrm>
        <a:off x="3367093" y="5390788"/>
        <a:ext cx="3676835" cy="657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08954-41A6-4729-8E62-699D1FEF63A2}">
      <dsp:nvSpPr>
        <dsp:cNvPr id="0" name=""/>
        <dsp:cNvSpPr/>
      </dsp:nvSpPr>
      <dsp:spPr>
        <a:xfrm>
          <a:off x="2789406" y="246458"/>
          <a:ext cx="3251941" cy="125668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89F78-CC09-431A-A2C6-685AB00A8698}">
      <dsp:nvSpPr>
        <dsp:cNvPr id="0" name=""/>
        <dsp:cNvSpPr/>
      </dsp:nvSpPr>
      <dsp:spPr>
        <a:xfrm>
          <a:off x="4035180" y="2516054"/>
          <a:ext cx="819938" cy="5247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6531A-FF4B-4C8D-BF80-F483609D6AA5}">
      <dsp:nvSpPr>
        <dsp:cNvPr id="0" name=""/>
        <dsp:cNvSpPr/>
      </dsp:nvSpPr>
      <dsp:spPr>
        <a:xfrm>
          <a:off x="2412051" y="2799648"/>
          <a:ext cx="3935705" cy="983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Planificación de Gobierno Digital y Tecnologías Digitales</a:t>
          </a:r>
          <a:endParaRPr lang="es-PE" sz="2300" kern="1200" dirty="0"/>
        </a:p>
      </dsp:txBody>
      <dsp:txXfrm>
        <a:off x="2412051" y="2799648"/>
        <a:ext cx="3935705" cy="983926"/>
      </dsp:txXfrm>
    </dsp:sp>
    <dsp:sp modelId="{3BCD638E-0D4F-4EA6-A224-48CED59D4771}">
      <dsp:nvSpPr>
        <dsp:cNvPr id="0" name=""/>
        <dsp:cNvSpPr/>
      </dsp:nvSpPr>
      <dsp:spPr>
        <a:xfrm>
          <a:off x="3804615" y="1427116"/>
          <a:ext cx="1290030" cy="999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Plan Operativo Informático</a:t>
          </a:r>
          <a:endParaRPr lang="es-PE" sz="1200" kern="1200" dirty="0"/>
        </a:p>
      </dsp:txBody>
      <dsp:txXfrm>
        <a:off x="3993536" y="1573496"/>
        <a:ext cx="912188" cy="706786"/>
      </dsp:txXfrm>
    </dsp:sp>
    <dsp:sp modelId="{5A93BAB0-0051-4185-9981-E11E71EBBA72}">
      <dsp:nvSpPr>
        <dsp:cNvPr id="0" name=""/>
        <dsp:cNvSpPr/>
      </dsp:nvSpPr>
      <dsp:spPr>
        <a:xfrm>
          <a:off x="2945241" y="502542"/>
          <a:ext cx="1290030" cy="999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P.E. de Gobierno Electrónico</a:t>
          </a:r>
          <a:endParaRPr lang="es-PE" sz="1200" kern="1200" dirty="0"/>
        </a:p>
      </dsp:txBody>
      <dsp:txXfrm>
        <a:off x="3134162" y="648922"/>
        <a:ext cx="912188" cy="706786"/>
      </dsp:txXfrm>
    </dsp:sp>
    <dsp:sp modelId="{9FAE5C2B-ED99-4925-AFA8-6B661A4530FE}">
      <dsp:nvSpPr>
        <dsp:cNvPr id="0" name=""/>
        <dsp:cNvSpPr/>
      </dsp:nvSpPr>
      <dsp:spPr>
        <a:xfrm>
          <a:off x="4383676" y="426729"/>
          <a:ext cx="1290030" cy="999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kern="1200" dirty="0" smtClean="0"/>
            <a:t>P.E. de Tecnologías de la Información</a:t>
          </a:r>
          <a:endParaRPr lang="es-PE" sz="1200" kern="1200" dirty="0"/>
        </a:p>
      </dsp:txBody>
      <dsp:txXfrm>
        <a:off x="4572597" y="573109"/>
        <a:ext cx="912188" cy="706786"/>
      </dsp:txXfrm>
    </dsp:sp>
    <dsp:sp modelId="{D4BDEE28-E76C-4FFA-AB1C-20EDAF09580F}">
      <dsp:nvSpPr>
        <dsp:cNvPr id="0" name=""/>
        <dsp:cNvSpPr/>
      </dsp:nvSpPr>
      <dsp:spPr>
        <a:xfrm>
          <a:off x="2652909" y="294556"/>
          <a:ext cx="3509953" cy="201926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18C71-EB48-443A-9347-C732F2005474}">
      <dsp:nvSpPr>
        <dsp:cNvPr id="0" name=""/>
        <dsp:cNvSpPr/>
      </dsp:nvSpPr>
      <dsp:spPr>
        <a:xfrm>
          <a:off x="894842" y="0"/>
          <a:ext cx="6045200" cy="22339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E2B61-07D1-4F79-AC9F-08B6D46CB84F}">
      <dsp:nvSpPr>
        <dsp:cNvPr id="0" name=""/>
        <dsp:cNvSpPr/>
      </dsp:nvSpPr>
      <dsp:spPr>
        <a:xfrm>
          <a:off x="241002" y="670196"/>
          <a:ext cx="2133600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Ayuda a Reducir el Marco Regulatorio disperso y redundante</a:t>
          </a:r>
          <a:endParaRPr lang="es-PE" sz="1600" kern="1200" dirty="0"/>
        </a:p>
      </dsp:txBody>
      <dsp:txXfrm>
        <a:off x="284624" y="713818"/>
        <a:ext cx="2046356" cy="806352"/>
      </dsp:txXfrm>
    </dsp:sp>
    <dsp:sp modelId="{B8BD99D8-7CB2-4A2C-8328-6933C3C56614}">
      <dsp:nvSpPr>
        <dsp:cNvPr id="0" name=""/>
        <dsp:cNvSpPr/>
      </dsp:nvSpPr>
      <dsp:spPr>
        <a:xfrm>
          <a:off x="2489199" y="670196"/>
          <a:ext cx="2133600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Adoptar Estándares de Nuevas</a:t>
          </a:r>
          <a:endParaRPr lang="es-PE" sz="1600" kern="1200" dirty="0"/>
        </a:p>
      </dsp:txBody>
      <dsp:txXfrm>
        <a:off x="2532821" y="713818"/>
        <a:ext cx="2046356" cy="806352"/>
      </dsp:txXfrm>
    </dsp:sp>
    <dsp:sp modelId="{EA391717-954F-434A-B62C-DA9F585433B1}">
      <dsp:nvSpPr>
        <dsp:cNvPr id="0" name=""/>
        <dsp:cNvSpPr/>
      </dsp:nvSpPr>
      <dsp:spPr>
        <a:xfrm>
          <a:off x="4737397" y="670196"/>
          <a:ext cx="2133600" cy="89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 smtClean="0"/>
            <a:t>Asegura Eficacia y Eficiencia en Administración Pública</a:t>
          </a:r>
          <a:endParaRPr lang="es-PE" sz="1600" kern="1200" dirty="0"/>
        </a:p>
      </dsp:txBody>
      <dsp:txXfrm>
        <a:off x="4781019" y="713818"/>
        <a:ext cx="2046356" cy="806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A77B-C37B-4268-8463-9B3AE21DEDC5}">
      <dsp:nvSpPr>
        <dsp:cNvPr id="0" name=""/>
        <dsp:cNvSpPr/>
      </dsp:nvSpPr>
      <dsp:spPr>
        <a:xfrm>
          <a:off x="0" y="89896"/>
          <a:ext cx="10515600" cy="417154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92C81-FD48-4512-AD97-C183D47D9D86}">
      <dsp:nvSpPr>
        <dsp:cNvPr id="0" name=""/>
        <dsp:cNvSpPr/>
      </dsp:nvSpPr>
      <dsp:spPr>
        <a:xfrm>
          <a:off x="6930129" y="1132782"/>
          <a:ext cx="2533910" cy="208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6880" rIns="0" bIns="43688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Su Atención</a:t>
          </a:r>
          <a:endParaRPr lang="es-PE" sz="4300" kern="1200" dirty="0"/>
        </a:p>
      </dsp:txBody>
      <dsp:txXfrm>
        <a:off x="6930129" y="1132782"/>
        <a:ext cx="2533910" cy="2085772"/>
      </dsp:txXfrm>
    </dsp:sp>
    <dsp:sp modelId="{6686751B-7987-4E31-A015-4C7160AAC360}">
      <dsp:nvSpPr>
        <dsp:cNvPr id="0" name=""/>
        <dsp:cNvSpPr/>
      </dsp:nvSpPr>
      <dsp:spPr>
        <a:xfrm>
          <a:off x="3889437" y="1132782"/>
          <a:ext cx="2533910" cy="208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6880" rIns="0" bIns="43688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por</a:t>
          </a:r>
          <a:endParaRPr lang="es-PE" sz="4300" kern="1200" dirty="0"/>
        </a:p>
      </dsp:txBody>
      <dsp:txXfrm>
        <a:off x="3889437" y="1132782"/>
        <a:ext cx="2533910" cy="2085772"/>
      </dsp:txXfrm>
    </dsp:sp>
    <dsp:sp modelId="{6C6CB808-4E33-4C25-B645-5E37D9E326DB}">
      <dsp:nvSpPr>
        <dsp:cNvPr id="0" name=""/>
        <dsp:cNvSpPr/>
      </dsp:nvSpPr>
      <dsp:spPr>
        <a:xfrm>
          <a:off x="848744" y="1132782"/>
          <a:ext cx="2533910" cy="208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6880" rIns="0" bIns="43688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300" kern="1200" dirty="0" smtClean="0"/>
            <a:t>Gracias</a:t>
          </a:r>
          <a:endParaRPr lang="es-PE" sz="4300" kern="1200" dirty="0"/>
        </a:p>
      </dsp:txBody>
      <dsp:txXfrm>
        <a:off x="848744" y="1132782"/>
        <a:ext cx="2533910" cy="208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41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61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22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44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08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53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61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041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02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8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213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AC17-60A6-4911-B9E4-A6EFF5B87D62}" type="datetimeFigureOut">
              <a:rPr lang="es-PE" smtClean="0"/>
              <a:t>07/12/2018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AD8C-A3C5-4141-948C-8E0A1B751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78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2.wav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image" Target="../media/image2.jpg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microsoft.com/office/2007/relationships/diagramDrawing" Target="../diagrams/drawing3.xml"/><Relationship Id="rId5" Type="http://schemas.openxmlformats.org/officeDocument/2006/relationships/image" Target="../media/image12.png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4.jp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1776" y="629805"/>
            <a:ext cx="9144000" cy="119461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s-PE" sz="6100" b="1" dirty="0" smtClean="0">
                <a:ln>
                  <a:solidFill>
                    <a:srgbClr val="FFFF0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Diagnóstico</a:t>
            </a:r>
            <a:endParaRPr lang="es-PE" sz="6100" b="1" dirty="0">
              <a:ln>
                <a:solidFill>
                  <a:srgbClr val="FFFF00"/>
                </a:solidFill>
              </a:ln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31776" y="2289543"/>
            <a:ext cx="9144000" cy="1655762"/>
          </a:xfrm>
        </p:spPr>
        <p:txBody>
          <a:bodyPr>
            <a:normAutofit/>
          </a:bodyPr>
          <a:lstStyle/>
          <a:p>
            <a:r>
              <a:rPr lang="es-PE" sz="4800" b="1" dirty="0" smtClean="0">
                <a:ln>
                  <a:solidFill>
                    <a:srgbClr val="FFFF0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Oficina de Tecnología de la Información</a:t>
            </a:r>
            <a:endParaRPr lang="es-PE" sz="4800" b="1" dirty="0">
              <a:ln>
                <a:solidFill>
                  <a:srgbClr val="FFFF00"/>
                </a:solidFill>
              </a:ln>
              <a:solidFill>
                <a:schemeClr val="accent5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2" y="123057"/>
            <a:ext cx="1278039" cy="1278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Elipse 7"/>
          <p:cNvSpPr/>
          <p:nvPr/>
        </p:nvSpPr>
        <p:spPr>
          <a:xfrm>
            <a:off x="5463471" y="3791857"/>
            <a:ext cx="1116106" cy="9816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OTI</a:t>
            </a:r>
            <a:endParaRPr lang="es-PE" sz="3200" b="1" dirty="0"/>
          </a:p>
        </p:txBody>
      </p:sp>
      <p:sp>
        <p:nvSpPr>
          <p:cNvPr id="4" name="Triángulo rectángulo 3"/>
          <p:cNvSpPr/>
          <p:nvPr/>
        </p:nvSpPr>
        <p:spPr>
          <a:xfrm>
            <a:off x="18738" y="3791857"/>
            <a:ext cx="12173262" cy="3066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5162389" y="4832534"/>
            <a:ext cx="1718271" cy="10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800" b="1" dirty="0" smtClean="0">
                <a:ln>
                  <a:solidFill>
                    <a:srgbClr val="FFFF00"/>
                  </a:solidFill>
                </a:ln>
                <a:solidFill>
                  <a:schemeClr val="accent5"/>
                </a:solidFill>
                <a:latin typeface="Cooper Black" panose="0208090404030B020404" pitchFamily="18" charset="0"/>
              </a:rPr>
              <a:t>2018</a:t>
            </a:r>
            <a:endParaRPr lang="es-PE" sz="4800" b="1" dirty="0">
              <a:ln>
                <a:solidFill>
                  <a:srgbClr val="FFFF00"/>
                </a:solidFill>
              </a:ln>
              <a:solidFill>
                <a:schemeClr val="accent5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99072" y="5451073"/>
            <a:ext cx="10009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Ing. </a:t>
            </a:r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Percy</a:t>
            </a:r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Edward Chávez </a:t>
            </a:r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Llamoga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02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3" name="click.wav"/>
          </p:stSnd>
        </p:sndAc>
      </p:transition>
    </mc:Choice>
    <mc:Fallback xmlns="">
      <p:transition spd="slow">
        <p:dissolv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8" grpId="0" animBg="1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220711" y="381832"/>
            <a:ext cx="8302638" cy="1194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7200" b="1" dirty="0" smtClean="0">
                <a:ln>
                  <a:solidFill>
                    <a:srgbClr val="FFFF00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Factores a ser Analizados</a:t>
            </a:r>
            <a:endParaRPr lang="es-PE" sz="7200" b="1" dirty="0">
              <a:ln>
                <a:solidFill>
                  <a:srgbClr val="FFFF00"/>
                </a:solidFill>
              </a:ln>
              <a:solidFill>
                <a:schemeClr val="accent5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541722" y="1713915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Crecimiento del SATT</a:t>
            </a:r>
            <a:endParaRPr lang="es-PE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541722" y="2360246"/>
            <a:ext cx="422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Actividades de OTI</a:t>
            </a:r>
            <a:endParaRPr lang="es-PE" sz="3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2541721" y="3006577"/>
            <a:ext cx="770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/>
              <a:t>Diversidad de </a:t>
            </a:r>
            <a:r>
              <a:rPr lang="es-PE" sz="3600" dirty="0" smtClean="0"/>
              <a:t>Plataformas y Sistemas</a:t>
            </a:r>
            <a:endParaRPr lang="es-PE" sz="3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541721" y="3703288"/>
            <a:ext cx="798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/>
              <a:t>Gobierno </a:t>
            </a:r>
            <a:r>
              <a:rPr lang="es-PE" sz="3600" dirty="0" smtClean="0"/>
              <a:t>Digital</a:t>
            </a:r>
            <a:endParaRPr lang="es-PE" sz="3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2541721" y="4393161"/>
            <a:ext cx="7981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Funcionamiento Actual de OTI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600" dirty="0" smtClean="0"/>
              <a:t>Funcionamiento del Gerencia de TI SATT de Lima.</a:t>
            </a:r>
          </a:p>
        </p:txBody>
      </p:sp>
    </p:spTree>
    <p:extLst>
      <p:ext uri="{BB962C8B-B14F-4D97-AF65-F5344CB8AC3E}">
        <p14:creationId xmlns:p14="http://schemas.microsoft.com/office/powerpoint/2010/main" val="20814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camera.wav"/>
          </p:stSnd>
        </p:sndAc>
      </p:transition>
    </mc:Choice>
    <mc:Fallback xmlns="">
      <p:transition spd="slow">
        <p:dissolve/>
        <p:sndAc>
          <p:stSnd>
            <p:snd r:embed="rId3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50564" y="-56271"/>
            <a:ext cx="7034940" cy="95656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Crecimiento del SATT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552005698"/>
              </p:ext>
            </p:extLst>
          </p:nvPr>
        </p:nvGraphicFramePr>
        <p:xfrm>
          <a:off x="2650564" y="1748117"/>
          <a:ext cx="6439647" cy="487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 6"/>
          <p:cNvSpPr/>
          <p:nvPr/>
        </p:nvSpPr>
        <p:spPr>
          <a:xfrm>
            <a:off x="-915635" y="880097"/>
            <a:ext cx="915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1999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-1524316" y="880139"/>
            <a:ext cx="20305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………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957838" y="880139"/>
            <a:ext cx="91563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2018</a:t>
            </a:r>
            <a:endParaRPr lang="es-E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0654037" y="766482"/>
            <a:ext cx="1116106" cy="98163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/>
              <a:t>OTI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204722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  <p:sndAc>
          <p:stSnd>
            <p:snd r:embed="rId2" name="camera.wav"/>
          </p:stSnd>
        </p:sndAc>
      </p:transition>
    </mc:Choice>
    <mc:Fallback xmlns="">
      <p:transition spd="slow">
        <p:dissolve/>
        <p:sndAc>
          <p:stSnd>
            <p:snd r:embed="rId8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0199 L 0.40951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13 -0.00024 L 0.55404 -0.0085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93 0.00208 L 0.68373 -0.000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3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" y="116070"/>
            <a:ext cx="1090562" cy="1106141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8" y="116070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650564" y="-56271"/>
            <a:ext cx="7034940" cy="95656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Actividades OTI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703777645"/>
              </p:ext>
            </p:extLst>
          </p:nvPr>
        </p:nvGraphicFramePr>
        <p:xfrm>
          <a:off x="935851" y="773967"/>
          <a:ext cx="10411022" cy="608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5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77993" y="59841"/>
            <a:ext cx="7727150" cy="95656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Diversidad de Plataformas  Sistemas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98" y="1894907"/>
            <a:ext cx="1102655" cy="10783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5" y="1853519"/>
            <a:ext cx="966788" cy="11858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08" y="1932707"/>
            <a:ext cx="1788552" cy="9199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28" y="2205887"/>
            <a:ext cx="1135485" cy="5677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3" y="2205887"/>
            <a:ext cx="1252520" cy="83349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67960" y="1306108"/>
            <a:ext cx="162140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Bases de Datos</a:t>
            </a:r>
            <a:endParaRPr lang="es-PE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942400" y="3385163"/>
            <a:ext cx="211763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Sistemas Operativos</a:t>
            </a:r>
            <a:endParaRPr lang="es-PE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83" y="3754496"/>
            <a:ext cx="1675931" cy="81714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03" y="3772304"/>
            <a:ext cx="1427389" cy="7993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1819847" y="4887392"/>
            <a:ext cx="243765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Sistemas Operacionales</a:t>
            </a:r>
            <a:endParaRPr lang="es-PE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109072" y="5256724"/>
            <a:ext cx="3058145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Rentas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Caja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Abastecimiento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Contabilidad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SIR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167217" y="5256724"/>
            <a:ext cx="2490490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 de Papeletas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SIGA.NET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smtClean="0"/>
              <a:t>Sistemas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1" dirty="0" smtClean="0"/>
          </a:p>
        </p:txBody>
      </p:sp>
    </p:spTree>
    <p:extLst>
      <p:ext uri="{BB962C8B-B14F-4D97-AF65-F5344CB8AC3E}">
        <p14:creationId xmlns:p14="http://schemas.microsoft.com/office/powerpoint/2010/main" val="25826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7" y="116070"/>
            <a:ext cx="1090562" cy="1106141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18" y="116070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650564" y="116070"/>
            <a:ext cx="7034940" cy="956561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Gobierno Digital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34" y="6284798"/>
            <a:ext cx="1159886" cy="38464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23" y="5870998"/>
            <a:ext cx="722836" cy="7260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3" y="6083449"/>
            <a:ext cx="1301421" cy="74492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931104254"/>
              </p:ext>
            </p:extLst>
          </p:nvPr>
        </p:nvGraphicFramePr>
        <p:xfrm>
          <a:off x="1649955" y="835841"/>
          <a:ext cx="8843874" cy="524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85797337"/>
              </p:ext>
            </p:extLst>
          </p:nvPr>
        </p:nvGraphicFramePr>
        <p:xfrm>
          <a:off x="2157956" y="3978430"/>
          <a:ext cx="7112000" cy="223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783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57" y="3001058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78857" y="44323"/>
            <a:ext cx="10464800" cy="45452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sz="3200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Funcionamiento Gerencia de TI (SAT de Lima)</a:t>
            </a:r>
            <a:endParaRPr lang="es-PE" sz="3200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54" y="931880"/>
            <a:ext cx="1179059" cy="7846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66" y="5308199"/>
            <a:ext cx="716750" cy="8524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8" y="5308198"/>
            <a:ext cx="716750" cy="8524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95" y="3011407"/>
            <a:ext cx="1177638" cy="94605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85" y="5385587"/>
            <a:ext cx="801168" cy="7493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22" y="5385587"/>
            <a:ext cx="826177" cy="77276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8639520" y="1013141"/>
            <a:ext cx="11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Gestión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192630" y="5014463"/>
            <a:ext cx="2032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Desarrollo y pruebas individuales según proyectos aprobados</a:t>
            </a:r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401488" y="5183918"/>
            <a:ext cx="2658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Prueba del Desarrollo con área solicitante.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Verifica que se ajuste a lo solicitado por la oficina solicitante.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526563" y="2671066"/>
            <a:ext cx="235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Asistencia Soporte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Reportes Complejos</a:t>
            </a:r>
          </a:p>
          <a:p>
            <a:endParaRPr lang="es-PE" dirty="0"/>
          </a:p>
        </p:txBody>
      </p:sp>
      <p:sp>
        <p:nvSpPr>
          <p:cNvPr id="32" name="CuadroTexto 31"/>
          <p:cNvSpPr txBox="1"/>
          <p:nvPr/>
        </p:nvSpPr>
        <p:spPr>
          <a:xfrm>
            <a:off x="9788451" y="2884648"/>
            <a:ext cx="1499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/>
              <a:t>Seguridad Interna y Seguridad Perimetral en Redes y Telecomunicaciones.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07896" y="560856"/>
            <a:ext cx="138832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Responsable</a:t>
            </a:r>
            <a:endParaRPr lang="es-PE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1584902" y="2385199"/>
            <a:ext cx="275543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err="1" smtClean="0"/>
              <a:t>HelpDesk</a:t>
            </a:r>
            <a:r>
              <a:rPr lang="es-PE" b="1" dirty="0" smtClean="0"/>
              <a:t> (Mesa de Ayuda)</a:t>
            </a:r>
            <a:endParaRPr lang="es-PE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663653" y="2617029"/>
            <a:ext cx="2875915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Redes y Telecomunicaciones</a:t>
            </a:r>
            <a:endParaRPr lang="es-PE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966952" y="4870056"/>
            <a:ext cx="194303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Control de Calidad</a:t>
            </a:r>
            <a:endParaRPr lang="es-PE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625823" y="4833020"/>
            <a:ext cx="117089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Desarrollo</a:t>
            </a:r>
            <a:endParaRPr lang="es-PE" b="1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1" y="656751"/>
            <a:ext cx="1043340" cy="896755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45" y="2827762"/>
            <a:ext cx="2914650" cy="157162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9" y="871002"/>
            <a:ext cx="1838473" cy="1092975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2796721" y="529782"/>
            <a:ext cx="231153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Gerencia de Proyectos</a:t>
            </a:r>
            <a:endParaRPr lang="es-PE" b="1" dirty="0"/>
          </a:p>
        </p:txBody>
      </p:sp>
      <p:sp>
        <p:nvSpPr>
          <p:cNvPr id="44" name="Elipse 43"/>
          <p:cNvSpPr/>
          <p:nvPr/>
        </p:nvSpPr>
        <p:spPr>
          <a:xfrm>
            <a:off x="1059543" y="4486471"/>
            <a:ext cx="4455349" cy="2174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841829" y="1727200"/>
            <a:ext cx="738716" cy="6579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41287" y="287419"/>
            <a:ext cx="92525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Usuario</a:t>
            </a:r>
            <a:endParaRPr lang="es-PE" b="1" dirty="0"/>
          </a:p>
        </p:txBody>
      </p:sp>
      <p:cxnSp>
        <p:nvCxnSpPr>
          <p:cNvPr id="51" name="Conector curvado 50"/>
          <p:cNvCxnSpPr>
            <a:stCxn id="42" idx="1"/>
            <a:endCxn id="34" idx="3"/>
          </p:cNvCxnSpPr>
          <p:nvPr/>
        </p:nvCxnSpPr>
        <p:spPr>
          <a:xfrm rot="10800000" flipH="1" flipV="1">
            <a:off x="2962618" y="1417489"/>
            <a:ext cx="1377717" cy="1152375"/>
          </a:xfrm>
          <a:prstGeom prst="curvedConnector5">
            <a:avLst>
              <a:gd name="adj1" fmla="val -16593"/>
              <a:gd name="adj2" fmla="val 65699"/>
              <a:gd name="adj3" fmla="val 11659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orma libre 54"/>
          <p:cNvSpPr/>
          <p:nvPr/>
        </p:nvSpPr>
        <p:spPr>
          <a:xfrm>
            <a:off x="566057" y="493486"/>
            <a:ext cx="11074400" cy="6444343"/>
          </a:xfrm>
          <a:custGeom>
            <a:avLst/>
            <a:gdLst>
              <a:gd name="connsiteX0" fmla="*/ 275772 w 11074400"/>
              <a:gd name="connsiteY0" fmla="*/ 2249714 h 6444343"/>
              <a:gd name="connsiteX1" fmla="*/ 275772 w 11074400"/>
              <a:gd name="connsiteY1" fmla="*/ 2249714 h 6444343"/>
              <a:gd name="connsiteX2" fmla="*/ 1611086 w 11074400"/>
              <a:gd name="connsiteY2" fmla="*/ 1582057 h 6444343"/>
              <a:gd name="connsiteX3" fmla="*/ 1814286 w 11074400"/>
              <a:gd name="connsiteY3" fmla="*/ 1596571 h 6444343"/>
              <a:gd name="connsiteX4" fmla="*/ 2119086 w 11074400"/>
              <a:gd name="connsiteY4" fmla="*/ 1625600 h 6444343"/>
              <a:gd name="connsiteX5" fmla="*/ 2699657 w 11074400"/>
              <a:gd name="connsiteY5" fmla="*/ 1727200 h 6444343"/>
              <a:gd name="connsiteX6" fmla="*/ 2873829 w 11074400"/>
              <a:gd name="connsiteY6" fmla="*/ 1756228 h 6444343"/>
              <a:gd name="connsiteX7" fmla="*/ 3018972 w 11074400"/>
              <a:gd name="connsiteY7" fmla="*/ 1814285 h 6444343"/>
              <a:gd name="connsiteX8" fmla="*/ 3120572 w 11074400"/>
              <a:gd name="connsiteY8" fmla="*/ 1828800 h 6444343"/>
              <a:gd name="connsiteX9" fmla="*/ 3236686 w 11074400"/>
              <a:gd name="connsiteY9" fmla="*/ 1886857 h 6444343"/>
              <a:gd name="connsiteX10" fmla="*/ 3410857 w 11074400"/>
              <a:gd name="connsiteY10" fmla="*/ 1814285 h 6444343"/>
              <a:gd name="connsiteX11" fmla="*/ 3599543 w 11074400"/>
              <a:gd name="connsiteY11" fmla="*/ 1683657 h 6444343"/>
              <a:gd name="connsiteX12" fmla="*/ 3730172 w 11074400"/>
              <a:gd name="connsiteY12" fmla="*/ 1625600 h 6444343"/>
              <a:gd name="connsiteX13" fmla="*/ 3933372 w 11074400"/>
              <a:gd name="connsiteY13" fmla="*/ 1524000 h 6444343"/>
              <a:gd name="connsiteX14" fmla="*/ 4034972 w 11074400"/>
              <a:gd name="connsiteY14" fmla="*/ 1480457 h 6444343"/>
              <a:gd name="connsiteX15" fmla="*/ 4209143 w 11074400"/>
              <a:gd name="connsiteY15" fmla="*/ 1407885 h 6444343"/>
              <a:gd name="connsiteX16" fmla="*/ 4484914 w 11074400"/>
              <a:gd name="connsiteY16" fmla="*/ 1422400 h 6444343"/>
              <a:gd name="connsiteX17" fmla="*/ 4513943 w 11074400"/>
              <a:gd name="connsiteY17" fmla="*/ 1509485 h 6444343"/>
              <a:gd name="connsiteX18" fmla="*/ 4586514 w 11074400"/>
              <a:gd name="connsiteY18" fmla="*/ 1524000 h 6444343"/>
              <a:gd name="connsiteX19" fmla="*/ 4789714 w 11074400"/>
              <a:gd name="connsiteY19" fmla="*/ 1509485 h 6444343"/>
              <a:gd name="connsiteX20" fmla="*/ 4876800 w 11074400"/>
              <a:gd name="connsiteY20" fmla="*/ 1436914 h 6444343"/>
              <a:gd name="connsiteX21" fmla="*/ 4992914 w 11074400"/>
              <a:gd name="connsiteY21" fmla="*/ 1393371 h 6444343"/>
              <a:gd name="connsiteX22" fmla="*/ 5268686 w 11074400"/>
              <a:gd name="connsiteY22" fmla="*/ 1248228 h 6444343"/>
              <a:gd name="connsiteX23" fmla="*/ 5428343 w 11074400"/>
              <a:gd name="connsiteY23" fmla="*/ 1161143 h 6444343"/>
              <a:gd name="connsiteX24" fmla="*/ 5588000 w 11074400"/>
              <a:gd name="connsiteY24" fmla="*/ 1088571 h 6444343"/>
              <a:gd name="connsiteX25" fmla="*/ 5878286 w 11074400"/>
              <a:gd name="connsiteY25" fmla="*/ 986971 h 6444343"/>
              <a:gd name="connsiteX26" fmla="*/ 6052457 w 11074400"/>
              <a:gd name="connsiteY26" fmla="*/ 914400 h 6444343"/>
              <a:gd name="connsiteX27" fmla="*/ 6168572 w 11074400"/>
              <a:gd name="connsiteY27" fmla="*/ 885371 h 6444343"/>
              <a:gd name="connsiteX28" fmla="*/ 6212114 w 11074400"/>
              <a:gd name="connsiteY28" fmla="*/ 856343 h 6444343"/>
              <a:gd name="connsiteX29" fmla="*/ 6226629 w 11074400"/>
              <a:gd name="connsiteY29" fmla="*/ 812800 h 6444343"/>
              <a:gd name="connsiteX30" fmla="*/ 6284686 w 11074400"/>
              <a:gd name="connsiteY30" fmla="*/ 711200 h 6444343"/>
              <a:gd name="connsiteX31" fmla="*/ 6313714 w 11074400"/>
              <a:gd name="connsiteY31" fmla="*/ 624114 h 6444343"/>
              <a:gd name="connsiteX32" fmla="*/ 6328229 w 11074400"/>
              <a:gd name="connsiteY32" fmla="*/ 580571 h 6444343"/>
              <a:gd name="connsiteX33" fmla="*/ 6342743 w 11074400"/>
              <a:gd name="connsiteY33" fmla="*/ 493485 h 6444343"/>
              <a:gd name="connsiteX34" fmla="*/ 6371772 w 11074400"/>
              <a:gd name="connsiteY34" fmla="*/ 449943 h 6444343"/>
              <a:gd name="connsiteX35" fmla="*/ 6386286 w 11074400"/>
              <a:gd name="connsiteY35" fmla="*/ 406400 h 6444343"/>
              <a:gd name="connsiteX36" fmla="*/ 6444343 w 11074400"/>
              <a:gd name="connsiteY36" fmla="*/ 304800 h 6444343"/>
              <a:gd name="connsiteX37" fmla="*/ 6531429 w 11074400"/>
              <a:gd name="connsiteY37" fmla="*/ 130628 h 6444343"/>
              <a:gd name="connsiteX38" fmla="*/ 6574972 w 11074400"/>
              <a:gd name="connsiteY38" fmla="*/ 116114 h 6444343"/>
              <a:gd name="connsiteX39" fmla="*/ 6618514 w 11074400"/>
              <a:gd name="connsiteY39" fmla="*/ 87085 h 6444343"/>
              <a:gd name="connsiteX40" fmla="*/ 6662057 w 11074400"/>
              <a:gd name="connsiteY40" fmla="*/ 43543 h 6444343"/>
              <a:gd name="connsiteX41" fmla="*/ 6705600 w 11074400"/>
              <a:gd name="connsiteY41" fmla="*/ 29028 h 6444343"/>
              <a:gd name="connsiteX42" fmla="*/ 6908800 w 11074400"/>
              <a:gd name="connsiteY42" fmla="*/ 14514 h 6444343"/>
              <a:gd name="connsiteX43" fmla="*/ 7271657 w 11074400"/>
              <a:gd name="connsiteY43" fmla="*/ 14514 h 6444343"/>
              <a:gd name="connsiteX44" fmla="*/ 7315200 w 11074400"/>
              <a:gd name="connsiteY44" fmla="*/ 0 h 6444343"/>
              <a:gd name="connsiteX45" fmla="*/ 7736114 w 11074400"/>
              <a:gd name="connsiteY45" fmla="*/ 14514 h 6444343"/>
              <a:gd name="connsiteX46" fmla="*/ 7968343 w 11074400"/>
              <a:gd name="connsiteY46" fmla="*/ 14514 h 6444343"/>
              <a:gd name="connsiteX47" fmla="*/ 8084457 w 11074400"/>
              <a:gd name="connsiteY47" fmla="*/ 43543 h 6444343"/>
              <a:gd name="connsiteX48" fmla="*/ 8374743 w 11074400"/>
              <a:gd name="connsiteY48" fmla="*/ 72571 h 6444343"/>
              <a:gd name="connsiteX49" fmla="*/ 8490857 w 11074400"/>
              <a:gd name="connsiteY49" fmla="*/ 101600 h 6444343"/>
              <a:gd name="connsiteX50" fmla="*/ 8534400 w 11074400"/>
              <a:gd name="connsiteY50" fmla="*/ 116114 h 6444343"/>
              <a:gd name="connsiteX51" fmla="*/ 8708572 w 11074400"/>
              <a:gd name="connsiteY51" fmla="*/ 130628 h 6444343"/>
              <a:gd name="connsiteX52" fmla="*/ 8853714 w 11074400"/>
              <a:gd name="connsiteY52" fmla="*/ 145143 h 6444343"/>
              <a:gd name="connsiteX53" fmla="*/ 8897257 w 11074400"/>
              <a:gd name="connsiteY53" fmla="*/ 174171 h 6444343"/>
              <a:gd name="connsiteX54" fmla="*/ 9187543 w 11074400"/>
              <a:gd name="connsiteY54" fmla="*/ 174171 h 6444343"/>
              <a:gd name="connsiteX55" fmla="*/ 9463314 w 11074400"/>
              <a:gd name="connsiteY55" fmla="*/ 203200 h 6444343"/>
              <a:gd name="connsiteX56" fmla="*/ 9521372 w 11074400"/>
              <a:gd name="connsiteY56" fmla="*/ 232228 h 6444343"/>
              <a:gd name="connsiteX57" fmla="*/ 9564914 w 11074400"/>
              <a:gd name="connsiteY57" fmla="*/ 246743 h 6444343"/>
              <a:gd name="connsiteX58" fmla="*/ 9695543 w 11074400"/>
              <a:gd name="connsiteY58" fmla="*/ 362857 h 6444343"/>
              <a:gd name="connsiteX59" fmla="*/ 9797143 w 11074400"/>
              <a:gd name="connsiteY59" fmla="*/ 580571 h 6444343"/>
              <a:gd name="connsiteX60" fmla="*/ 9840686 w 11074400"/>
              <a:gd name="connsiteY60" fmla="*/ 653143 h 6444343"/>
              <a:gd name="connsiteX61" fmla="*/ 9869714 w 11074400"/>
              <a:gd name="connsiteY61" fmla="*/ 754743 h 6444343"/>
              <a:gd name="connsiteX62" fmla="*/ 9898743 w 11074400"/>
              <a:gd name="connsiteY62" fmla="*/ 812800 h 6444343"/>
              <a:gd name="connsiteX63" fmla="*/ 9913257 w 11074400"/>
              <a:gd name="connsiteY63" fmla="*/ 870857 h 6444343"/>
              <a:gd name="connsiteX64" fmla="*/ 10043886 w 11074400"/>
              <a:gd name="connsiteY64" fmla="*/ 1074057 h 6444343"/>
              <a:gd name="connsiteX65" fmla="*/ 10087429 w 11074400"/>
              <a:gd name="connsiteY65" fmla="*/ 1103085 h 6444343"/>
              <a:gd name="connsiteX66" fmla="*/ 10160000 w 11074400"/>
              <a:gd name="connsiteY66" fmla="*/ 1117600 h 6444343"/>
              <a:gd name="connsiteX67" fmla="*/ 10203543 w 11074400"/>
              <a:gd name="connsiteY67" fmla="*/ 1132114 h 6444343"/>
              <a:gd name="connsiteX68" fmla="*/ 10276114 w 11074400"/>
              <a:gd name="connsiteY68" fmla="*/ 1204685 h 6444343"/>
              <a:gd name="connsiteX69" fmla="*/ 10319657 w 11074400"/>
              <a:gd name="connsiteY69" fmla="*/ 1248228 h 6444343"/>
              <a:gd name="connsiteX70" fmla="*/ 10508343 w 11074400"/>
              <a:gd name="connsiteY70" fmla="*/ 1611085 h 6444343"/>
              <a:gd name="connsiteX71" fmla="*/ 10551886 w 11074400"/>
              <a:gd name="connsiteY71" fmla="*/ 1712685 h 6444343"/>
              <a:gd name="connsiteX72" fmla="*/ 10595429 w 11074400"/>
              <a:gd name="connsiteY72" fmla="*/ 1799771 h 6444343"/>
              <a:gd name="connsiteX73" fmla="*/ 10682514 w 11074400"/>
              <a:gd name="connsiteY73" fmla="*/ 2075543 h 6444343"/>
              <a:gd name="connsiteX74" fmla="*/ 10711543 w 11074400"/>
              <a:gd name="connsiteY74" fmla="*/ 2162628 h 6444343"/>
              <a:gd name="connsiteX75" fmla="*/ 10740572 w 11074400"/>
              <a:gd name="connsiteY75" fmla="*/ 2322285 h 6444343"/>
              <a:gd name="connsiteX76" fmla="*/ 10769600 w 11074400"/>
              <a:gd name="connsiteY76" fmla="*/ 2409371 h 6444343"/>
              <a:gd name="connsiteX77" fmla="*/ 10784114 w 11074400"/>
              <a:gd name="connsiteY77" fmla="*/ 2496457 h 6444343"/>
              <a:gd name="connsiteX78" fmla="*/ 10871200 w 11074400"/>
              <a:gd name="connsiteY78" fmla="*/ 2670628 h 6444343"/>
              <a:gd name="connsiteX79" fmla="*/ 10943772 w 11074400"/>
              <a:gd name="connsiteY79" fmla="*/ 2772228 h 6444343"/>
              <a:gd name="connsiteX80" fmla="*/ 10987314 w 11074400"/>
              <a:gd name="connsiteY80" fmla="*/ 2917371 h 6444343"/>
              <a:gd name="connsiteX81" fmla="*/ 11030857 w 11074400"/>
              <a:gd name="connsiteY81" fmla="*/ 3120571 h 6444343"/>
              <a:gd name="connsiteX82" fmla="*/ 11045372 w 11074400"/>
              <a:gd name="connsiteY82" fmla="*/ 3251200 h 6444343"/>
              <a:gd name="connsiteX83" fmla="*/ 11074400 w 11074400"/>
              <a:gd name="connsiteY83" fmla="*/ 3338285 h 6444343"/>
              <a:gd name="connsiteX84" fmla="*/ 11030857 w 11074400"/>
              <a:gd name="connsiteY84" fmla="*/ 3817257 h 6444343"/>
              <a:gd name="connsiteX85" fmla="*/ 10987314 w 11074400"/>
              <a:gd name="connsiteY85" fmla="*/ 4194628 h 6444343"/>
              <a:gd name="connsiteX86" fmla="*/ 10958286 w 11074400"/>
              <a:gd name="connsiteY86" fmla="*/ 4325257 h 6444343"/>
              <a:gd name="connsiteX87" fmla="*/ 10929257 w 11074400"/>
              <a:gd name="connsiteY87" fmla="*/ 4572000 h 6444343"/>
              <a:gd name="connsiteX88" fmla="*/ 10900229 w 11074400"/>
              <a:gd name="connsiteY88" fmla="*/ 4688114 h 6444343"/>
              <a:gd name="connsiteX89" fmla="*/ 10885714 w 11074400"/>
              <a:gd name="connsiteY89" fmla="*/ 4731657 h 6444343"/>
              <a:gd name="connsiteX90" fmla="*/ 10856686 w 11074400"/>
              <a:gd name="connsiteY90" fmla="*/ 4775200 h 6444343"/>
              <a:gd name="connsiteX91" fmla="*/ 10842172 w 11074400"/>
              <a:gd name="connsiteY91" fmla="*/ 4934857 h 6444343"/>
              <a:gd name="connsiteX92" fmla="*/ 10798629 w 11074400"/>
              <a:gd name="connsiteY92" fmla="*/ 5094514 h 6444343"/>
              <a:gd name="connsiteX93" fmla="*/ 10740572 w 11074400"/>
              <a:gd name="connsiteY93" fmla="*/ 5167085 h 6444343"/>
              <a:gd name="connsiteX94" fmla="*/ 10697029 w 11074400"/>
              <a:gd name="connsiteY94" fmla="*/ 5268685 h 6444343"/>
              <a:gd name="connsiteX95" fmla="*/ 10609943 w 11074400"/>
              <a:gd name="connsiteY95" fmla="*/ 5442857 h 6444343"/>
              <a:gd name="connsiteX96" fmla="*/ 10508343 w 11074400"/>
              <a:gd name="connsiteY96" fmla="*/ 5588000 h 6444343"/>
              <a:gd name="connsiteX97" fmla="*/ 10450286 w 11074400"/>
              <a:gd name="connsiteY97" fmla="*/ 5631543 h 6444343"/>
              <a:gd name="connsiteX98" fmla="*/ 10406743 w 11074400"/>
              <a:gd name="connsiteY98" fmla="*/ 5689600 h 6444343"/>
              <a:gd name="connsiteX99" fmla="*/ 10232572 w 11074400"/>
              <a:gd name="connsiteY99" fmla="*/ 5805714 h 6444343"/>
              <a:gd name="connsiteX100" fmla="*/ 10145486 w 11074400"/>
              <a:gd name="connsiteY100" fmla="*/ 5863771 h 6444343"/>
              <a:gd name="connsiteX101" fmla="*/ 9942286 w 11074400"/>
              <a:gd name="connsiteY101" fmla="*/ 6037943 h 6444343"/>
              <a:gd name="connsiteX102" fmla="*/ 9855200 w 11074400"/>
              <a:gd name="connsiteY102" fmla="*/ 6110514 h 6444343"/>
              <a:gd name="connsiteX103" fmla="*/ 9681029 w 11074400"/>
              <a:gd name="connsiteY103" fmla="*/ 6226628 h 6444343"/>
              <a:gd name="connsiteX104" fmla="*/ 9434286 w 11074400"/>
              <a:gd name="connsiteY104" fmla="*/ 6371771 h 6444343"/>
              <a:gd name="connsiteX105" fmla="*/ 9376229 w 11074400"/>
              <a:gd name="connsiteY105" fmla="*/ 6400800 h 6444343"/>
              <a:gd name="connsiteX106" fmla="*/ 9274629 w 11074400"/>
              <a:gd name="connsiteY106" fmla="*/ 6429828 h 6444343"/>
              <a:gd name="connsiteX107" fmla="*/ 9231086 w 11074400"/>
              <a:gd name="connsiteY107" fmla="*/ 6444343 h 6444343"/>
              <a:gd name="connsiteX108" fmla="*/ 8853714 w 11074400"/>
              <a:gd name="connsiteY108" fmla="*/ 6415314 h 6444343"/>
              <a:gd name="connsiteX109" fmla="*/ 8737600 w 11074400"/>
              <a:gd name="connsiteY109" fmla="*/ 6371771 h 6444343"/>
              <a:gd name="connsiteX110" fmla="*/ 8447314 w 11074400"/>
              <a:gd name="connsiteY110" fmla="*/ 6342743 h 6444343"/>
              <a:gd name="connsiteX111" fmla="*/ 8171543 w 11074400"/>
              <a:gd name="connsiteY111" fmla="*/ 6313714 h 6444343"/>
              <a:gd name="connsiteX112" fmla="*/ 8040914 w 11074400"/>
              <a:gd name="connsiteY112" fmla="*/ 6299200 h 6444343"/>
              <a:gd name="connsiteX113" fmla="*/ 7503886 w 11074400"/>
              <a:gd name="connsiteY113" fmla="*/ 6328228 h 6444343"/>
              <a:gd name="connsiteX114" fmla="*/ 7460343 w 11074400"/>
              <a:gd name="connsiteY114" fmla="*/ 6357257 h 6444343"/>
              <a:gd name="connsiteX115" fmla="*/ 7199086 w 11074400"/>
              <a:gd name="connsiteY115" fmla="*/ 6342743 h 6444343"/>
              <a:gd name="connsiteX116" fmla="*/ 7141029 w 11074400"/>
              <a:gd name="connsiteY116" fmla="*/ 6328228 h 6444343"/>
              <a:gd name="connsiteX117" fmla="*/ 6865257 w 11074400"/>
              <a:gd name="connsiteY117" fmla="*/ 6299200 h 6444343"/>
              <a:gd name="connsiteX118" fmla="*/ 6313714 w 11074400"/>
              <a:gd name="connsiteY118" fmla="*/ 6299200 h 6444343"/>
              <a:gd name="connsiteX119" fmla="*/ 6096000 w 11074400"/>
              <a:gd name="connsiteY119" fmla="*/ 6313714 h 6444343"/>
              <a:gd name="connsiteX120" fmla="*/ 6008914 w 11074400"/>
              <a:gd name="connsiteY120" fmla="*/ 6357257 h 6444343"/>
              <a:gd name="connsiteX121" fmla="*/ 5892800 w 11074400"/>
              <a:gd name="connsiteY121" fmla="*/ 6386285 h 6444343"/>
              <a:gd name="connsiteX122" fmla="*/ 5849257 w 11074400"/>
              <a:gd name="connsiteY122" fmla="*/ 6415314 h 6444343"/>
              <a:gd name="connsiteX123" fmla="*/ 5747657 w 11074400"/>
              <a:gd name="connsiteY123" fmla="*/ 6444343 h 6444343"/>
              <a:gd name="connsiteX124" fmla="*/ 5515429 w 11074400"/>
              <a:gd name="connsiteY124" fmla="*/ 6415314 h 6444343"/>
              <a:gd name="connsiteX125" fmla="*/ 5399314 w 11074400"/>
              <a:gd name="connsiteY125" fmla="*/ 6386285 h 6444343"/>
              <a:gd name="connsiteX126" fmla="*/ 5021943 w 11074400"/>
              <a:gd name="connsiteY126" fmla="*/ 6371771 h 6444343"/>
              <a:gd name="connsiteX127" fmla="*/ 4963886 w 11074400"/>
              <a:gd name="connsiteY127" fmla="*/ 6357257 h 6444343"/>
              <a:gd name="connsiteX128" fmla="*/ 4455886 w 11074400"/>
              <a:gd name="connsiteY128" fmla="*/ 6357257 h 6444343"/>
              <a:gd name="connsiteX129" fmla="*/ 4383314 w 11074400"/>
              <a:gd name="connsiteY129" fmla="*/ 6371771 h 6444343"/>
              <a:gd name="connsiteX130" fmla="*/ 4267200 w 11074400"/>
              <a:gd name="connsiteY130" fmla="*/ 6415314 h 6444343"/>
              <a:gd name="connsiteX131" fmla="*/ 4151086 w 11074400"/>
              <a:gd name="connsiteY131" fmla="*/ 6400800 h 6444343"/>
              <a:gd name="connsiteX132" fmla="*/ 4020457 w 11074400"/>
              <a:gd name="connsiteY132" fmla="*/ 6371771 h 6444343"/>
              <a:gd name="connsiteX133" fmla="*/ 3976914 w 11074400"/>
              <a:gd name="connsiteY133" fmla="*/ 6357257 h 6444343"/>
              <a:gd name="connsiteX134" fmla="*/ 3875314 w 11074400"/>
              <a:gd name="connsiteY134" fmla="*/ 6342743 h 6444343"/>
              <a:gd name="connsiteX135" fmla="*/ 3585029 w 11074400"/>
              <a:gd name="connsiteY135" fmla="*/ 6357257 h 6444343"/>
              <a:gd name="connsiteX136" fmla="*/ 3497943 w 11074400"/>
              <a:gd name="connsiteY136" fmla="*/ 6386285 h 6444343"/>
              <a:gd name="connsiteX137" fmla="*/ 2815772 w 11074400"/>
              <a:gd name="connsiteY137" fmla="*/ 6342743 h 6444343"/>
              <a:gd name="connsiteX138" fmla="*/ 2757714 w 11074400"/>
              <a:gd name="connsiteY138" fmla="*/ 6328228 h 6444343"/>
              <a:gd name="connsiteX139" fmla="*/ 2641600 w 11074400"/>
              <a:gd name="connsiteY139" fmla="*/ 6313714 h 6444343"/>
              <a:gd name="connsiteX140" fmla="*/ 2598057 w 11074400"/>
              <a:gd name="connsiteY140" fmla="*/ 6299200 h 6444343"/>
              <a:gd name="connsiteX141" fmla="*/ 2162629 w 11074400"/>
              <a:gd name="connsiteY141" fmla="*/ 6299200 h 6444343"/>
              <a:gd name="connsiteX142" fmla="*/ 1785257 w 11074400"/>
              <a:gd name="connsiteY142" fmla="*/ 6270171 h 6444343"/>
              <a:gd name="connsiteX143" fmla="*/ 1524000 w 11074400"/>
              <a:gd name="connsiteY143" fmla="*/ 6255657 h 6444343"/>
              <a:gd name="connsiteX144" fmla="*/ 1465943 w 11074400"/>
              <a:gd name="connsiteY144" fmla="*/ 6241143 h 6444343"/>
              <a:gd name="connsiteX145" fmla="*/ 1204686 w 11074400"/>
              <a:gd name="connsiteY145" fmla="*/ 6226628 h 6444343"/>
              <a:gd name="connsiteX146" fmla="*/ 1045029 w 11074400"/>
              <a:gd name="connsiteY146" fmla="*/ 6183085 h 6444343"/>
              <a:gd name="connsiteX147" fmla="*/ 1016000 w 11074400"/>
              <a:gd name="connsiteY147" fmla="*/ 6139543 h 6444343"/>
              <a:gd name="connsiteX148" fmla="*/ 972457 w 11074400"/>
              <a:gd name="connsiteY148" fmla="*/ 6110514 h 6444343"/>
              <a:gd name="connsiteX149" fmla="*/ 885372 w 11074400"/>
              <a:gd name="connsiteY149" fmla="*/ 6081485 h 6444343"/>
              <a:gd name="connsiteX150" fmla="*/ 754743 w 11074400"/>
              <a:gd name="connsiteY150" fmla="*/ 5979885 h 6444343"/>
              <a:gd name="connsiteX151" fmla="*/ 711200 w 11074400"/>
              <a:gd name="connsiteY151" fmla="*/ 5950857 h 6444343"/>
              <a:gd name="connsiteX152" fmla="*/ 638629 w 11074400"/>
              <a:gd name="connsiteY152" fmla="*/ 5878285 h 6444343"/>
              <a:gd name="connsiteX153" fmla="*/ 551543 w 11074400"/>
              <a:gd name="connsiteY153" fmla="*/ 5791200 h 6444343"/>
              <a:gd name="connsiteX154" fmla="*/ 522514 w 11074400"/>
              <a:gd name="connsiteY154" fmla="*/ 5747657 h 6444343"/>
              <a:gd name="connsiteX155" fmla="*/ 464457 w 11074400"/>
              <a:gd name="connsiteY155" fmla="*/ 5733143 h 6444343"/>
              <a:gd name="connsiteX156" fmla="*/ 406400 w 11074400"/>
              <a:gd name="connsiteY156" fmla="*/ 5646057 h 6444343"/>
              <a:gd name="connsiteX157" fmla="*/ 377372 w 11074400"/>
              <a:gd name="connsiteY157" fmla="*/ 5602514 h 6444343"/>
              <a:gd name="connsiteX158" fmla="*/ 348343 w 11074400"/>
              <a:gd name="connsiteY158" fmla="*/ 5515428 h 6444343"/>
              <a:gd name="connsiteX159" fmla="*/ 333829 w 11074400"/>
              <a:gd name="connsiteY159" fmla="*/ 5471885 h 6444343"/>
              <a:gd name="connsiteX160" fmla="*/ 275772 w 11074400"/>
              <a:gd name="connsiteY160" fmla="*/ 5370285 h 6444343"/>
              <a:gd name="connsiteX161" fmla="*/ 217714 w 11074400"/>
              <a:gd name="connsiteY161" fmla="*/ 5268685 h 6444343"/>
              <a:gd name="connsiteX162" fmla="*/ 174172 w 11074400"/>
              <a:gd name="connsiteY162" fmla="*/ 5007428 h 6444343"/>
              <a:gd name="connsiteX163" fmla="*/ 145143 w 11074400"/>
              <a:gd name="connsiteY163" fmla="*/ 4920343 h 6444343"/>
              <a:gd name="connsiteX164" fmla="*/ 101600 w 11074400"/>
              <a:gd name="connsiteY164" fmla="*/ 4731657 h 6444343"/>
              <a:gd name="connsiteX165" fmla="*/ 87086 w 11074400"/>
              <a:gd name="connsiteY165" fmla="*/ 4644571 h 6444343"/>
              <a:gd name="connsiteX166" fmla="*/ 58057 w 11074400"/>
              <a:gd name="connsiteY166" fmla="*/ 4542971 h 6444343"/>
              <a:gd name="connsiteX167" fmla="*/ 43543 w 11074400"/>
              <a:gd name="connsiteY167" fmla="*/ 4339771 h 6444343"/>
              <a:gd name="connsiteX168" fmla="*/ 29029 w 11074400"/>
              <a:gd name="connsiteY168" fmla="*/ 3991428 h 6444343"/>
              <a:gd name="connsiteX169" fmla="*/ 0 w 11074400"/>
              <a:gd name="connsiteY169" fmla="*/ 3904343 h 6444343"/>
              <a:gd name="connsiteX170" fmla="*/ 14514 w 11074400"/>
              <a:gd name="connsiteY170" fmla="*/ 3323771 h 6444343"/>
              <a:gd name="connsiteX171" fmla="*/ 29029 w 11074400"/>
              <a:gd name="connsiteY171" fmla="*/ 3280228 h 6444343"/>
              <a:gd name="connsiteX172" fmla="*/ 43543 w 11074400"/>
              <a:gd name="connsiteY172" fmla="*/ 3120571 h 6444343"/>
              <a:gd name="connsiteX173" fmla="*/ 72572 w 11074400"/>
              <a:gd name="connsiteY173" fmla="*/ 3004457 h 6444343"/>
              <a:gd name="connsiteX174" fmla="*/ 116114 w 11074400"/>
              <a:gd name="connsiteY174" fmla="*/ 2859314 h 6444343"/>
              <a:gd name="connsiteX175" fmla="*/ 130629 w 11074400"/>
              <a:gd name="connsiteY175" fmla="*/ 2815771 h 6444343"/>
              <a:gd name="connsiteX176" fmla="*/ 159657 w 11074400"/>
              <a:gd name="connsiteY176" fmla="*/ 2699657 h 6444343"/>
              <a:gd name="connsiteX177" fmla="*/ 203200 w 11074400"/>
              <a:gd name="connsiteY177" fmla="*/ 2394857 h 6444343"/>
              <a:gd name="connsiteX178" fmla="*/ 217714 w 11074400"/>
              <a:gd name="connsiteY178" fmla="*/ 2351314 h 6444343"/>
              <a:gd name="connsiteX179" fmla="*/ 232229 w 11074400"/>
              <a:gd name="connsiteY179" fmla="*/ 2293257 h 6444343"/>
              <a:gd name="connsiteX180" fmla="*/ 275772 w 11074400"/>
              <a:gd name="connsiteY180" fmla="*/ 2249714 h 644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1074400" h="6444343">
                <a:moveTo>
                  <a:pt x="275772" y="2249714"/>
                </a:moveTo>
                <a:lnTo>
                  <a:pt x="275772" y="2249714"/>
                </a:lnTo>
                <a:cubicBezTo>
                  <a:pt x="720877" y="2027162"/>
                  <a:pt x="1153013" y="1776522"/>
                  <a:pt x="1611086" y="1582057"/>
                </a:cubicBezTo>
                <a:cubicBezTo>
                  <a:pt x="1673593" y="1555521"/>
                  <a:pt x="1746628" y="1590772"/>
                  <a:pt x="1814286" y="1596571"/>
                </a:cubicBezTo>
                <a:lnTo>
                  <a:pt x="2119086" y="1625600"/>
                </a:lnTo>
                <a:cubicBezTo>
                  <a:pt x="2464147" y="1699542"/>
                  <a:pt x="2221822" y="1651753"/>
                  <a:pt x="2699657" y="1727200"/>
                </a:cubicBezTo>
                <a:lnTo>
                  <a:pt x="2873829" y="1756228"/>
                </a:lnTo>
                <a:cubicBezTo>
                  <a:pt x="2922210" y="1775580"/>
                  <a:pt x="2968982" y="1799582"/>
                  <a:pt x="3018972" y="1814285"/>
                </a:cubicBezTo>
                <a:cubicBezTo>
                  <a:pt x="3051792" y="1823938"/>
                  <a:pt x="3087383" y="1820503"/>
                  <a:pt x="3120572" y="1828800"/>
                </a:cubicBezTo>
                <a:cubicBezTo>
                  <a:pt x="3177385" y="1843003"/>
                  <a:pt x="3192860" y="1857639"/>
                  <a:pt x="3236686" y="1886857"/>
                </a:cubicBezTo>
                <a:cubicBezTo>
                  <a:pt x="3306956" y="1863433"/>
                  <a:pt x="3346896" y="1854681"/>
                  <a:pt x="3410857" y="1814285"/>
                </a:cubicBezTo>
                <a:cubicBezTo>
                  <a:pt x="3475534" y="1773436"/>
                  <a:pt x="3529639" y="1714725"/>
                  <a:pt x="3599543" y="1683657"/>
                </a:cubicBezTo>
                <a:cubicBezTo>
                  <a:pt x="3643086" y="1664305"/>
                  <a:pt x="3687185" y="1646159"/>
                  <a:pt x="3730172" y="1625600"/>
                </a:cubicBezTo>
                <a:cubicBezTo>
                  <a:pt x="3798489" y="1592927"/>
                  <a:pt x="3863767" y="1553831"/>
                  <a:pt x="3933372" y="1524000"/>
                </a:cubicBezTo>
                <a:cubicBezTo>
                  <a:pt x="3967239" y="1509486"/>
                  <a:pt x="4002016" y="1496935"/>
                  <a:pt x="4034972" y="1480457"/>
                </a:cubicBezTo>
                <a:cubicBezTo>
                  <a:pt x="4187282" y="1404302"/>
                  <a:pt x="4079799" y="1433755"/>
                  <a:pt x="4209143" y="1407885"/>
                </a:cubicBezTo>
                <a:cubicBezTo>
                  <a:pt x="4301067" y="1412723"/>
                  <a:pt x="4397587" y="1393291"/>
                  <a:pt x="4484914" y="1422400"/>
                </a:cubicBezTo>
                <a:cubicBezTo>
                  <a:pt x="4513942" y="1432076"/>
                  <a:pt x="4483939" y="1503484"/>
                  <a:pt x="4513943" y="1509485"/>
                </a:cubicBezTo>
                <a:lnTo>
                  <a:pt x="4586514" y="1524000"/>
                </a:lnTo>
                <a:cubicBezTo>
                  <a:pt x="4654247" y="1519162"/>
                  <a:pt x="4724672" y="1528998"/>
                  <a:pt x="4789714" y="1509485"/>
                </a:cubicBezTo>
                <a:cubicBezTo>
                  <a:pt x="4825907" y="1498627"/>
                  <a:pt x="4843992" y="1455661"/>
                  <a:pt x="4876800" y="1436914"/>
                </a:cubicBezTo>
                <a:cubicBezTo>
                  <a:pt x="4912690" y="1416405"/>
                  <a:pt x="4955670" y="1411303"/>
                  <a:pt x="4992914" y="1393371"/>
                </a:cubicBezTo>
                <a:cubicBezTo>
                  <a:pt x="5086509" y="1348307"/>
                  <a:pt x="5177028" y="1297112"/>
                  <a:pt x="5268686" y="1248228"/>
                </a:cubicBezTo>
                <a:cubicBezTo>
                  <a:pt x="5322175" y="1219701"/>
                  <a:pt x="5373156" y="1186228"/>
                  <a:pt x="5428343" y="1161143"/>
                </a:cubicBezTo>
                <a:cubicBezTo>
                  <a:pt x="5481562" y="1136952"/>
                  <a:pt x="5534268" y="1111599"/>
                  <a:pt x="5588000" y="1088571"/>
                </a:cubicBezTo>
                <a:cubicBezTo>
                  <a:pt x="5892722" y="957975"/>
                  <a:pt x="5574005" y="1097619"/>
                  <a:pt x="5878286" y="986971"/>
                </a:cubicBezTo>
                <a:cubicBezTo>
                  <a:pt x="5937394" y="965477"/>
                  <a:pt x="5991440" y="929654"/>
                  <a:pt x="6052457" y="914400"/>
                </a:cubicBezTo>
                <a:lnTo>
                  <a:pt x="6168572" y="885371"/>
                </a:lnTo>
                <a:cubicBezTo>
                  <a:pt x="6183086" y="875695"/>
                  <a:pt x="6201217" y="869964"/>
                  <a:pt x="6212114" y="856343"/>
                </a:cubicBezTo>
                <a:cubicBezTo>
                  <a:pt x="6221672" y="844396"/>
                  <a:pt x="6219787" y="826484"/>
                  <a:pt x="6226629" y="812800"/>
                </a:cubicBezTo>
                <a:cubicBezTo>
                  <a:pt x="6278989" y="708079"/>
                  <a:pt x="6233802" y="838411"/>
                  <a:pt x="6284686" y="711200"/>
                </a:cubicBezTo>
                <a:cubicBezTo>
                  <a:pt x="6296050" y="682790"/>
                  <a:pt x="6304038" y="653143"/>
                  <a:pt x="6313714" y="624114"/>
                </a:cubicBezTo>
                <a:lnTo>
                  <a:pt x="6328229" y="580571"/>
                </a:lnTo>
                <a:cubicBezTo>
                  <a:pt x="6333067" y="551542"/>
                  <a:pt x="6333437" y="521404"/>
                  <a:pt x="6342743" y="493485"/>
                </a:cubicBezTo>
                <a:cubicBezTo>
                  <a:pt x="6348259" y="476936"/>
                  <a:pt x="6363971" y="465545"/>
                  <a:pt x="6371772" y="449943"/>
                </a:cubicBezTo>
                <a:cubicBezTo>
                  <a:pt x="6378614" y="436259"/>
                  <a:pt x="6380259" y="420462"/>
                  <a:pt x="6386286" y="406400"/>
                </a:cubicBezTo>
                <a:cubicBezTo>
                  <a:pt x="6408384" y="354837"/>
                  <a:pt x="6415189" y="348531"/>
                  <a:pt x="6444343" y="304800"/>
                </a:cubicBezTo>
                <a:cubicBezTo>
                  <a:pt x="6455614" y="270988"/>
                  <a:pt x="6489225" y="144696"/>
                  <a:pt x="6531429" y="130628"/>
                </a:cubicBezTo>
                <a:lnTo>
                  <a:pt x="6574972" y="116114"/>
                </a:lnTo>
                <a:cubicBezTo>
                  <a:pt x="6589486" y="106438"/>
                  <a:pt x="6605113" y="98252"/>
                  <a:pt x="6618514" y="87085"/>
                </a:cubicBezTo>
                <a:cubicBezTo>
                  <a:pt x="6634283" y="73944"/>
                  <a:pt x="6644978" y="54929"/>
                  <a:pt x="6662057" y="43543"/>
                </a:cubicBezTo>
                <a:cubicBezTo>
                  <a:pt x="6674787" y="35056"/>
                  <a:pt x="6690405" y="30816"/>
                  <a:pt x="6705600" y="29028"/>
                </a:cubicBezTo>
                <a:cubicBezTo>
                  <a:pt x="6773041" y="21094"/>
                  <a:pt x="6841067" y="19352"/>
                  <a:pt x="6908800" y="14514"/>
                </a:cubicBezTo>
                <a:cubicBezTo>
                  <a:pt x="7095287" y="27834"/>
                  <a:pt x="7099472" y="39111"/>
                  <a:pt x="7271657" y="14514"/>
                </a:cubicBezTo>
                <a:cubicBezTo>
                  <a:pt x="7286803" y="12350"/>
                  <a:pt x="7300686" y="4838"/>
                  <a:pt x="7315200" y="0"/>
                </a:cubicBezTo>
                <a:cubicBezTo>
                  <a:pt x="7455505" y="4838"/>
                  <a:pt x="7595955" y="6505"/>
                  <a:pt x="7736114" y="14514"/>
                </a:cubicBezTo>
                <a:cubicBezTo>
                  <a:pt x="7965284" y="27609"/>
                  <a:pt x="7638408" y="47507"/>
                  <a:pt x="7968343" y="14514"/>
                </a:cubicBezTo>
                <a:cubicBezTo>
                  <a:pt x="8007048" y="24190"/>
                  <a:pt x="8044869" y="38595"/>
                  <a:pt x="8084457" y="43543"/>
                </a:cubicBezTo>
                <a:cubicBezTo>
                  <a:pt x="8258380" y="65283"/>
                  <a:pt x="8161701" y="54818"/>
                  <a:pt x="8374743" y="72571"/>
                </a:cubicBezTo>
                <a:cubicBezTo>
                  <a:pt x="8474276" y="105748"/>
                  <a:pt x="8350739" y="66570"/>
                  <a:pt x="8490857" y="101600"/>
                </a:cubicBezTo>
                <a:cubicBezTo>
                  <a:pt x="8505700" y="105311"/>
                  <a:pt x="8519235" y="114092"/>
                  <a:pt x="8534400" y="116114"/>
                </a:cubicBezTo>
                <a:cubicBezTo>
                  <a:pt x="8592148" y="123813"/>
                  <a:pt x="8650553" y="125353"/>
                  <a:pt x="8708572" y="130628"/>
                </a:cubicBezTo>
                <a:lnTo>
                  <a:pt x="8853714" y="145143"/>
                </a:lnTo>
                <a:cubicBezTo>
                  <a:pt x="8868228" y="154819"/>
                  <a:pt x="8880428" y="169581"/>
                  <a:pt x="8897257" y="174171"/>
                </a:cubicBezTo>
                <a:cubicBezTo>
                  <a:pt x="8999021" y="201924"/>
                  <a:pt x="9082276" y="182943"/>
                  <a:pt x="9187543" y="174171"/>
                </a:cubicBezTo>
                <a:cubicBezTo>
                  <a:pt x="9279467" y="183847"/>
                  <a:pt x="9372249" y="187363"/>
                  <a:pt x="9463314" y="203200"/>
                </a:cubicBezTo>
                <a:cubicBezTo>
                  <a:pt x="9484631" y="206907"/>
                  <a:pt x="9501485" y="223705"/>
                  <a:pt x="9521372" y="232228"/>
                </a:cubicBezTo>
                <a:cubicBezTo>
                  <a:pt x="9535434" y="238255"/>
                  <a:pt x="9550400" y="241905"/>
                  <a:pt x="9564914" y="246743"/>
                </a:cubicBezTo>
                <a:cubicBezTo>
                  <a:pt x="9597219" y="273664"/>
                  <a:pt x="9663604" y="324531"/>
                  <a:pt x="9695543" y="362857"/>
                </a:cubicBezTo>
                <a:cubicBezTo>
                  <a:pt x="9752926" y="431716"/>
                  <a:pt x="9741422" y="487703"/>
                  <a:pt x="9797143" y="580571"/>
                </a:cubicBezTo>
                <a:cubicBezTo>
                  <a:pt x="9811657" y="604762"/>
                  <a:pt x="9828070" y="627910"/>
                  <a:pt x="9840686" y="653143"/>
                </a:cubicBezTo>
                <a:cubicBezTo>
                  <a:pt x="9858232" y="688235"/>
                  <a:pt x="9855762" y="717536"/>
                  <a:pt x="9869714" y="754743"/>
                </a:cubicBezTo>
                <a:cubicBezTo>
                  <a:pt x="9877311" y="775002"/>
                  <a:pt x="9889067" y="793448"/>
                  <a:pt x="9898743" y="812800"/>
                </a:cubicBezTo>
                <a:cubicBezTo>
                  <a:pt x="9903581" y="832152"/>
                  <a:pt x="9904336" y="853015"/>
                  <a:pt x="9913257" y="870857"/>
                </a:cubicBezTo>
                <a:cubicBezTo>
                  <a:pt x="9919439" y="883221"/>
                  <a:pt x="10006513" y="1036685"/>
                  <a:pt x="10043886" y="1074057"/>
                </a:cubicBezTo>
                <a:cubicBezTo>
                  <a:pt x="10056221" y="1086392"/>
                  <a:pt x="10071096" y="1096960"/>
                  <a:pt x="10087429" y="1103085"/>
                </a:cubicBezTo>
                <a:cubicBezTo>
                  <a:pt x="10110528" y="1111747"/>
                  <a:pt x="10136067" y="1111617"/>
                  <a:pt x="10160000" y="1117600"/>
                </a:cubicBezTo>
                <a:cubicBezTo>
                  <a:pt x="10174843" y="1121311"/>
                  <a:pt x="10189029" y="1127276"/>
                  <a:pt x="10203543" y="1132114"/>
                </a:cubicBezTo>
                <a:cubicBezTo>
                  <a:pt x="10283372" y="1185334"/>
                  <a:pt x="10215638" y="1132114"/>
                  <a:pt x="10276114" y="1204685"/>
                </a:cubicBezTo>
                <a:cubicBezTo>
                  <a:pt x="10289255" y="1220454"/>
                  <a:pt x="10306299" y="1232643"/>
                  <a:pt x="10319657" y="1248228"/>
                </a:cubicBezTo>
                <a:cubicBezTo>
                  <a:pt x="10408166" y="1351488"/>
                  <a:pt x="10457713" y="1492949"/>
                  <a:pt x="10508343" y="1611085"/>
                </a:cubicBezTo>
                <a:cubicBezTo>
                  <a:pt x="10522857" y="1644952"/>
                  <a:pt x="10536445" y="1679230"/>
                  <a:pt x="10551886" y="1712685"/>
                </a:cubicBezTo>
                <a:cubicBezTo>
                  <a:pt x="10565487" y="1742153"/>
                  <a:pt x="10583666" y="1769523"/>
                  <a:pt x="10595429" y="1799771"/>
                </a:cubicBezTo>
                <a:cubicBezTo>
                  <a:pt x="10650273" y="1940799"/>
                  <a:pt x="10644934" y="1953407"/>
                  <a:pt x="10682514" y="2075543"/>
                </a:cubicBezTo>
                <a:cubicBezTo>
                  <a:pt x="10691513" y="2104789"/>
                  <a:pt x="10704535" y="2132843"/>
                  <a:pt x="10711543" y="2162628"/>
                </a:cubicBezTo>
                <a:cubicBezTo>
                  <a:pt x="10723932" y="2215282"/>
                  <a:pt x="10728183" y="2269631"/>
                  <a:pt x="10740572" y="2322285"/>
                </a:cubicBezTo>
                <a:cubicBezTo>
                  <a:pt x="10747580" y="2352070"/>
                  <a:pt x="10762179" y="2379686"/>
                  <a:pt x="10769600" y="2409371"/>
                </a:cubicBezTo>
                <a:cubicBezTo>
                  <a:pt x="10776737" y="2437921"/>
                  <a:pt x="10775459" y="2468329"/>
                  <a:pt x="10784114" y="2496457"/>
                </a:cubicBezTo>
                <a:cubicBezTo>
                  <a:pt x="10802366" y="2555777"/>
                  <a:pt x="10836572" y="2618686"/>
                  <a:pt x="10871200" y="2670628"/>
                </a:cubicBezTo>
                <a:cubicBezTo>
                  <a:pt x="10894286" y="2705257"/>
                  <a:pt x="10919581" y="2738361"/>
                  <a:pt x="10943772" y="2772228"/>
                </a:cubicBezTo>
                <a:cubicBezTo>
                  <a:pt x="10977221" y="2906027"/>
                  <a:pt x="10934316" y="2740712"/>
                  <a:pt x="10987314" y="2917371"/>
                </a:cubicBezTo>
                <a:cubicBezTo>
                  <a:pt x="11001281" y="2963928"/>
                  <a:pt x="11028872" y="3102703"/>
                  <a:pt x="11030857" y="3120571"/>
                </a:cubicBezTo>
                <a:cubicBezTo>
                  <a:pt x="11035695" y="3164114"/>
                  <a:pt x="11036780" y="3208240"/>
                  <a:pt x="11045372" y="3251200"/>
                </a:cubicBezTo>
                <a:cubicBezTo>
                  <a:pt x="11051373" y="3281204"/>
                  <a:pt x="11074400" y="3338285"/>
                  <a:pt x="11074400" y="3338285"/>
                </a:cubicBezTo>
                <a:cubicBezTo>
                  <a:pt x="11051660" y="3747623"/>
                  <a:pt x="11074910" y="3450150"/>
                  <a:pt x="11030857" y="3817257"/>
                </a:cubicBezTo>
                <a:cubicBezTo>
                  <a:pt x="11018845" y="3917360"/>
                  <a:pt x="11005906" y="4110961"/>
                  <a:pt x="10987314" y="4194628"/>
                </a:cubicBezTo>
                <a:cubicBezTo>
                  <a:pt x="10977638" y="4238171"/>
                  <a:pt x="10966506" y="4281416"/>
                  <a:pt x="10958286" y="4325257"/>
                </a:cubicBezTo>
                <a:cubicBezTo>
                  <a:pt x="10914729" y="4557568"/>
                  <a:pt x="10978682" y="4275451"/>
                  <a:pt x="10929257" y="4572000"/>
                </a:cubicBezTo>
                <a:cubicBezTo>
                  <a:pt x="10922698" y="4611353"/>
                  <a:pt x="10912846" y="4650266"/>
                  <a:pt x="10900229" y="4688114"/>
                </a:cubicBezTo>
                <a:cubicBezTo>
                  <a:pt x="10895391" y="4702628"/>
                  <a:pt x="10892556" y="4717973"/>
                  <a:pt x="10885714" y="4731657"/>
                </a:cubicBezTo>
                <a:cubicBezTo>
                  <a:pt x="10877913" y="4747259"/>
                  <a:pt x="10866362" y="4760686"/>
                  <a:pt x="10856686" y="4775200"/>
                </a:cubicBezTo>
                <a:cubicBezTo>
                  <a:pt x="10851848" y="4828419"/>
                  <a:pt x="10848416" y="4881785"/>
                  <a:pt x="10842172" y="4934857"/>
                </a:cubicBezTo>
                <a:cubicBezTo>
                  <a:pt x="10835756" y="4989391"/>
                  <a:pt x="10827624" y="5046188"/>
                  <a:pt x="10798629" y="5094514"/>
                </a:cubicBezTo>
                <a:cubicBezTo>
                  <a:pt x="10782691" y="5121078"/>
                  <a:pt x="10756181" y="5140326"/>
                  <a:pt x="10740572" y="5167085"/>
                </a:cubicBezTo>
                <a:cubicBezTo>
                  <a:pt x="10722006" y="5198912"/>
                  <a:pt x="10712802" y="5235386"/>
                  <a:pt x="10697029" y="5268685"/>
                </a:cubicBezTo>
                <a:cubicBezTo>
                  <a:pt x="10669242" y="5327347"/>
                  <a:pt x="10643339" y="5387197"/>
                  <a:pt x="10609943" y="5442857"/>
                </a:cubicBezTo>
                <a:cubicBezTo>
                  <a:pt x="10576306" y="5498917"/>
                  <a:pt x="10555641" y="5540701"/>
                  <a:pt x="10508343" y="5588000"/>
                </a:cubicBezTo>
                <a:cubicBezTo>
                  <a:pt x="10491238" y="5605105"/>
                  <a:pt x="10467391" y="5614438"/>
                  <a:pt x="10450286" y="5631543"/>
                </a:cubicBezTo>
                <a:cubicBezTo>
                  <a:pt x="10433181" y="5648648"/>
                  <a:pt x="10424724" y="5673417"/>
                  <a:pt x="10406743" y="5689600"/>
                </a:cubicBezTo>
                <a:cubicBezTo>
                  <a:pt x="10347903" y="5742556"/>
                  <a:pt x="10296286" y="5765169"/>
                  <a:pt x="10232572" y="5805714"/>
                </a:cubicBezTo>
                <a:cubicBezTo>
                  <a:pt x="10203138" y="5824445"/>
                  <a:pt x="10172729" y="5841977"/>
                  <a:pt x="10145486" y="5863771"/>
                </a:cubicBezTo>
                <a:cubicBezTo>
                  <a:pt x="10075825" y="5919500"/>
                  <a:pt x="10010259" y="5980166"/>
                  <a:pt x="9942286" y="6037943"/>
                </a:cubicBezTo>
                <a:cubicBezTo>
                  <a:pt x="9913495" y="6062415"/>
                  <a:pt x="9886640" y="6089554"/>
                  <a:pt x="9855200" y="6110514"/>
                </a:cubicBezTo>
                <a:cubicBezTo>
                  <a:pt x="9797143" y="6149219"/>
                  <a:pt x="9735032" y="6182443"/>
                  <a:pt x="9681029" y="6226628"/>
                </a:cubicBezTo>
                <a:cubicBezTo>
                  <a:pt x="9498595" y="6375893"/>
                  <a:pt x="9589199" y="6345953"/>
                  <a:pt x="9434286" y="6371771"/>
                </a:cubicBezTo>
                <a:cubicBezTo>
                  <a:pt x="9414934" y="6381447"/>
                  <a:pt x="9396116" y="6392277"/>
                  <a:pt x="9376229" y="6400800"/>
                </a:cubicBezTo>
                <a:cubicBezTo>
                  <a:pt x="9341430" y="6415714"/>
                  <a:pt x="9311454" y="6419306"/>
                  <a:pt x="9274629" y="6429828"/>
                </a:cubicBezTo>
                <a:cubicBezTo>
                  <a:pt x="9259918" y="6434031"/>
                  <a:pt x="9245600" y="6439505"/>
                  <a:pt x="9231086" y="6444343"/>
                </a:cubicBezTo>
                <a:cubicBezTo>
                  <a:pt x="9122238" y="6438614"/>
                  <a:pt x="8971707" y="6438912"/>
                  <a:pt x="8853714" y="6415314"/>
                </a:cubicBezTo>
                <a:cubicBezTo>
                  <a:pt x="8800989" y="6404769"/>
                  <a:pt x="8797922" y="6385692"/>
                  <a:pt x="8737600" y="6371771"/>
                </a:cubicBezTo>
                <a:cubicBezTo>
                  <a:pt x="8688449" y="6360428"/>
                  <a:pt x="8474000" y="6344967"/>
                  <a:pt x="8447314" y="6342743"/>
                </a:cubicBezTo>
                <a:cubicBezTo>
                  <a:pt x="8326820" y="6302576"/>
                  <a:pt x="8436136" y="6334881"/>
                  <a:pt x="8171543" y="6313714"/>
                </a:cubicBezTo>
                <a:cubicBezTo>
                  <a:pt x="8127872" y="6310220"/>
                  <a:pt x="8084457" y="6304038"/>
                  <a:pt x="8040914" y="6299200"/>
                </a:cubicBezTo>
                <a:cubicBezTo>
                  <a:pt x="7861905" y="6308876"/>
                  <a:pt x="7682267" y="6310390"/>
                  <a:pt x="7503886" y="6328228"/>
                </a:cubicBezTo>
                <a:cubicBezTo>
                  <a:pt x="7486528" y="6329964"/>
                  <a:pt x="7477767" y="6356427"/>
                  <a:pt x="7460343" y="6357257"/>
                </a:cubicBezTo>
                <a:lnTo>
                  <a:pt x="7199086" y="6342743"/>
                </a:lnTo>
                <a:cubicBezTo>
                  <a:pt x="7179734" y="6337905"/>
                  <a:pt x="7160809" y="6330808"/>
                  <a:pt x="7141029" y="6328228"/>
                </a:cubicBezTo>
                <a:cubicBezTo>
                  <a:pt x="7049374" y="6316273"/>
                  <a:pt x="6865257" y="6299200"/>
                  <a:pt x="6865257" y="6299200"/>
                </a:cubicBezTo>
                <a:cubicBezTo>
                  <a:pt x="6649988" y="6245380"/>
                  <a:pt x="6807007" y="6279065"/>
                  <a:pt x="6313714" y="6299200"/>
                </a:cubicBezTo>
                <a:cubicBezTo>
                  <a:pt x="6241042" y="6302166"/>
                  <a:pt x="6168571" y="6308876"/>
                  <a:pt x="6096000" y="6313714"/>
                </a:cubicBezTo>
                <a:cubicBezTo>
                  <a:pt x="5986557" y="6350194"/>
                  <a:pt x="6121456" y="6300985"/>
                  <a:pt x="6008914" y="6357257"/>
                </a:cubicBezTo>
                <a:cubicBezTo>
                  <a:pt x="5979160" y="6372134"/>
                  <a:pt x="5920402" y="6380765"/>
                  <a:pt x="5892800" y="6386285"/>
                </a:cubicBezTo>
                <a:cubicBezTo>
                  <a:pt x="5878286" y="6395961"/>
                  <a:pt x="5864859" y="6407513"/>
                  <a:pt x="5849257" y="6415314"/>
                </a:cubicBezTo>
                <a:cubicBezTo>
                  <a:pt x="5828439" y="6425723"/>
                  <a:pt x="5766253" y="6439694"/>
                  <a:pt x="5747657" y="6444343"/>
                </a:cubicBezTo>
                <a:cubicBezTo>
                  <a:pt x="5666208" y="6436198"/>
                  <a:pt x="5594201" y="6432194"/>
                  <a:pt x="5515429" y="6415314"/>
                </a:cubicBezTo>
                <a:cubicBezTo>
                  <a:pt x="5476418" y="6406955"/>
                  <a:pt x="5439181" y="6387818"/>
                  <a:pt x="5399314" y="6386285"/>
                </a:cubicBezTo>
                <a:lnTo>
                  <a:pt x="5021943" y="6371771"/>
                </a:lnTo>
                <a:cubicBezTo>
                  <a:pt x="5002591" y="6366933"/>
                  <a:pt x="4983680" y="6359731"/>
                  <a:pt x="4963886" y="6357257"/>
                </a:cubicBezTo>
                <a:cubicBezTo>
                  <a:pt x="4749243" y="6330427"/>
                  <a:pt x="4713084" y="6346075"/>
                  <a:pt x="4455886" y="6357257"/>
                </a:cubicBezTo>
                <a:cubicBezTo>
                  <a:pt x="4431695" y="6362095"/>
                  <a:pt x="4407247" y="6365788"/>
                  <a:pt x="4383314" y="6371771"/>
                </a:cubicBezTo>
                <a:cubicBezTo>
                  <a:pt x="4352977" y="6379355"/>
                  <a:pt x="4289396" y="6406435"/>
                  <a:pt x="4267200" y="6415314"/>
                </a:cubicBezTo>
                <a:cubicBezTo>
                  <a:pt x="4228495" y="6410476"/>
                  <a:pt x="4189498" y="6407579"/>
                  <a:pt x="4151086" y="6400800"/>
                </a:cubicBezTo>
                <a:cubicBezTo>
                  <a:pt x="4107160" y="6393048"/>
                  <a:pt x="4063730" y="6382589"/>
                  <a:pt x="4020457" y="6371771"/>
                </a:cubicBezTo>
                <a:cubicBezTo>
                  <a:pt x="4005614" y="6368060"/>
                  <a:pt x="3991916" y="6360257"/>
                  <a:pt x="3976914" y="6357257"/>
                </a:cubicBezTo>
                <a:cubicBezTo>
                  <a:pt x="3943368" y="6350548"/>
                  <a:pt x="3909181" y="6347581"/>
                  <a:pt x="3875314" y="6342743"/>
                </a:cubicBezTo>
                <a:cubicBezTo>
                  <a:pt x="3778552" y="6347581"/>
                  <a:pt x="3681273" y="6346152"/>
                  <a:pt x="3585029" y="6357257"/>
                </a:cubicBezTo>
                <a:cubicBezTo>
                  <a:pt x="3554632" y="6360764"/>
                  <a:pt x="3497943" y="6386285"/>
                  <a:pt x="3497943" y="6386285"/>
                </a:cubicBezTo>
                <a:cubicBezTo>
                  <a:pt x="2684113" y="6308779"/>
                  <a:pt x="3768411" y="6406253"/>
                  <a:pt x="2815772" y="6342743"/>
                </a:cubicBezTo>
                <a:cubicBezTo>
                  <a:pt x="2795868" y="6341416"/>
                  <a:pt x="2777391" y="6331508"/>
                  <a:pt x="2757714" y="6328228"/>
                </a:cubicBezTo>
                <a:cubicBezTo>
                  <a:pt x="2719239" y="6321815"/>
                  <a:pt x="2680305" y="6318552"/>
                  <a:pt x="2641600" y="6313714"/>
                </a:cubicBezTo>
                <a:cubicBezTo>
                  <a:pt x="2627086" y="6308876"/>
                  <a:pt x="2612768" y="6303403"/>
                  <a:pt x="2598057" y="6299200"/>
                </a:cubicBezTo>
                <a:cubicBezTo>
                  <a:pt x="2437721" y="6253389"/>
                  <a:pt x="2434698" y="6288735"/>
                  <a:pt x="2162629" y="6299200"/>
                </a:cubicBezTo>
                <a:lnTo>
                  <a:pt x="1785257" y="6270171"/>
                </a:lnTo>
                <a:cubicBezTo>
                  <a:pt x="1698239" y="6264238"/>
                  <a:pt x="1610862" y="6263553"/>
                  <a:pt x="1524000" y="6255657"/>
                </a:cubicBezTo>
                <a:cubicBezTo>
                  <a:pt x="1504134" y="6253851"/>
                  <a:pt x="1485809" y="6242949"/>
                  <a:pt x="1465943" y="6241143"/>
                </a:cubicBezTo>
                <a:cubicBezTo>
                  <a:pt x="1379081" y="6233246"/>
                  <a:pt x="1291772" y="6231466"/>
                  <a:pt x="1204686" y="6226628"/>
                </a:cubicBezTo>
                <a:cubicBezTo>
                  <a:pt x="1135996" y="6218042"/>
                  <a:pt x="1092077" y="6230132"/>
                  <a:pt x="1045029" y="6183085"/>
                </a:cubicBezTo>
                <a:cubicBezTo>
                  <a:pt x="1032694" y="6170750"/>
                  <a:pt x="1028335" y="6151878"/>
                  <a:pt x="1016000" y="6139543"/>
                </a:cubicBezTo>
                <a:cubicBezTo>
                  <a:pt x="1003665" y="6127208"/>
                  <a:pt x="988398" y="6117599"/>
                  <a:pt x="972457" y="6110514"/>
                </a:cubicBezTo>
                <a:cubicBezTo>
                  <a:pt x="944496" y="6098087"/>
                  <a:pt x="885372" y="6081485"/>
                  <a:pt x="885372" y="6081485"/>
                </a:cubicBezTo>
                <a:cubicBezTo>
                  <a:pt x="817160" y="6013275"/>
                  <a:pt x="858905" y="6049327"/>
                  <a:pt x="754743" y="5979885"/>
                </a:cubicBezTo>
                <a:lnTo>
                  <a:pt x="711200" y="5950857"/>
                </a:lnTo>
                <a:cubicBezTo>
                  <a:pt x="651387" y="5861135"/>
                  <a:pt x="717795" y="5948655"/>
                  <a:pt x="638629" y="5878285"/>
                </a:cubicBezTo>
                <a:cubicBezTo>
                  <a:pt x="607946" y="5851011"/>
                  <a:pt x="574315" y="5825358"/>
                  <a:pt x="551543" y="5791200"/>
                </a:cubicBezTo>
                <a:cubicBezTo>
                  <a:pt x="541867" y="5776686"/>
                  <a:pt x="537028" y="5757333"/>
                  <a:pt x="522514" y="5747657"/>
                </a:cubicBezTo>
                <a:cubicBezTo>
                  <a:pt x="505916" y="5736592"/>
                  <a:pt x="483809" y="5737981"/>
                  <a:pt x="464457" y="5733143"/>
                </a:cubicBezTo>
                <a:cubicBezTo>
                  <a:pt x="381915" y="5650601"/>
                  <a:pt x="448409" y="5730077"/>
                  <a:pt x="406400" y="5646057"/>
                </a:cubicBezTo>
                <a:cubicBezTo>
                  <a:pt x="398599" y="5630455"/>
                  <a:pt x="384457" y="5618454"/>
                  <a:pt x="377372" y="5602514"/>
                </a:cubicBezTo>
                <a:cubicBezTo>
                  <a:pt x="364945" y="5574552"/>
                  <a:pt x="358019" y="5544457"/>
                  <a:pt x="348343" y="5515428"/>
                </a:cubicBezTo>
                <a:cubicBezTo>
                  <a:pt x="343505" y="5500914"/>
                  <a:pt x="342316" y="5484615"/>
                  <a:pt x="333829" y="5471885"/>
                </a:cubicBezTo>
                <a:cubicBezTo>
                  <a:pt x="263105" y="5365802"/>
                  <a:pt x="349431" y="5499189"/>
                  <a:pt x="275772" y="5370285"/>
                </a:cubicBezTo>
                <a:cubicBezTo>
                  <a:pt x="193700" y="5226658"/>
                  <a:pt x="305451" y="5444158"/>
                  <a:pt x="217714" y="5268685"/>
                </a:cubicBezTo>
                <a:cubicBezTo>
                  <a:pt x="200660" y="5064029"/>
                  <a:pt x="221622" y="5149778"/>
                  <a:pt x="174172" y="5007428"/>
                </a:cubicBezTo>
                <a:lnTo>
                  <a:pt x="145143" y="4920343"/>
                </a:lnTo>
                <a:cubicBezTo>
                  <a:pt x="111452" y="4684499"/>
                  <a:pt x="154730" y="4944176"/>
                  <a:pt x="101600" y="4731657"/>
                </a:cubicBezTo>
                <a:cubicBezTo>
                  <a:pt x="94462" y="4703107"/>
                  <a:pt x="93703" y="4673246"/>
                  <a:pt x="87086" y="4644571"/>
                </a:cubicBezTo>
                <a:cubicBezTo>
                  <a:pt x="79166" y="4610251"/>
                  <a:pt x="67733" y="4576838"/>
                  <a:pt x="58057" y="4542971"/>
                </a:cubicBezTo>
                <a:cubicBezTo>
                  <a:pt x="53219" y="4475238"/>
                  <a:pt x="47112" y="4407583"/>
                  <a:pt x="43543" y="4339771"/>
                </a:cubicBezTo>
                <a:cubicBezTo>
                  <a:pt x="37435" y="4223717"/>
                  <a:pt x="40593" y="4107066"/>
                  <a:pt x="29029" y="3991428"/>
                </a:cubicBezTo>
                <a:cubicBezTo>
                  <a:pt x="25984" y="3960981"/>
                  <a:pt x="0" y="3904343"/>
                  <a:pt x="0" y="3904343"/>
                </a:cubicBezTo>
                <a:cubicBezTo>
                  <a:pt x="4838" y="3710819"/>
                  <a:pt x="5520" y="3517146"/>
                  <a:pt x="14514" y="3323771"/>
                </a:cubicBezTo>
                <a:cubicBezTo>
                  <a:pt x="15225" y="3308488"/>
                  <a:pt x="26865" y="3295374"/>
                  <a:pt x="29029" y="3280228"/>
                </a:cubicBezTo>
                <a:cubicBezTo>
                  <a:pt x="36586" y="3227327"/>
                  <a:pt x="36915" y="3173597"/>
                  <a:pt x="43543" y="3120571"/>
                </a:cubicBezTo>
                <a:cubicBezTo>
                  <a:pt x="53380" y="3041873"/>
                  <a:pt x="55017" y="3065899"/>
                  <a:pt x="72572" y="3004457"/>
                </a:cubicBezTo>
                <a:cubicBezTo>
                  <a:pt x="116447" y="2850898"/>
                  <a:pt x="47124" y="3066284"/>
                  <a:pt x="116114" y="2859314"/>
                </a:cubicBezTo>
                <a:cubicBezTo>
                  <a:pt x="120952" y="2844800"/>
                  <a:pt x="126918" y="2830614"/>
                  <a:pt x="130629" y="2815771"/>
                </a:cubicBezTo>
                <a:lnTo>
                  <a:pt x="159657" y="2699657"/>
                </a:lnTo>
                <a:cubicBezTo>
                  <a:pt x="167187" y="2631893"/>
                  <a:pt x="185086" y="2449199"/>
                  <a:pt x="203200" y="2394857"/>
                </a:cubicBezTo>
                <a:cubicBezTo>
                  <a:pt x="208038" y="2380343"/>
                  <a:pt x="213511" y="2366025"/>
                  <a:pt x="217714" y="2351314"/>
                </a:cubicBezTo>
                <a:cubicBezTo>
                  <a:pt x="223194" y="2332134"/>
                  <a:pt x="219767" y="2308834"/>
                  <a:pt x="232229" y="2293257"/>
                </a:cubicBezTo>
                <a:cubicBezTo>
                  <a:pt x="280362" y="2233092"/>
                  <a:pt x="268515" y="2256971"/>
                  <a:pt x="275772" y="22497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3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91" y="3324806"/>
            <a:ext cx="1177638" cy="946059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78857" y="44322"/>
            <a:ext cx="8698533" cy="95656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PE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Cooper Black" panose="0208090404030B020404" pitchFamily="18" charset="0"/>
              </a:rPr>
              <a:t>Funcionamiento Actual de OTI</a:t>
            </a:r>
            <a:endParaRPr lang="es-PE" dirty="0">
              <a:ln>
                <a:solidFill>
                  <a:srgbClr val="FFFF00"/>
                </a:solidFill>
              </a:ln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63" y="1396383"/>
            <a:ext cx="1179059" cy="78461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29" y="1714213"/>
            <a:ext cx="879249" cy="87924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18" y="2261273"/>
            <a:ext cx="716750" cy="8524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0" y="2261272"/>
            <a:ext cx="716750" cy="8524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18" y="3371615"/>
            <a:ext cx="716750" cy="8524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0" y="3371614"/>
            <a:ext cx="716750" cy="85244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29" y="3335155"/>
            <a:ext cx="1177638" cy="94605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19" y="4855289"/>
            <a:ext cx="801168" cy="74936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19" y="5678728"/>
            <a:ext cx="826177" cy="77276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36" y="4995150"/>
            <a:ext cx="1465716" cy="1103531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6102108" y="922536"/>
            <a:ext cx="1794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Gestión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299470" y="2180993"/>
            <a:ext cx="1933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Tester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Implementador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Documentador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7710522" y="4653620"/>
            <a:ext cx="19334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Tester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Implementador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Documentador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Base de Datos</a:t>
            </a:r>
            <a:endParaRPr lang="es-PE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553652" y="1208857"/>
            <a:ext cx="26594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Secretario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Documentador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Control Soporte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Atención data interna y</a:t>
            </a:r>
          </a:p>
          <a:p>
            <a:r>
              <a:rPr lang="es-PE" dirty="0"/>
              <a:t> </a:t>
            </a:r>
            <a:r>
              <a:rPr lang="es-PE" dirty="0" smtClean="0"/>
              <a:t>     externa</a:t>
            </a:r>
          </a:p>
          <a:p>
            <a:endParaRPr lang="es-PE" dirty="0"/>
          </a:p>
        </p:txBody>
      </p:sp>
      <p:sp>
        <p:nvSpPr>
          <p:cNvPr id="31" name="CuadroTexto 30"/>
          <p:cNvSpPr txBox="1"/>
          <p:nvPr/>
        </p:nvSpPr>
        <p:spPr>
          <a:xfrm>
            <a:off x="4045938" y="4856817"/>
            <a:ext cx="1933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Helpdesk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Diseñador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Programador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Tester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Implementador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0503885" y="3208396"/>
            <a:ext cx="1499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err="1" smtClean="0"/>
              <a:t>Helpdesk</a:t>
            </a:r>
            <a:r>
              <a:rPr lang="es-PE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err="1" smtClean="0"/>
              <a:t>Tester</a:t>
            </a:r>
            <a:endParaRPr lang="es-P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/>
              <a:t>Reparación y Configuración 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 smtClean="0"/>
              <a:t>Cableado Red.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4804229" y="1000883"/>
            <a:ext cx="138832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Responsable</a:t>
            </a:r>
            <a:endParaRPr lang="es-PE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581026" y="1321573"/>
            <a:ext cx="91723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Auxiliar</a:t>
            </a:r>
            <a:endParaRPr lang="es-PE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79087" y="2940777"/>
            <a:ext cx="169482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Soporte Técnico</a:t>
            </a:r>
            <a:endParaRPr lang="es-PE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711415" y="4339758"/>
            <a:ext cx="657552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SIGO</a:t>
            </a:r>
            <a:endParaRPr lang="es-PE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58412" y="4556652"/>
            <a:ext cx="1493679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MASTER WEB</a:t>
            </a:r>
            <a:endParaRPr lang="es-PE" b="1" dirty="0"/>
          </a:p>
        </p:txBody>
      </p:sp>
      <p:sp>
        <p:nvSpPr>
          <p:cNvPr id="38" name="CuadroTexto 37"/>
          <p:cNvSpPr txBox="1"/>
          <p:nvPr/>
        </p:nvSpPr>
        <p:spPr>
          <a:xfrm>
            <a:off x="1959709" y="1822774"/>
            <a:ext cx="199958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s-PE" b="1" dirty="0" smtClean="0"/>
              <a:t>PROGRAMADORES</a:t>
            </a:r>
            <a:endParaRPr lang="es-PE" b="1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9" y="288794"/>
            <a:ext cx="1043340" cy="89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346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47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334</Words>
  <Application>Microsoft Office PowerPoint</Application>
  <PresentationFormat>Panorámica</PresentationFormat>
  <Paragraphs>115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Cooper Black</vt:lpstr>
      <vt:lpstr>Wingdings</vt:lpstr>
      <vt:lpstr>Tema de Office</vt:lpstr>
      <vt:lpstr>Diagnóstico</vt:lpstr>
      <vt:lpstr>Presentación de PowerPoint</vt:lpstr>
      <vt:lpstr>Crecimiento del SATT</vt:lpstr>
      <vt:lpstr>Actividades OTI</vt:lpstr>
      <vt:lpstr>Diversidad de Plataformas  Sistemas</vt:lpstr>
      <vt:lpstr>Gobierno Digital</vt:lpstr>
      <vt:lpstr>Funcionamiento Gerencia de TI (SAT de Lima)</vt:lpstr>
      <vt:lpstr>Funcionamiento Actual de OTI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</dc:title>
  <dc:creator>PECHLL</dc:creator>
  <cp:lastModifiedBy>PECHLL</cp:lastModifiedBy>
  <cp:revision>48</cp:revision>
  <dcterms:created xsi:type="dcterms:W3CDTF">2018-06-17T01:59:50Z</dcterms:created>
  <dcterms:modified xsi:type="dcterms:W3CDTF">2018-12-08T01:12:23Z</dcterms:modified>
</cp:coreProperties>
</file>