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00" r:id="rId2"/>
    <p:sldId id="322" r:id="rId3"/>
    <p:sldId id="302" r:id="rId4"/>
    <p:sldId id="303" r:id="rId5"/>
    <p:sldId id="305" r:id="rId6"/>
    <p:sldId id="304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4" autoAdjust="0"/>
    <p:restoredTop sz="93099" autoAdjust="0"/>
  </p:normalViewPr>
  <p:slideViewPr>
    <p:cSldViewPr snapToGrid="0">
      <p:cViewPr varScale="1">
        <p:scale>
          <a:sx n="106" d="100"/>
          <a:sy n="106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199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57FE9BA-9814-4D48-863F-5A0F63CFB9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3136FB-73F7-4A40-B1FC-DB18AB3013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68C1B-82A3-4458-8547-ECF1173E247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AE374-4BF8-41E1-885A-63E0ABEA22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54280-3551-4A54-ADEC-6DCFF62275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A0F82-734B-4207-9478-2A02B332D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36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39B15-C577-49A3-8830-35F0166954B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C10B9-145E-4975-88FA-6D65B3FF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02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32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905D43B-2174-4014-A460-F6CDB144A2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9547" y="0"/>
            <a:ext cx="11972453" cy="5086803"/>
          </a:xfrm>
          <a:custGeom>
            <a:avLst/>
            <a:gdLst>
              <a:gd name="connsiteX0" fmla="*/ 7212856 w 8750300"/>
              <a:gd name="connsiteY0" fmla="*/ 0 h 3717789"/>
              <a:gd name="connsiteX1" fmla="*/ 7217092 w 8750300"/>
              <a:gd name="connsiteY1" fmla="*/ 25530 h 3717789"/>
              <a:gd name="connsiteX2" fmla="*/ 7212856 w 8750300"/>
              <a:gd name="connsiteY2" fmla="*/ 25530 h 3717789"/>
              <a:gd name="connsiteX3" fmla="*/ 7204386 w 8750300"/>
              <a:gd name="connsiteY3" fmla="*/ 29785 h 3717789"/>
              <a:gd name="connsiteX4" fmla="*/ 7183208 w 8750300"/>
              <a:gd name="connsiteY4" fmla="*/ 46805 h 3717789"/>
              <a:gd name="connsiteX5" fmla="*/ 7102736 w 8750300"/>
              <a:gd name="connsiteY5" fmla="*/ 97865 h 3717789"/>
              <a:gd name="connsiteX6" fmla="*/ 6865555 w 8750300"/>
              <a:gd name="connsiteY6" fmla="*/ 255301 h 3717789"/>
              <a:gd name="connsiteX7" fmla="*/ 6624138 w 8750300"/>
              <a:gd name="connsiteY7" fmla="*/ 416991 h 3717789"/>
              <a:gd name="connsiteX8" fmla="*/ 6632609 w 8750300"/>
              <a:gd name="connsiteY8" fmla="*/ 416991 h 3717789"/>
              <a:gd name="connsiteX9" fmla="*/ 6653786 w 8750300"/>
              <a:gd name="connsiteY9" fmla="*/ 408481 h 3717789"/>
              <a:gd name="connsiteX10" fmla="*/ 7102736 w 8750300"/>
              <a:gd name="connsiteY10" fmla="*/ 136160 h 3717789"/>
              <a:gd name="connsiteX11" fmla="*/ 7263681 w 8750300"/>
              <a:gd name="connsiteY11" fmla="*/ 46805 h 3717789"/>
              <a:gd name="connsiteX12" fmla="*/ 7284858 w 8750300"/>
              <a:gd name="connsiteY12" fmla="*/ 34040 h 3717789"/>
              <a:gd name="connsiteX13" fmla="*/ 7310270 w 8750300"/>
              <a:gd name="connsiteY13" fmla="*/ 25530 h 3717789"/>
              <a:gd name="connsiteX14" fmla="*/ 7327212 w 8750300"/>
              <a:gd name="connsiteY14" fmla="*/ 29785 h 3717789"/>
              <a:gd name="connsiteX15" fmla="*/ 7339918 w 8750300"/>
              <a:gd name="connsiteY15" fmla="*/ 46805 h 3717789"/>
              <a:gd name="connsiteX16" fmla="*/ 7339918 w 8750300"/>
              <a:gd name="connsiteY16" fmla="*/ 55315 h 3717789"/>
              <a:gd name="connsiteX17" fmla="*/ 7331447 w 8750300"/>
              <a:gd name="connsiteY17" fmla="*/ 63825 h 3717789"/>
              <a:gd name="connsiteX18" fmla="*/ 7293328 w 8750300"/>
              <a:gd name="connsiteY18" fmla="*/ 93610 h 3717789"/>
              <a:gd name="connsiteX19" fmla="*/ 7191680 w 8750300"/>
              <a:gd name="connsiteY19" fmla="*/ 153180 h 3717789"/>
              <a:gd name="connsiteX20" fmla="*/ 7149326 w 8750300"/>
              <a:gd name="connsiteY20" fmla="*/ 178710 h 3717789"/>
              <a:gd name="connsiteX21" fmla="*/ 7153561 w 8750300"/>
              <a:gd name="connsiteY21" fmla="*/ 178710 h 3717789"/>
              <a:gd name="connsiteX22" fmla="*/ 7157796 w 8750300"/>
              <a:gd name="connsiteY22" fmla="*/ 182965 h 3717789"/>
              <a:gd name="connsiteX23" fmla="*/ 7187444 w 8750300"/>
              <a:gd name="connsiteY23" fmla="*/ 174455 h 3717789"/>
              <a:gd name="connsiteX24" fmla="*/ 7195914 w 8750300"/>
              <a:gd name="connsiteY24" fmla="*/ 170200 h 3717789"/>
              <a:gd name="connsiteX25" fmla="*/ 7200150 w 8750300"/>
              <a:gd name="connsiteY25" fmla="*/ 170200 h 3717789"/>
              <a:gd name="connsiteX26" fmla="*/ 7195914 w 8750300"/>
              <a:gd name="connsiteY26" fmla="*/ 178710 h 3717789"/>
              <a:gd name="connsiteX27" fmla="*/ 7187444 w 8750300"/>
              <a:gd name="connsiteY27" fmla="*/ 191475 h 3717789"/>
              <a:gd name="connsiteX28" fmla="*/ 7111207 w 8750300"/>
              <a:gd name="connsiteY28" fmla="*/ 251046 h 3717789"/>
              <a:gd name="connsiteX29" fmla="*/ 7094266 w 8750300"/>
              <a:gd name="connsiteY29" fmla="*/ 263810 h 3717789"/>
              <a:gd name="connsiteX30" fmla="*/ 7026500 w 8750300"/>
              <a:gd name="connsiteY30" fmla="*/ 323381 h 3717789"/>
              <a:gd name="connsiteX31" fmla="*/ 6903674 w 8750300"/>
              <a:gd name="connsiteY31" fmla="*/ 429756 h 3717789"/>
              <a:gd name="connsiteX32" fmla="*/ 7123913 w 8750300"/>
              <a:gd name="connsiteY32" fmla="*/ 276575 h 3717789"/>
              <a:gd name="connsiteX33" fmla="*/ 7187444 w 8750300"/>
              <a:gd name="connsiteY33" fmla="*/ 234025 h 3717789"/>
              <a:gd name="connsiteX34" fmla="*/ 7195914 w 8750300"/>
              <a:gd name="connsiteY34" fmla="*/ 225515 h 3717789"/>
              <a:gd name="connsiteX35" fmla="*/ 7208621 w 8750300"/>
              <a:gd name="connsiteY35" fmla="*/ 225515 h 3717789"/>
              <a:gd name="connsiteX36" fmla="*/ 7212856 w 8750300"/>
              <a:gd name="connsiteY36" fmla="*/ 234025 h 3717789"/>
              <a:gd name="connsiteX37" fmla="*/ 7225562 w 8750300"/>
              <a:gd name="connsiteY37" fmla="*/ 251046 h 3717789"/>
              <a:gd name="connsiteX38" fmla="*/ 7225562 w 8750300"/>
              <a:gd name="connsiteY38" fmla="*/ 259556 h 3717789"/>
              <a:gd name="connsiteX39" fmla="*/ 7221327 w 8750300"/>
              <a:gd name="connsiteY39" fmla="*/ 268066 h 3717789"/>
              <a:gd name="connsiteX40" fmla="*/ 7212856 w 8750300"/>
              <a:gd name="connsiteY40" fmla="*/ 280831 h 3717789"/>
              <a:gd name="connsiteX41" fmla="*/ 7174738 w 8750300"/>
              <a:gd name="connsiteY41" fmla="*/ 314870 h 3717789"/>
              <a:gd name="connsiteX42" fmla="*/ 7145090 w 8750300"/>
              <a:gd name="connsiteY42" fmla="*/ 336146 h 3717789"/>
              <a:gd name="connsiteX43" fmla="*/ 7145090 w 8750300"/>
              <a:gd name="connsiteY43" fmla="*/ 340401 h 3717789"/>
              <a:gd name="connsiteX44" fmla="*/ 7166267 w 8750300"/>
              <a:gd name="connsiteY44" fmla="*/ 336146 h 3717789"/>
              <a:gd name="connsiteX45" fmla="*/ 7174738 w 8750300"/>
              <a:gd name="connsiteY45" fmla="*/ 331891 h 3717789"/>
              <a:gd name="connsiteX46" fmla="*/ 7178973 w 8750300"/>
              <a:gd name="connsiteY46" fmla="*/ 331891 h 3717789"/>
              <a:gd name="connsiteX47" fmla="*/ 7183208 w 8750300"/>
              <a:gd name="connsiteY47" fmla="*/ 331891 h 3717789"/>
              <a:gd name="connsiteX48" fmla="*/ 7183208 w 8750300"/>
              <a:gd name="connsiteY48" fmla="*/ 336146 h 3717789"/>
              <a:gd name="connsiteX49" fmla="*/ 7373800 w 8750300"/>
              <a:gd name="connsiteY49" fmla="*/ 234025 h 3717789"/>
              <a:gd name="connsiteX50" fmla="*/ 7437332 w 8750300"/>
              <a:gd name="connsiteY50" fmla="*/ 204240 h 3717789"/>
              <a:gd name="connsiteX51" fmla="*/ 7441567 w 8750300"/>
              <a:gd name="connsiteY51" fmla="*/ 199985 h 3717789"/>
              <a:gd name="connsiteX52" fmla="*/ 7458508 w 8750300"/>
              <a:gd name="connsiteY52" fmla="*/ 187220 h 3717789"/>
              <a:gd name="connsiteX53" fmla="*/ 7475450 w 8750300"/>
              <a:gd name="connsiteY53" fmla="*/ 182965 h 3717789"/>
              <a:gd name="connsiteX54" fmla="*/ 7496627 w 8750300"/>
              <a:gd name="connsiteY54" fmla="*/ 178710 h 3717789"/>
              <a:gd name="connsiteX55" fmla="*/ 7517804 w 8750300"/>
              <a:gd name="connsiteY55" fmla="*/ 178710 h 3717789"/>
              <a:gd name="connsiteX56" fmla="*/ 7598276 w 8750300"/>
              <a:gd name="connsiteY56" fmla="*/ 178710 h 3717789"/>
              <a:gd name="connsiteX57" fmla="*/ 7682984 w 8750300"/>
              <a:gd name="connsiteY57" fmla="*/ 174455 h 3717789"/>
              <a:gd name="connsiteX58" fmla="*/ 7763456 w 8750300"/>
              <a:gd name="connsiteY58" fmla="*/ 153180 h 3717789"/>
              <a:gd name="connsiteX59" fmla="*/ 7839693 w 8750300"/>
              <a:gd name="connsiteY59" fmla="*/ 136160 h 3717789"/>
              <a:gd name="connsiteX60" fmla="*/ 7928636 w 8750300"/>
              <a:gd name="connsiteY60" fmla="*/ 131905 h 3717789"/>
              <a:gd name="connsiteX61" fmla="*/ 8042991 w 8750300"/>
              <a:gd name="connsiteY61" fmla="*/ 144670 h 3717789"/>
              <a:gd name="connsiteX62" fmla="*/ 8136170 w 8750300"/>
              <a:gd name="connsiteY62" fmla="*/ 165945 h 3717789"/>
              <a:gd name="connsiteX63" fmla="*/ 8229348 w 8750300"/>
              <a:gd name="connsiteY63" fmla="*/ 217005 h 3717789"/>
              <a:gd name="connsiteX64" fmla="*/ 8254760 w 8750300"/>
              <a:gd name="connsiteY64" fmla="*/ 242536 h 3717789"/>
              <a:gd name="connsiteX65" fmla="*/ 8267466 w 8750300"/>
              <a:gd name="connsiteY65" fmla="*/ 268066 h 3717789"/>
              <a:gd name="connsiteX66" fmla="*/ 8250525 w 8750300"/>
              <a:gd name="connsiteY66" fmla="*/ 285086 h 3717789"/>
              <a:gd name="connsiteX67" fmla="*/ 8203936 w 8750300"/>
              <a:gd name="connsiteY67" fmla="*/ 293596 h 3717789"/>
              <a:gd name="connsiteX68" fmla="*/ 8174288 w 8750300"/>
              <a:gd name="connsiteY68" fmla="*/ 289340 h 3717789"/>
              <a:gd name="connsiteX69" fmla="*/ 8127699 w 8750300"/>
              <a:gd name="connsiteY69" fmla="*/ 276575 h 3717789"/>
              <a:gd name="connsiteX70" fmla="*/ 8047226 w 8750300"/>
              <a:gd name="connsiteY70" fmla="*/ 263810 h 3717789"/>
              <a:gd name="connsiteX71" fmla="*/ 8042991 w 8750300"/>
              <a:gd name="connsiteY71" fmla="*/ 263810 h 3717789"/>
              <a:gd name="connsiteX72" fmla="*/ 8038756 w 8750300"/>
              <a:gd name="connsiteY72" fmla="*/ 263810 h 3717789"/>
              <a:gd name="connsiteX73" fmla="*/ 8038756 w 8750300"/>
              <a:gd name="connsiteY73" fmla="*/ 268066 h 3717789"/>
              <a:gd name="connsiteX74" fmla="*/ 8038756 w 8750300"/>
              <a:gd name="connsiteY74" fmla="*/ 276575 h 3717789"/>
              <a:gd name="connsiteX75" fmla="*/ 8042991 w 8750300"/>
              <a:gd name="connsiteY75" fmla="*/ 297851 h 3717789"/>
              <a:gd name="connsiteX76" fmla="*/ 8042991 w 8750300"/>
              <a:gd name="connsiteY76" fmla="*/ 310616 h 3717789"/>
              <a:gd name="connsiteX77" fmla="*/ 8038756 w 8750300"/>
              <a:gd name="connsiteY77" fmla="*/ 314870 h 3717789"/>
              <a:gd name="connsiteX78" fmla="*/ 8034520 w 8750300"/>
              <a:gd name="connsiteY78" fmla="*/ 314870 h 3717789"/>
              <a:gd name="connsiteX79" fmla="*/ 8021814 w 8750300"/>
              <a:gd name="connsiteY79" fmla="*/ 314870 h 3717789"/>
              <a:gd name="connsiteX80" fmla="*/ 8009108 w 8750300"/>
              <a:gd name="connsiteY80" fmla="*/ 314870 h 3717789"/>
              <a:gd name="connsiteX81" fmla="*/ 7970990 w 8750300"/>
              <a:gd name="connsiteY81" fmla="*/ 302105 h 3717789"/>
              <a:gd name="connsiteX82" fmla="*/ 7814280 w 8750300"/>
              <a:gd name="connsiteY82" fmla="*/ 289340 h 3717789"/>
              <a:gd name="connsiteX83" fmla="*/ 7585570 w 8750300"/>
              <a:gd name="connsiteY83" fmla="*/ 319126 h 3717789"/>
              <a:gd name="connsiteX84" fmla="*/ 7369566 w 8750300"/>
              <a:gd name="connsiteY84" fmla="*/ 382951 h 3717789"/>
              <a:gd name="connsiteX85" fmla="*/ 7344153 w 8750300"/>
              <a:gd name="connsiteY85" fmla="*/ 391461 h 3717789"/>
              <a:gd name="connsiteX86" fmla="*/ 7361094 w 8750300"/>
              <a:gd name="connsiteY86" fmla="*/ 391461 h 3717789"/>
              <a:gd name="connsiteX87" fmla="*/ 7382272 w 8750300"/>
              <a:gd name="connsiteY87" fmla="*/ 395716 h 3717789"/>
              <a:gd name="connsiteX88" fmla="*/ 7445802 w 8750300"/>
              <a:gd name="connsiteY88" fmla="*/ 374441 h 3717789"/>
              <a:gd name="connsiteX89" fmla="*/ 7454273 w 8750300"/>
              <a:gd name="connsiteY89" fmla="*/ 370186 h 3717789"/>
              <a:gd name="connsiteX90" fmla="*/ 7500862 w 8750300"/>
              <a:gd name="connsiteY90" fmla="*/ 348911 h 3717789"/>
              <a:gd name="connsiteX91" fmla="*/ 7547452 w 8750300"/>
              <a:gd name="connsiteY91" fmla="*/ 340401 h 3717789"/>
              <a:gd name="connsiteX92" fmla="*/ 7615218 w 8750300"/>
              <a:gd name="connsiteY92" fmla="*/ 340401 h 3717789"/>
              <a:gd name="connsiteX93" fmla="*/ 7657572 w 8750300"/>
              <a:gd name="connsiteY93" fmla="*/ 348911 h 3717789"/>
              <a:gd name="connsiteX94" fmla="*/ 7682984 w 8750300"/>
              <a:gd name="connsiteY94" fmla="*/ 336146 h 3717789"/>
              <a:gd name="connsiteX95" fmla="*/ 7699925 w 8750300"/>
              <a:gd name="connsiteY95" fmla="*/ 327636 h 3717789"/>
              <a:gd name="connsiteX96" fmla="*/ 7725338 w 8750300"/>
              <a:gd name="connsiteY96" fmla="*/ 323381 h 3717789"/>
              <a:gd name="connsiteX97" fmla="*/ 7784633 w 8750300"/>
              <a:gd name="connsiteY97" fmla="*/ 319126 h 3717789"/>
              <a:gd name="connsiteX98" fmla="*/ 7937106 w 8750300"/>
              <a:gd name="connsiteY98" fmla="*/ 336146 h 3717789"/>
              <a:gd name="connsiteX99" fmla="*/ 8110758 w 8750300"/>
              <a:gd name="connsiteY99" fmla="*/ 357421 h 3717789"/>
              <a:gd name="connsiteX100" fmla="*/ 8186994 w 8750300"/>
              <a:gd name="connsiteY100" fmla="*/ 361676 h 3717789"/>
              <a:gd name="connsiteX101" fmla="*/ 8263231 w 8750300"/>
              <a:gd name="connsiteY101" fmla="*/ 357421 h 3717789"/>
              <a:gd name="connsiteX102" fmla="*/ 8280172 w 8750300"/>
              <a:gd name="connsiteY102" fmla="*/ 357421 h 3717789"/>
              <a:gd name="connsiteX103" fmla="*/ 8301350 w 8750300"/>
              <a:gd name="connsiteY103" fmla="*/ 357421 h 3717789"/>
              <a:gd name="connsiteX104" fmla="*/ 8347938 w 8750300"/>
              <a:gd name="connsiteY104" fmla="*/ 370186 h 3717789"/>
              <a:gd name="connsiteX105" fmla="*/ 8432646 w 8750300"/>
              <a:gd name="connsiteY105" fmla="*/ 416991 h 3717789"/>
              <a:gd name="connsiteX106" fmla="*/ 8462294 w 8750300"/>
              <a:gd name="connsiteY106" fmla="*/ 442521 h 3717789"/>
              <a:gd name="connsiteX107" fmla="*/ 8466529 w 8750300"/>
              <a:gd name="connsiteY107" fmla="*/ 446776 h 3717789"/>
              <a:gd name="connsiteX108" fmla="*/ 8466529 w 8750300"/>
              <a:gd name="connsiteY108" fmla="*/ 455286 h 3717789"/>
              <a:gd name="connsiteX109" fmla="*/ 8466529 w 8750300"/>
              <a:gd name="connsiteY109" fmla="*/ 459541 h 3717789"/>
              <a:gd name="connsiteX110" fmla="*/ 8462294 w 8750300"/>
              <a:gd name="connsiteY110" fmla="*/ 459541 h 3717789"/>
              <a:gd name="connsiteX111" fmla="*/ 8458059 w 8750300"/>
              <a:gd name="connsiteY111" fmla="*/ 459541 h 3717789"/>
              <a:gd name="connsiteX112" fmla="*/ 8449588 w 8750300"/>
              <a:gd name="connsiteY112" fmla="*/ 459541 h 3717789"/>
              <a:gd name="connsiteX113" fmla="*/ 8402999 w 8750300"/>
              <a:gd name="connsiteY113" fmla="*/ 446776 h 3717789"/>
              <a:gd name="connsiteX114" fmla="*/ 8318291 w 8750300"/>
              <a:gd name="connsiteY114" fmla="*/ 421246 h 3717789"/>
              <a:gd name="connsiteX115" fmla="*/ 8305585 w 8750300"/>
              <a:gd name="connsiteY115" fmla="*/ 421246 h 3717789"/>
              <a:gd name="connsiteX116" fmla="*/ 8297114 w 8750300"/>
              <a:gd name="connsiteY116" fmla="*/ 425501 h 3717789"/>
              <a:gd name="connsiteX117" fmla="*/ 8284408 w 8750300"/>
              <a:gd name="connsiteY117" fmla="*/ 429756 h 3717789"/>
              <a:gd name="connsiteX118" fmla="*/ 8271702 w 8750300"/>
              <a:gd name="connsiteY118" fmla="*/ 489326 h 3717789"/>
              <a:gd name="connsiteX119" fmla="*/ 8263231 w 8750300"/>
              <a:gd name="connsiteY119" fmla="*/ 497836 h 3717789"/>
              <a:gd name="connsiteX120" fmla="*/ 8263231 w 8750300"/>
              <a:gd name="connsiteY120" fmla="*/ 502091 h 3717789"/>
              <a:gd name="connsiteX121" fmla="*/ 8263231 w 8750300"/>
              <a:gd name="connsiteY121" fmla="*/ 506346 h 3717789"/>
              <a:gd name="connsiteX122" fmla="*/ 8267466 w 8750300"/>
              <a:gd name="connsiteY122" fmla="*/ 506346 h 3717789"/>
              <a:gd name="connsiteX123" fmla="*/ 8271702 w 8750300"/>
              <a:gd name="connsiteY123" fmla="*/ 506346 h 3717789"/>
              <a:gd name="connsiteX124" fmla="*/ 8292878 w 8750300"/>
              <a:gd name="connsiteY124" fmla="*/ 502091 h 3717789"/>
              <a:gd name="connsiteX125" fmla="*/ 8347938 w 8750300"/>
              <a:gd name="connsiteY125" fmla="*/ 497836 h 3717789"/>
              <a:gd name="connsiteX126" fmla="*/ 8424176 w 8750300"/>
              <a:gd name="connsiteY126" fmla="*/ 510601 h 3717789"/>
              <a:gd name="connsiteX127" fmla="*/ 8513119 w 8750300"/>
              <a:gd name="connsiteY127" fmla="*/ 557406 h 3717789"/>
              <a:gd name="connsiteX128" fmla="*/ 8559708 w 8750300"/>
              <a:gd name="connsiteY128" fmla="*/ 612721 h 3717789"/>
              <a:gd name="connsiteX129" fmla="*/ 8610532 w 8750300"/>
              <a:gd name="connsiteY129" fmla="*/ 659526 h 3717789"/>
              <a:gd name="connsiteX130" fmla="*/ 8644415 w 8750300"/>
              <a:gd name="connsiteY130" fmla="*/ 676546 h 3717789"/>
              <a:gd name="connsiteX131" fmla="*/ 8703711 w 8750300"/>
              <a:gd name="connsiteY131" fmla="*/ 693566 h 3717789"/>
              <a:gd name="connsiteX132" fmla="*/ 8707946 w 8750300"/>
              <a:gd name="connsiteY132" fmla="*/ 693566 h 3717789"/>
              <a:gd name="connsiteX133" fmla="*/ 8716417 w 8750300"/>
              <a:gd name="connsiteY133" fmla="*/ 697821 h 3717789"/>
              <a:gd name="connsiteX134" fmla="*/ 8724888 w 8750300"/>
              <a:gd name="connsiteY134" fmla="*/ 706331 h 3717789"/>
              <a:gd name="connsiteX135" fmla="*/ 8746065 w 8750300"/>
              <a:gd name="connsiteY135" fmla="*/ 727606 h 3717789"/>
              <a:gd name="connsiteX136" fmla="*/ 8750300 w 8750300"/>
              <a:gd name="connsiteY136" fmla="*/ 748881 h 3717789"/>
              <a:gd name="connsiteX137" fmla="*/ 8746065 w 8750300"/>
              <a:gd name="connsiteY137" fmla="*/ 757391 h 3717789"/>
              <a:gd name="connsiteX138" fmla="*/ 8741829 w 8750300"/>
              <a:gd name="connsiteY138" fmla="*/ 757391 h 3717789"/>
              <a:gd name="connsiteX139" fmla="*/ 8737594 w 8750300"/>
              <a:gd name="connsiteY139" fmla="*/ 757391 h 3717789"/>
              <a:gd name="connsiteX140" fmla="*/ 8724888 w 8750300"/>
              <a:gd name="connsiteY140" fmla="*/ 753136 h 3717789"/>
              <a:gd name="connsiteX141" fmla="*/ 8707946 w 8750300"/>
              <a:gd name="connsiteY141" fmla="*/ 748881 h 3717789"/>
              <a:gd name="connsiteX142" fmla="*/ 8652886 w 8750300"/>
              <a:gd name="connsiteY142" fmla="*/ 723351 h 3717789"/>
              <a:gd name="connsiteX143" fmla="*/ 8487706 w 8750300"/>
              <a:gd name="connsiteY143" fmla="*/ 659526 h 3717789"/>
              <a:gd name="connsiteX144" fmla="*/ 8326762 w 8750300"/>
              <a:gd name="connsiteY144" fmla="*/ 616976 h 3717789"/>
              <a:gd name="connsiteX145" fmla="*/ 8275937 w 8750300"/>
              <a:gd name="connsiteY145" fmla="*/ 604211 h 3717789"/>
              <a:gd name="connsiteX146" fmla="*/ 8258996 w 8750300"/>
              <a:gd name="connsiteY146" fmla="*/ 599956 h 3717789"/>
              <a:gd name="connsiteX147" fmla="*/ 8254760 w 8750300"/>
              <a:gd name="connsiteY147" fmla="*/ 599956 h 3717789"/>
              <a:gd name="connsiteX148" fmla="*/ 8254760 w 8750300"/>
              <a:gd name="connsiteY148" fmla="*/ 604211 h 3717789"/>
              <a:gd name="connsiteX149" fmla="*/ 8237818 w 8750300"/>
              <a:gd name="connsiteY149" fmla="*/ 629741 h 3717789"/>
              <a:gd name="connsiteX150" fmla="*/ 8246290 w 8750300"/>
              <a:gd name="connsiteY150" fmla="*/ 629741 h 3717789"/>
              <a:gd name="connsiteX151" fmla="*/ 8280172 w 8750300"/>
              <a:gd name="connsiteY151" fmla="*/ 633996 h 3717789"/>
              <a:gd name="connsiteX152" fmla="*/ 8483471 w 8750300"/>
              <a:gd name="connsiteY152" fmla="*/ 706331 h 3717789"/>
              <a:gd name="connsiteX153" fmla="*/ 8555472 w 8750300"/>
              <a:gd name="connsiteY153" fmla="*/ 761646 h 3717789"/>
              <a:gd name="connsiteX154" fmla="*/ 8568179 w 8750300"/>
              <a:gd name="connsiteY154" fmla="*/ 791431 h 3717789"/>
              <a:gd name="connsiteX155" fmla="*/ 8559708 w 8750300"/>
              <a:gd name="connsiteY155" fmla="*/ 812706 h 3717789"/>
              <a:gd name="connsiteX156" fmla="*/ 8547002 w 8750300"/>
              <a:gd name="connsiteY156" fmla="*/ 816961 h 3717789"/>
              <a:gd name="connsiteX157" fmla="*/ 8530060 w 8750300"/>
              <a:gd name="connsiteY157" fmla="*/ 821216 h 3717789"/>
              <a:gd name="connsiteX158" fmla="*/ 8475000 w 8750300"/>
              <a:gd name="connsiteY158" fmla="*/ 816961 h 3717789"/>
              <a:gd name="connsiteX159" fmla="*/ 8318291 w 8750300"/>
              <a:gd name="connsiteY159" fmla="*/ 778666 h 3717789"/>
              <a:gd name="connsiteX160" fmla="*/ 8140405 w 8750300"/>
              <a:gd name="connsiteY160" fmla="*/ 748881 h 3717789"/>
              <a:gd name="connsiteX161" fmla="*/ 8081110 w 8750300"/>
              <a:gd name="connsiteY161" fmla="*/ 744626 h 3717789"/>
              <a:gd name="connsiteX162" fmla="*/ 8098051 w 8750300"/>
              <a:gd name="connsiteY162" fmla="*/ 757391 h 3717789"/>
              <a:gd name="connsiteX163" fmla="*/ 8102286 w 8750300"/>
              <a:gd name="connsiteY163" fmla="*/ 774411 h 3717789"/>
              <a:gd name="connsiteX164" fmla="*/ 8102286 w 8750300"/>
              <a:gd name="connsiteY164" fmla="*/ 782921 h 3717789"/>
              <a:gd name="connsiteX165" fmla="*/ 8102286 w 8750300"/>
              <a:gd name="connsiteY165" fmla="*/ 787176 h 3717789"/>
              <a:gd name="connsiteX166" fmla="*/ 8098051 w 8750300"/>
              <a:gd name="connsiteY166" fmla="*/ 787176 h 3717789"/>
              <a:gd name="connsiteX167" fmla="*/ 8089580 w 8750300"/>
              <a:gd name="connsiteY167" fmla="*/ 787176 h 3717789"/>
              <a:gd name="connsiteX168" fmla="*/ 8076874 w 8750300"/>
              <a:gd name="connsiteY168" fmla="*/ 787176 h 3717789"/>
              <a:gd name="connsiteX169" fmla="*/ 8038756 w 8750300"/>
              <a:gd name="connsiteY169" fmla="*/ 782921 h 3717789"/>
              <a:gd name="connsiteX170" fmla="*/ 7932871 w 8750300"/>
              <a:gd name="connsiteY170" fmla="*/ 774411 h 3717789"/>
              <a:gd name="connsiteX171" fmla="*/ 7826986 w 8750300"/>
              <a:gd name="connsiteY171" fmla="*/ 770156 h 3717789"/>
              <a:gd name="connsiteX172" fmla="*/ 7793104 w 8750300"/>
              <a:gd name="connsiteY172" fmla="*/ 770156 h 3717789"/>
              <a:gd name="connsiteX173" fmla="*/ 7784633 w 8750300"/>
              <a:gd name="connsiteY173" fmla="*/ 770156 h 3717789"/>
              <a:gd name="connsiteX174" fmla="*/ 7780398 w 8750300"/>
              <a:gd name="connsiteY174" fmla="*/ 770156 h 3717789"/>
              <a:gd name="connsiteX175" fmla="*/ 7771926 w 8750300"/>
              <a:gd name="connsiteY175" fmla="*/ 804196 h 3717789"/>
              <a:gd name="connsiteX176" fmla="*/ 7776162 w 8750300"/>
              <a:gd name="connsiteY176" fmla="*/ 804196 h 3717789"/>
              <a:gd name="connsiteX177" fmla="*/ 7780398 w 8750300"/>
              <a:gd name="connsiteY177" fmla="*/ 804196 h 3717789"/>
              <a:gd name="connsiteX178" fmla="*/ 7801574 w 8750300"/>
              <a:gd name="connsiteY178" fmla="*/ 799941 h 3717789"/>
              <a:gd name="connsiteX179" fmla="*/ 7937106 w 8750300"/>
              <a:gd name="connsiteY179" fmla="*/ 825471 h 3717789"/>
              <a:gd name="connsiteX180" fmla="*/ 7987931 w 8750300"/>
              <a:gd name="connsiteY180" fmla="*/ 859511 h 3717789"/>
              <a:gd name="connsiteX181" fmla="*/ 8000638 w 8750300"/>
              <a:gd name="connsiteY181" fmla="*/ 880786 h 3717789"/>
              <a:gd name="connsiteX182" fmla="*/ 8000638 w 8750300"/>
              <a:gd name="connsiteY182" fmla="*/ 906316 h 3717789"/>
              <a:gd name="connsiteX183" fmla="*/ 7996402 w 8750300"/>
              <a:gd name="connsiteY183" fmla="*/ 914827 h 3717789"/>
              <a:gd name="connsiteX184" fmla="*/ 7983696 w 8750300"/>
              <a:gd name="connsiteY184" fmla="*/ 923336 h 3717789"/>
              <a:gd name="connsiteX185" fmla="*/ 7949812 w 8750300"/>
              <a:gd name="connsiteY185" fmla="*/ 931846 h 3717789"/>
              <a:gd name="connsiteX186" fmla="*/ 7839693 w 8750300"/>
              <a:gd name="connsiteY186" fmla="*/ 936101 h 3717789"/>
              <a:gd name="connsiteX187" fmla="*/ 7725338 w 8750300"/>
              <a:gd name="connsiteY187" fmla="*/ 936101 h 3717789"/>
              <a:gd name="connsiteX188" fmla="*/ 7640630 w 8750300"/>
              <a:gd name="connsiteY188" fmla="*/ 948866 h 3717789"/>
              <a:gd name="connsiteX189" fmla="*/ 7318741 w 8750300"/>
              <a:gd name="connsiteY189" fmla="*/ 1029712 h 3717789"/>
              <a:gd name="connsiteX190" fmla="*/ 7263681 w 8750300"/>
              <a:gd name="connsiteY190" fmla="*/ 1050987 h 3717789"/>
              <a:gd name="connsiteX191" fmla="*/ 7090030 w 8750300"/>
              <a:gd name="connsiteY191" fmla="*/ 1153107 h 3717789"/>
              <a:gd name="connsiteX192" fmla="*/ 7090030 w 8750300"/>
              <a:gd name="connsiteY192" fmla="*/ 1157362 h 3717789"/>
              <a:gd name="connsiteX193" fmla="*/ 7090030 w 8750300"/>
              <a:gd name="connsiteY193" fmla="*/ 1174382 h 3717789"/>
              <a:gd name="connsiteX194" fmla="*/ 7077324 w 8750300"/>
              <a:gd name="connsiteY194" fmla="*/ 1199912 h 3717789"/>
              <a:gd name="connsiteX195" fmla="*/ 7060382 w 8750300"/>
              <a:gd name="connsiteY195" fmla="*/ 1208422 h 3717789"/>
              <a:gd name="connsiteX196" fmla="*/ 7039206 w 8750300"/>
              <a:gd name="connsiteY196" fmla="*/ 1212677 h 3717789"/>
              <a:gd name="connsiteX197" fmla="*/ 6996852 w 8750300"/>
              <a:gd name="connsiteY197" fmla="*/ 1225442 h 3717789"/>
              <a:gd name="connsiteX198" fmla="*/ 6992616 w 8750300"/>
              <a:gd name="connsiteY198" fmla="*/ 1225442 h 3717789"/>
              <a:gd name="connsiteX199" fmla="*/ 6992616 w 8750300"/>
              <a:gd name="connsiteY199" fmla="*/ 1229697 h 3717789"/>
              <a:gd name="connsiteX200" fmla="*/ 6996852 w 8750300"/>
              <a:gd name="connsiteY200" fmla="*/ 1233952 h 3717789"/>
              <a:gd name="connsiteX201" fmla="*/ 7009558 w 8750300"/>
              <a:gd name="connsiteY201" fmla="*/ 1255227 h 3717789"/>
              <a:gd name="connsiteX202" fmla="*/ 7009558 w 8750300"/>
              <a:gd name="connsiteY202" fmla="*/ 1263737 h 3717789"/>
              <a:gd name="connsiteX203" fmla="*/ 7009558 w 8750300"/>
              <a:gd name="connsiteY203" fmla="*/ 1267992 h 3717789"/>
              <a:gd name="connsiteX204" fmla="*/ 7005322 w 8750300"/>
              <a:gd name="connsiteY204" fmla="*/ 1272247 h 3717789"/>
              <a:gd name="connsiteX205" fmla="*/ 7001087 w 8750300"/>
              <a:gd name="connsiteY205" fmla="*/ 1272247 h 3717789"/>
              <a:gd name="connsiteX206" fmla="*/ 6996852 w 8750300"/>
              <a:gd name="connsiteY206" fmla="*/ 1276502 h 3717789"/>
              <a:gd name="connsiteX207" fmla="*/ 6975675 w 8750300"/>
              <a:gd name="connsiteY207" fmla="*/ 1276502 h 3717789"/>
              <a:gd name="connsiteX208" fmla="*/ 6890967 w 8750300"/>
              <a:gd name="connsiteY208" fmla="*/ 1297777 h 3717789"/>
              <a:gd name="connsiteX209" fmla="*/ 6785082 w 8750300"/>
              <a:gd name="connsiteY209" fmla="*/ 1348837 h 3717789"/>
              <a:gd name="connsiteX210" fmla="*/ 6679198 w 8750300"/>
              <a:gd name="connsiteY210" fmla="*/ 1412662 h 3717789"/>
              <a:gd name="connsiteX211" fmla="*/ 6641080 w 8750300"/>
              <a:gd name="connsiteY211" fmla="*/ 1446702 h 3717789"/>
              <a:gd name="connsiteX212" fmla="*/ 6615668 w 8750300"/>
              <a:gd name="connsiteY212" fmla="*/ 1476487 h 3717789"/>
              <a:gd name="connsiteX213" fmla="*/ 6611432 w 8750300"/>
              <a:gd name="connsiteY213" fmla="*/ 1480742 h 3717789"/>
              <a:gd name="connsiteX214" fmla="*/ 6594490 w 8750300"/>
              <a:gd name="connsiteY214" fmla="*/ 1489252 h 3717789"/>
              <a:gd name="connsiteX215" fmla="*/ 6569078 w 8750300"/>
              <a:gd name="connsiteY215" fmla="*/ 1506272 h 3717789"/>
              <a:gd name="connsiteX216" fmla="*/ 6556372 w 8750300"/>
              <a:gd name="connsiteY216" fmla="*/ 1514782 h 3717789"/>
              <a:gd name="connsiteX217" fmla="*/ 6552136 w 8750300"/>
              <a:gd name="connsiteY217" fmla="*/ 1519037 h 3717789"/>
              <a:gd name="connsiteX218" fmla="*/ 6552136 w 8750300"/>
              <a:gd name="connsiteY218" fmla="*/ 1523292 h 3717789"/>
              <a:gd name="connsiteX219" fmla="*/ 6556372 w 8750300"/>
              <a:gd name="connsiteY219" fmla="*/ 1523292 h 3717789"/>
              <a:gd name="connsiteX220" fmla="*/ 6577549 w 8750300"/>
              <a:gd name="connsiteY220" fmla="*/ 1523292 h 3717789"/>
              <a:gd name="connsiteX221" fmla="*/ 6717316 w 8750300"/>
              <a:gd name="connsiteY221" fmla="*/ 1459467 h 3717789"/>
              <a:gd name="connsiteX222" fmla="*/ 6789318 w 8750300"/>
              <a:gd name="connsiteY222" fmla="*/ 1408407 h 3717789"/>
              <a:gd name="connsiteX223" fmla="*/ 6840142 w 8750300"/>
              <a:gd name="connsiteY223" fmla="*/ 1353092 h 3717789"/>
              <a:gd name="connsiteX224" fmla="*/ 6844378 w 8750300"/>
              <a:gd name="connsiteY224" fmla="*/ 1344582 h 3717789"/>
              <a:gd name="connsiteX225" fmla="*/ 6857084 w 8750300"/>
              <a:gd name="connsiteY225" fmla="*/ 1340327 h 3717789"/>
              <a:gd name="connsiteX226" fmla="*/ 6886732 w 8750300"/>
              <a:gd name="connsiteY226" fmla="*/ 1327562 h 3717789"/>
              <a:gd name="connsiteX227" fmla="*/ 6971440 w 8750300"/>
              <a:gd name="connsiteY227" fmla="*/ 1310542 h 3717789"/>
              <a:gd name="connsiteX228" fmla="*/ 7060382 w 8750300"/>
              <a:gd name="connsiteY228" fmla="*/ 1285012 h 3717789"/>
              <a:gd name="connsiteX229" fmla="*/ 7094266 w 8750300"/>
              <a:gd name="connsiteY229" fmla="*/ 1267992 h 3717789"/>
              <a:gd name="connsiteX230" fmla="*/ 7128148 w 8750300"/>
              <a:gd name="connsiteY230" fmla="*/ 1233952 h 3717789"/>
              <a:gd name="connsiteX231" fmla="*/ 7132384 w 8750300"/>
              <a:gd name="connsiteY231" fmla="*/ 1229697 h 3717789"/>
              <a:gd name="connsiteX232" fmla="*/ 7145090 w 8750300"/>
              <a:gd name="connsiteY232" fmla="*/ 1221187 h 3717789"/>
              <a:gd name="connsiteX233" fmla="*/ 7170502 w 8750300"/>
              <a:gd name="connsiteY233" fmla="*/ 1216932 h 3717789"/>
              <a:gd name="connsiteX234" fmla="*/ 7225562 w 8750300"/>
              <a:gd name="connsiteY234" fmla="*/ 1221187 h 3717789"/>
              <a:gd name="connsiteX235" fmla="*/ 7246740 w 8750300"/>
              <a:gd name="connsiteY235" fmla="*/ 1225442 h 3717789"/>
              <a:gd name="connsiteX236" fmla="*/ 7250974 w 8750300"/>
              <a:gd name="connsiteY236" fmla="*/ 1229697 h 3717789"/>
              <a:gd name="connsiteX237" fmla="*/ 7255210 w 8750300"/>
              <a:gd name="connsiteY237" fmla="*/ 1238207 h 3717789"/>
              <a:gd name="connsiteX238" fmla="*/ 7255210 w 8750300"/>
              <a:gd name="connsiteY238" fmla="*/ 1242462 h 3717789"/>
              <a:gd name="connsiteX239" fmla="*/ 7250974 w 8750300"/>
              <a:gd name="connsiteY239" fmla="*/ 1242462 h 3717789"/>
              <a:gd name="connsiteX240" fmla="*/ 7250974 w 8750300"/>
              <a:gd name="connsiteY240" fmla="*/ 1246717 h 3717789"/>
              <a:gd name="connsiteX241" fmla="*/ 7221327 w 8750300"/>
              <a:gd name="connsiteY241" fmla="*/ 1255227 h 3717789"/>
              <a:gd name="connsiteX242" fmla="*/ 7174738 w 8750300"/>
              <a:gd name="connsiteY242" fmla="*/ 1272247 h 3717789"/>
              <a:gd name="connsiteX243" fmla="*/ 7170502 w 8750300"/>
              <a:gd name="connsiteY243" fmla="*/ 1276502 h 3717789"/>
              <a:gd name="connsiteX244" fmla="*/ 7166267 w 8750300"/>
              <a:gd name="connsiteY244" fmla="*/ 1280757 h 3717789"/>
              <a:gd name="connsiteX245" fmla="*/ 7166267 w 8750300"/>
              <a:gd name="connsiteY245" fmla="*/ 1289267 h 3717789"/>
              <a:gd name="connsiteX246" fmla="*/ 7178973 w 8750300"/>
              <a:gd name="connsiteY246" fmla="*/ 1340327 h 3717789"/>
              <a:gd name="connsiteX247" fmla="*/ 7178973 w 8750300"/>
              <a:gd name="connsiteY247" fmla="*/ 1357347 h 3717789"/>
              <a:gd name="connsiteX248" fmla="*/ 7183208 w 8750300"/>
              <a:gd name="connsiteY248" fmla="*/ 1361602 h 3717789"/>
              <a:gd name="connsiteX249" fmla="*/ 7187444 w 8750300"/>
              <a:gd name="connsiteY249" fmla="*/ 1357347 h 3717789"/>
              <a:gd name="connsiteX250" fmla="*/ 7195914 w 8750300"/>
              <a:gd name="connsiteY250" fmla="*/ 1348837 h 3717789"/>
              <a:gd name="connsiteX251" fmla="*/ 7221327 w 8750300"/>
              <a:gd name="connsiteY251" fmla="*/ 1323307 h 3717789"/>
              <a:gd name="connsiteX252" fmla="*/ 7259446 w 8750300"/>
              <a:gd name="connsiteY252" fmla="*/ 1297777 h 3717789"/>
              <a:gd name="connsiteX253" fmla="*/ 7318741 w 8750300"/>
              <a:gd name="connsiteY253" fmla="*/ 1297777 h 3717789"/>
              <a:gd name="connsiteX254" fmla="*/ 7365330 w 8750300"/>
              <a:gd name="connsiteY254" fmla="*/ 1319052 h 3717789"/>
              <a:gd name="connsiteX255" fmla="*/ 7407684 w 8750300"/>
              <a:gd name="connsiteY255" fmla="*/ 1331817 h 3717789"/>
              <a:gd name="connsiteX256" fmla="*/ 7433096 w 8750300"/>
              <a:gd name="connsiteY256" fmla="*/ 1323307 h 3717789"/>
              <a:gd name="connsiteX257" fmla="*/ 7462744 w 8750300"/>
              <a:gd name="connsiteY257" fmla="*/ 1306287 h 3717789"/>
              <a:gd name="connsiteX258" fmla="*/ 7466979 w 8750300"/>
              <a:gd name="connsiteY258" fmla="*/ 1306287 h 3717789"/>
              <a:gd name="connsiteX259" fmla="*/ 7471214 w 8750300"/>
              <a:gd name="connsiteY259" fmla="*/ 1302032 h 3717789"/>
              <a:gd name="connsiteX260" fmla="*/ 7483920 w 8750300"/>
              <a:gd name="connsiteY260" fmla="*/ 1302032 h 3717789"/>
              <a:gd name="connsiteX261" fmla="*/ 7500862 w 8750300"/>
              <a:gd name="connsiteY261" fmla="*/ 1310542 h 3717789"/>
              <a:gd name="connsiteX262" fmla="*/ 7517804 w 8750300"/>
              <a:gd name="connsiteY262" fmla="*/ 1323307 h 3717789"/>
              <a:gd name="connsiteX263" fmla="*/ 7517804 w 8750300"/>
              <a:gd name="connsiteY263" fmla="*/ 1327562 h 3717789"/>
              <a:gd name="connsiteX264" fmla="*/ 7517804 w 8750300"/>
              <a:gd name="connsiteY264" fmla="*/ 1331817 h 3717789"/>
              <a:gd name="connsiteX265" fmla="*/ 7509333 w 8750300"/>
              <a:gd name="connsiteY265" fmla="*/ 1336072 h 3717789"/>
              <a:gd name="connsiteX266" fmla="*/ 7496627 w 8750300"/>
              <a:gd name="connsiteY266" fmla="*/ 1344582 h 3717789"/>
              <a:gd name="connsiteX267" fmla="*/ 7458508 w 8750300"/>
              <a:gd name="connsiteY267" fmla="*/ 1357347 h 3717789"/>
              <a:gd name="connsiteX268" fmla="*/ 7416154 w 8750300"/>
              <a:gd name="connsiteY268" fmla="*/ 1374367 h 3717789"/>
              <a:gd name="connsiteX269" fmla="*/ 7471214 w 8750300"/>
              <a:gd name="connsiteY269" fmla="*/ 1370112 h 3717789"/>
              <a:gd name="connsiteX270" fmla="*/ 7488156 w 8750300"/>
              <a:gd name="connsiteY270" fmla="*/ 1374367 h 3717789"/>
              <a:gd name="connsiteX271" fmla="*/ 7483920 w 8750300"/>
              <a:gd name="connsiteY271" fmla="*/ 1378622 h 3717789"/>
              <a:gd name="connsiteX272" fmla="*/ 7479686 w 8750300"/>
              <a:gd name="connsiteY272" fmla="*/ 1378622 h 3717789"/>
              <a:gd name="connsiteX273" fmla="*/ 7471214 w 8750300"/>
              <a:gd name="connsiteY273" fmla="*/ 1382877 h 3717789"/>
              <a:gd name="connsiteX274" fmla="*/ 7462744 w 8750300"/>
              <a:gd name="connsiteY274" fmla="*/ 1382877 h 3717789"/>
              <a:gd name="connsiteX275" fmla="*/ 7433096 w 8750300"/>
              <a:gd name="connsiteY275" fmla="*/ 1391387 h 3717789"/>
              <a:gd name="connsiteX276" fmla="*/ 7339918 w 8750300"/>
              <a:gd name="connsiteY276" fmla="*/ 1408407 h 3717789"/>
              <a:gd name="connsiteX277" fmla="*/ 7217092 w 8750300"/>
              <a:gd name="connsiteY277" fmla="*/ 1442447 h 3717789"/>
              <a:gd name="connsiteX278" fmla="*/ 7217092 w 8750300"/>
              <a:gd name="connsiteY278" fmla="*/ 1446702 h 3717789"/>
              <a:gd name="connsiteX279" fmla="*/ 7212856 w 8750300"/>
              <a:gd name="connsiteY279" fmla="*/ 1476487 h 3717789"/>
              <a:gd name="connsiteX280" fmla="*/ 7217092 w 8750300"/>
              <a:gd name="connsiteY280" fmla="*/ 1476487 h 3717789"/>
              <a:gd name="connsiteX281" fmla="*/ 7221327 w 8750300"/>
              <a:gd name="connsiteY281" fmla="*/ 1476487 h 3717789"/>
              <a:gd name="connsiteX282" fmla="*/ 7238268 w 8750300"/>
              <a:gd name="connsiteY282" fmla="*/ 1463722 h 3717789"/>
              <a:gd name="connsiteX283" fmla="*/ 7373800 w 8750300"/>
              <a:gd name="connsiteY283" fmla="*/ 1433937 h 3717789"/>
              <a:gd name="connsiteX284" fmla="*/ 7433096 w 8750300"/>
              <a:gd name="connsiteY284" fmla="*/ 1442447 h 3717789"/>
              <a:gd name="connsiteX285" fmla="*/ 7454273 w 8750300"/>
              <a:gd name="connsiteY285" fmla="*/ 1455212 h 3717789"/>
              <a:gd name="connsiteX286" fmla="*/ 7462744 w 8750300"/>
              <a:gd name="connsiteY286" fmla="*/ 1476487 h 3717789"/>
              <a:gd name="connsiteX287" fmla="*/ 7458508 w 8750300"/>
              <a:gd name="connsiteY287" fmla="*/ 1489252 h 3717789"/>
              <a:gd name="connsiteX288" fmla="*/ 7445802 w 8750300"/>
              <a:gd name="connsiteY288" fmla="*/ 1502017 h 3717789"/>
              <a:gd name="connsiteX289" fmla="*/ 7416154 w 8750300"/>
              <a:gd name="connsiteY289" fmla="*/ 1523292 h 3717789"/>
              <a:gd name="connsiteX290" fmla="*/ 7310270 w 8750300"/>
              <a:gd name="connsiteY290" fmla="*/ 1565842 h 3717789"/>
              <a:gd name="connsiteX291" fmla="*/ 7195914 w 8750300"/>
              <a:gd name="connsiteY291" fmla="*/ 1608392 h 3717789"/>
              <a:gd name="connsiteX292" fmla="*/ 7115442 w 8750300"/>
              <a:gd name="connsiteY292" fmla="*/ 1646687 h 3717789"/>
              <a:gd name="connsiteX293" fmla="*/ 6810495 w 8750300"/>
              <a:gd name="connsiteY293" fmla="*/ 1804123 h 3717789"/>
              <a:gd name="connsiteX294" fmla="*/ 6738494 w 8750300"/>
              <a:gd name="connsiteY294" fmla="*/ 1846673 h 3717789"/>
              <a:gd name="connsiteX295" fmla="*/ 6679198 w 8750300"/>
              <a:gd name="connsiteY295" fmla="*/ 1876458 h 3717789"/>
              <a:gd name="connsiteX296" fmla="*/ 6480135 w 8750300"/>
              <a:gd name="connsiteY296" fmla="*/ 1961558 h 3717789"/>
              <a:gd name="connsiteX297" fmla="*/ 5904123 w 8750300"/>
              <a:gd name="connsiteY297" fmla="*/ 2174308 h 3717789"/>
              <a:gd name="connsiteX298" fmla="*/ 5425525 w 8750300"/>
              <a:gd name="connsiteY298" fmla="*/ 2335998 h 3717789"/>
              <a:gd name="connsiteX299" fmla="*/ 5179873 w 8750300"/>
              <a:gd name="connsiteY299" fmla="*/ 2774264 h 3717789"/>
              <a:gd name="connsiteX300" fmla="*/ 5226462 w 8750300"/>
              <a:gd name="connsiteY300" fmla="*/ 3033819 h 3717789"/>
              <a:gd name="connsiteX301" fmla="*/ 5150225 w 8750300"/>
              <a:gd name="connsiteY301" fmla="*/ 3310395 h 3717789"/>
              <a:gd name="connsiteX302" fmla="*/ 5099401 w 8750300"/>
              <a:gd name="connsiteY302" fmla="*/ 3042329 h 3717789"/>
              <a:gd name="connsiteX303" fmla="*/ 5124813 w 8750300"/>
              <a:gd name="connsiteY303" fmla="*/ 2774264 h 3717789"/>
              <a:gd name="connsiteX304" fmla="*/ 5133284 w 8750300"/>
              <a:gd name="connsiteY304" fmla="*/ 2642359 h 3717789"/>
              <a:gd name="connsiteX305" fmla="*/ 4997751 w 8750300"/>
              <a:gd name="connsiteY305" fmla="*/ 2455138 h 3717789"/>
              <a:gd name="connsiteX306" fmla="*/ 4845278 w 8750300"/>
              <a:gd name="connsiteY306" fmla="*/ 2510453 h 3717789"/>
              <a:gd name="connsiteX307" fmla="*/ 4841042 w 8750300"/>
              <a:gd name="connsiteY307" fmla="*/ 2595554 h 3717789"/>
              <a:gd name="connsiteX308" fmla="*/ 4802924 w 8750300"/>
              <a:gd name="connsiteY308" fmla="*/ 2638104 h 3717789"/>
              <a:gd name="connsiteX309" fmla="*/ 4815630 w 8750300"/>
              <a:gd name="connsiteY309" fmla="*/ 2565769 h 3717789"/>
              <a:gd name="connsiteX310" fmla="*/ 4726687 w 8750300"/>
              <a:gd name="connsiteY310" fmla="*/ 2493433 h 3717789"/>
              <a:gd name="connsiteX311" fmla="*/ 4468329 w 8750300"/>
              <a:gd name="connsiteY311" fmla="*/ 2659379 h 3717789"/>
              <a:gd name="connsiteX312" fmla="*/ 4493741 w 8750300"/>
              <a:gd name="connsiteY312" fmla="*/ 2893404 h 3717789"/>
              <a:gd name="connsiteX313" fmla="*/ 4434446 w 8750300"/>
              <a:gd name="connsiteY313" fmla="*/ 2906169 h 3717789"/>
              <a:gd name="connsiteX314" fmla="*/ 4455623 w 8750300"/>
              <a:gd name="connsiteY314" fmla="*/ 2667889 h 3717789"/>
              <a:gd name="connsiteX315" fmla="*/ 4298913 w 8750300"/>
              <a:gd name="connsiteY315" fmla="*/ 2553004 h 3717789"/>
              <a:gd name="connsiteX316" fmla="*/ 4146439 w 8750300"/>
              <a:gd name="connsiteY316" fmla="*/ 2791284 h 3717789"/>
              <a:gd name="connsiteX317" fmla="*/ 4121027 w 8750300"/>
              <a:gd name="connsiteY317" fmla="*/ 3476340 h 3717789"/>
              <a:gd name="connsiteX318" fmla="*/ 4002436 w 8750300"/>
              <a:gd name="connsiteY318" fmla="*/ 3714620 h 3717789"/>
              <a:gd name="connsiteX319" fmla="*/ 3993966 w 8750300"/>
              <a:gd name="connsiteY319" fmla="*/ 3433790 h 3717789"/>
              <a:gd name="connsiteX320" fmla="*/ 4065967 w 8750300"/>
              <a:gd name="connsiteY320" fmla="*/ 2565769 h 3717789"/>
              <a:gd name="connsiteX321" fmla="*/ 3879610 w 8750300"/>
              <a:gd name="connsiteY321" fmla="*/ 2655124 h 3717789"/>
              <a:gd name="connsiteX322" fmla="*/ 3862669 w 8750300"/>
              <a:gd name="connsiteY322" fmla="*/ 2944464 h 3717789"/>
              <a:gd name="connsiteX323" fmla="*/ 3828786 w 8750300"/>
              <a:gd name="connsiteY323" fmla="*/ 2987014 h 3717789"/>
              <a:gd name="connsiteX324" fmla="*/ 3811844 w 8750300"/>
              <a:gd name="connsiteY324" fmla="*/ 2842344 h 3717789"/>
              <a:gd name="connsiteX325" fmla="*/ 3862669 w 8750300"/>
              <a:gd name="connsiteY325" fmla="*/ 2667889 h 3717789"/>
              <a:gd name="connsiteX326" fmla="*/ 3756784 w 8750300"/>
              <a:gd name="connsiteY326" fmla="*/ 2523218 h 3717789"/>
              <a:gd name="connsiteX327" fmla="*/ 3545015 w 8750300"/>
              <a:gd name="connsiteY327" fmla="*/ 2514708 h 3717789"/>
              <a:gd name="connsiteX328" fmla="*/ 3443366 w 8750300"/>
              <a:gd name="connsiteY328" fmla="*/ 2570024 h 3717789"/>
              <a:gd name="connsiteX329" fmla="*/ 3307834 w 8750300"/>
              <a:gd name="connsiteY329" fmla="*/ 2582789 h 3717789"/>
              <a:gd name="connsiteX330" fmla="*/ 3286657 w 8750300"/>
              <a:gd name="connsiteY330" fmla="*/ 2438118 h 3717789"/>
              <a:gd name="connsiteX331" fmla="*/ 2943591 w 8750300"/>
              <a:gd name="connsiteY331" fmla="*/ 2467903 h 3717789"/>
              <a:gd name="connsiteX332" fmla="*/ 2930885 w 8750300"/>
              <a:gd name="connsiteY332" fmla="*/ 3055094 h 3717789"/>
              <a:gd name="connsiteX333" fmla="*/ 2863119 w 8750300"/>
              <a:gd name="connsiteY333" fmla="*/ 3348690 h 3717789"/>
              <a:gd name="connsiteX334" fmla="*/ 2854648 w 8750300"/>
              <a:gd name="connsiteY334" fmla="*/ 3050839 h 3717789"/>
              <a:gd name="connsiteX335" fmla="*/ 2892766 w 8750300"/>
              <a:gd name="connsiteY335" fmla="*/ 2514708 h 3717789"/>
              <a:gd name="connsiteX336" fmla="*/ 2625937 w 8750300"/>
              <a:gd name="connsiteY336" fmla="*/ 2353018 h 3717789"/>
              <a:gd name="connsiteX337" fmla="*/ 2223576 w 8750300"/>
              <a:gd name="connsiteY337" fmla="*/ 2233878 h 3717789"/>
              <a:gd name="connsiteX338" fmla="*/ 2185458 w 8750300"/>
              <a:gd name="connsiteY338" fmla="*/ 2246643 h 3717789"/>
              <a:gd name="connsiteX339" fmla="*/ 2181222 w 8750300"/>
              <a:gd name="connsiteY339" fmla="*/ 2250898 h 3717789"/>
              <a:gd name="connsiteX340" fmla="*/ 2172752 w 8750300"/>
              <a:gd name="connsiteY340" fmla="*/ 2255153 h 3717789"/>
              <a:gd name="connsiteX341" fmla="*/ 2160045 w 8750300"/>
              <a:gd name="connsiteY341" fmla="*/ 2259408 h 3717789"/>
              <a:gd name="connsiteX342" fmla="*/ 2147339 w 8750300"/>
              <a:gd name="connsiteY342" fmla="*/ 2255153 h 3717789"/>
              <a:gd name="connsiteX343" fmla="*/ 2134633 w 8750300"/>
              <a:gd name="connsiteY343" fmla="*/ 2246643 h 3717789"/>
              <a:gd name="connsiteX344" fmla="*/ 2083808 w 8750300"/>
              <a:gd name="connsiteY344" fmla="*/ 2216858 h 3717789"/>
              <a:gd name="connsiteX345" fmla="*/ 2024513 w 8750300"/>
              <a:gd name="connsiteY345" fmla="*/ 2195583 h 3717789"/>
              <a:gd name="connsiteX346" fmla="*/ 1977924 w 8750300"/>
              <a:gd name="connsiteY346" fmla="*/ 2199838 h 3717789"/>
              <a:gd name="connsiteX347" fmla="*/ 1931335 w 8750300"/>
              <a:gd name="connsiteY347" fmla="*/ 2208348 h 3717789"/>
              <a:gd name="connsiteX348" fmla="*/ 1876275 w 8750300"/>
              <a:gd name="connsiteY348" fmla="*/ 2195583 h 3717789"/>
              <a:gd name="connsiteX349" fmla="*/ 1804273 w 8750300"/>
              <a:gd name="connsiteY349" fmla="*/ 2170053 h 3717789"/>
              <a:gd name="connsiteX350" fmla="*/ 1744978 w 8750300"/>
              <a:gd name="connsiteY350" fmla="*/ 2136013 h 3717789"/>
              <a:gd name="connsiteX351" fmla="*/ 1677212 w 8750300"/>
              <a:gd name="connsiteY351" fmla="*/ 2072188 h 3717789"/>
              <a:gd name="connsiteX352" fmla="*/ 1656035 w 8750300"/>
              <a:gd name="connsiteY352" fmla="*/ 2042403 h 3717789"/>
              <a:gd name="connsiteX353" fmla="*/ 1639093 w 8750300"/>
              <a:gd name="connsiteY353" fmla="*/ 2012618 h 3717789"/>
              <a:gd name="connsiteX354" fmla="*/ 1647564 w 8750300"/>
              <a:gd name="connsiteY354" fmla="*/ 1987088 h 3717789"/>
              <a:gd name="connsiteX355" fmla="*/ 1668741 w 8750300"/>
              <a:gd name="connsiteY355" fmla="*/ 1978578 h 3717789"/>
              <a:gd name="connsiteX356" fmla="*/ 1694153 w 8750300"/>
              <a:gd name="connsiteY356" fmla="*/ 1978578 h 3717789"/>
              <a:gd name="connsiteX357" fmla="*/ 1719566 w 8750300"/>
              <a:gd name="connsiteY357" fmla="*/ 1991343 h 3717789"/>
              <a:gd name="connsiteX358" fmla="*/ 1774625 w 8750300"/>
              <a:gd name="connsiteY358" fmla="*/ 2016873 h 3717789"/>
              <a:gd name="connsiteX359" fmla="*/ 1778861 w 8750300"/>
              <a:gd name="connsiteY359" fmla="*/ 2016873 h 3717789"/>
              <a:gd name="connsiteX360" fmla="*/ 1778861 w 8750300"/>
              <a:gd name="connsiteY360" fmla="*/ 2004108 h 3717789"/>
              <a:gd name="connsiteX361" fmla="*/ 1766155 w 8750300"/>
              <a:gd name="connsiteY361" fmla="*/ 1974323 h 3717789"/>
              <a:gd name="connsiteX362" fmla="*/ 1766155 w 8750300"/>
              <a:gd name="connsiteY362" fmla="*/ 1961558 h 3717789"/>
              <a:gd name="connsiteX363" fmla="*/ 1770390 w 8750300"/>
              <a:gd name="connsiteY363" fmla="*/ 1957303 h 3717789"/>
              <a:gd name="connsiteX364" fmla="*/ 1774625 w 8750300"/>
              <a:gd name="connsiteY364" fmla="*/ 1953048 h 3717789"/>
              <a:gd name="connsiteX365" fmla="*/ 1778861 w 8750300"/>
              <a:gd name="connsiteY365" fmla="*/ 1953048 h 3717789"/>
              <a:gd name="connsiteX366" fmla="*/ 1787332 w 8750300"/>
              <a:gd name="connsiteY366" fmla="*/ 1957303 h 3717789"/>
              <a:gd name="connsiteX367" fmla="*/ 1816979 w 8750300"/>
              <a:gd name="connsiteY367" fmla="*/ 1978578 h 3717789"/>
              <a:gd name="connsiteX368" fmla="*/ 1918629 w 8750300"/>
              <a:gd name="connsiteY368" fmla="*/ 2021128 h 3717789"/>
              <a:gd name="connsiteX369" fmla="*/ 2066867 w 8750300"/>
              <a:gd name="connsiteY369" fmla="*/ 2055168 h 3717789"/>
              <a:gd name="connsiteX370" fmla="*/ 2210870 w 8750300"/>
              <a:gd name="connsiteY370" fmla="*/ 2063678 h 3717789"/>
              <a:gd name="connsiteX371" fmla="*/ 2261694 w 8750300"/>
              <a:gd name="connsiteY371" fmla="*/ 2059423 h 3717789"/>
              <a:gd name="connsiteX372" fmla="*/ 2299813 w 8750300"/>
              <a:gd name="connsiteY372" fmla="*/ 2046658 h 3717789"/>
              <a:gd name="connsiteX373" fmla="*/ 2304048 w 8750300"/>
              <a:gd name="connsiteY373" fmla="*/ 2042403 h 3717789"/>
              <a:gd name="connsiteX374" fmla="*/ 2308284 w 8750300"/>
              <a:gd name="connsiteY374" fmla="*/ 2042403 h 3717789"/>
              <a:gd name="connsiteX375" fmla="*/ 2325225 w 8750300"/>
              <a:gd name="connsiteY375" fmla="*/ 2042403 h 3717789"/>
              <a:gd name="connsiteX376" fmla="*/ 2367579 w 8750300"/>
              <a:gd name="connsiteY376" fmla="*/ 2046658 h 3717789"/>
              <a:gd name="connsiteX377" fmla="*/ 2384520 w 8750300"/>
              <a:gd name="connsiteY377" fmla="*/ 2046658 h 3717789"/>
              <a:gd name="connsiteX378" fmla="*/ 2388756 w 8750300"/>
              <a:gd name="connsiteY378" fmla="*/ 2046658 h 3717789"/>
              <a:gd name="connsiteX379" fmla="*/ 2388756 w 8750300"/>
              <a:gd name="connsiteY379" fmla="*/ 2042403 h 3717789"/>
              <a:gd name="connsiteX380" fmla="*/ 2198164 w 8750300"/>
              <a:gd name="connsiteY380" fmla="*/ 2008363 h 3717789"/>
              <a:gd name="connsiteX381" fmla="*/ 2066867 w 8750300"/>
              <a:gd name="connsiteY381" fmla="*/ 1982833 h 3717789"/>
              <a:gd name="connsiteX382" fmla="*/ 2003336 w 8750300"/>
              <a:gd name="connsiteY382" fmla="*/ 1999853 h 3717789"/>
              <a:gd name="connsiteX383" fmla="*/ 1990630 w 8750300"/>
              <a:gd name="connsiteY383" fmla="*/ 2004108 h 3717789"/>
              <a:gd name="connsiteX384" fmla="*/ 1973689 w 8750300"/>
              <a:gd name="connsiteY384" fmla="*/ 2004108 h 3717789"/>
              <a:gd name="connsiteX385" fmla="*/ 1931335 w 8750300"/>
              <a:gd name="connsiteY385" fmla="*/ 1991343 h 3717789"/>
              <a:gd name="connsiteX386" fmla="*/ 1829686 w 8750300"/>
              <a:gd name="connsiteY386" fmla="*/ 1940283 h 3717789"/>
              <a:gd name="connsiteX387" fmla="*/ 1744978 w 8750300"/>
              <a:gd name="connsiteY387" fmla="*/ 1901988 h 3717789"/>
              <a:gd name="connsiteX388" fmla="*/ 1677212 w 8750300"/>
              <a:gd name="connsiteY388" fmla="*/ 1880713 h 3717789"/>
              <a:gd name="connsiteX389" fmla="*/ 1660270 w 8750300"/>
              <a:gd name="connsiteY389" fmla="*/ 1880713 h 3717789"/>
              <a:gd name="connsiteX390" fmla="*/ 1617916 w 8750300"/>
              <a:gd name="connsiteY390" fmla="*/ 1893478 h 3717789"/>
              <a:gd name="connsiteX391" fmla="*/ 1609446 w 8750300"/>
              <a:gd name="connsiteY391" fmla="*/ 1893478 h 3717789"/>
              <a:gd name="connsiteX392" fmla="*/ 1592504 w 8750300"/>
              <a:gd name="connsiteY392" fmla="*/ 1893478 h 3717789"/>
              <a:gd name="connsiteX393" fmla="*/ 1562856 w 8750300"/>
              <a:gd name="connsiteY393" fmla="*/ 1876458 h 3717789"/>
              <a:gd name="connsiteX394" fmla="*/ 1503561 w 8750300"/>
              <a:gd name="connsiteY394" fmla="*/ 1833908 h 3717789"/>
              <a:gd name="connsiteX395" fmla="*/ 720015 w 8750300"/>
              <a:gd name="connsiteY395" fmla="*/ 1557332 h 3717789"/>
              <a:gd name="connsiteX396" fmla="*/ 432009 w 8750300"/>
              <a:gd name="connsiteY396" fmla="*/ 1450957 h 3717789"/>
              <a:gd name="connsiteX397" fmla="*/ 355772 w 8750300"/>
              <a:gd name="connsiteY397" fmla="*/ 1416917 h 3717789"/>
              <a:gd name="connsiteX398" fmla="*/ 300713 w 8750300"/>
              <a:gd name="connsiteY398" fmla="*/ 1382877 h 3717789"/>
              <a:gd name="connsiteX399" fmla="*/ 262594 w 8750300"/>
              <a:gd name="connsiteY399" fmla="*/ 1344582 h 3717789"/>
              <a:gd name="connsiteX400" fmla="*/ 262594 w 8750300"/>
              <a:gd name="connsiteY400" fmla="*/ 1310542 h 3717789"/>
              <a:gd name="connsiteX401" fmla="*/ 266829 w 8750300"/>
              <a:gd name="connsiteY401" fmla="*/ 1310542 h 3717789"/>
              <a:gd name="connsiteX402" fmla="*/ 271065 w 8750300"/>
              <a:gd name="connsiteY402" fmla="*/ 1310542 h 3717789"/>
              <a:gd name="connsiteX403" fmla="*/ 296477 w 8750300"/>
              <a:gd name="connsiteY403" fmla="*/ 1314797 h 3717789"/>
              <a:gd name="connsiteX404" fmla="*/ 376949 w 8750300"/>
              <a:gd name="connsiteY404" fmla="*/ 1340327 h 3717789"/>
              <a:gd name="connsiteX405" fmla="*/ 622601 w 8750300"/>
              <a:gd name="connsiteY405" fmla="*/ 1408407 h 3717789"/>
              <a:gd name="connsiteX406" fmla="*/ 961432 w 8750300"/>
              <a:gd name="connsiteY406" fmla="*/ 1497762 h 3717789"/>
              <a:gd name="connsiteX407" fmla="*/ 381185 w 8750300"/>
              <a:gd name="connsiteY407" fmla="*/ 1285012 h 3717789"/>
              <a:gd name="connsiteX408" fmla="*/ 220240 w 8750300"/>
              <a:gd name="connsiteY408" fmla="*/ 1225442 h 3717789"/>
              <a:gd name="connsiteX409" fmla="*/ 194828 w 8750300"/>
              <a:gd name="connsiteY409" fmla="*/ 1212677 h 3717789"/>
              <a:gd name="connsiteX410" fmla="*/ 169415 w 8750300"/>
              <a:gd name="connsiteY410" fmla="*/ 1195657 h 3717789"/>
              <a:gd name="connsiteX411" fmla="*/ 156709 w 8750300"/>
              <a:gd name="connsiteY411" fmla="*/ 1170127 h 3717789"/>
              <a:gd name="connsiteX412" fmla="*/ 144003 w 8750300"/>
              <a:gd name="connsiteY412" fmla="*/ 1136087 h 3717789"/>
              <a:gd name="connsiteX413" fmla="*/ 148239 w 8750300"/>
              <a:gd name="connsiteY413" fmla="*/ 1123322 h 3717789"/>
              <a:gd name="connsiteX414" fmla="*/ 156709 w 8750300"/>
              <a:gd name="connsiteY414" fmla="*/ 1119067 h 3717789"/>
              <a:gd name="connsiteX415" fmla="*/ 190592 w 8750300"/>
              <a:gd name="connsiteY415" fmla="*/ 1127577 h 3717789"/>
              <a:gd name="connsiteX416" fmla="*/ 300713 w 8750300"/>
              <a:gd name="connsiteY416" fmla="*/ 1161617 h 3717789"/>
              <a:gd name="connsiteX417" fmla="*/ 372714 w 8750300"/>
              <a:gd name="connsiteY417" fmla="*/ 1191402 h 3717789"/>
              <a:gd name="connsiteX418" fmla="*/ 376949 w 8750300"/>
              <a:gd name="connsiteY418" fmla="*/ 1191402 h 3717789"/>
              <a:gd name="connsiteX419" fmla="*/ 372714 w 8750300"/>
              <a:gd name="connsiteY419" fmla="*/ 1187147 h 3717789"/>
              <a:gd name="connsiteX420" fmla="*/ 330360 w 8750300"/>
              <a:gd name="connsiteY420" fmla="*/ 1161617 h 3717789"/>
              <a:gd name="connsiteX421" fmla="*/ 304948 w 8750300"/>
              <a:gd name="connsiteY421" fmla="*/ 1144597 h 3717789"/>
              <a:gd name="connsiteX422" fmla="*/ 296477 w 8750300"/>
              <a:gd name="connsiteY422" fmla="*/ 1136087 h 3717789"/>
              <a:gd name="connsiteX423" fmla="*/ 292242 w 8750300"/>
              <a:gd name="connsiteY423" fmla="*/ 1131832 h 3717789"/>
              <a:gd name="connsiteX424" fmla="*/ 296477 w 8750300"/>
              <a:gd name="connsiteY424" fmla="*/ 1123322 h 3717789"/>
              <a:gd name="connsiteX425" fmla="*/ 309183 w 8750300"/>
              <a:gd name="connsiteY425" fmla="*/ 1119067 h 3717789"/>
              <a:gd name="connsiteX426" fmla="*/ 389655 w 8750300"/>
              <a:gd name="connsiteY426" fmla="*/ 1127577 h 3717789"/>
              <a:gd name="connsiteX427" fmla="*/ 505288 w 8750300"/>
              <a:gd name="connsiteY427" fmla="*/ 1153052 h 3717789"/>
              <a:gd name="connsiteX428" fmla="*/ 506128 w 8750300"/>
              <a:gd name="connsiteY428" fmla="*/ 1153639 h 3717789"/>
              <a:gd name="connsiteX429" fmla="*/ 514160 w 8750300"/>
              <a:gd name="connsiteY429" fmla="*/ 1155207 h 3717789"/>
              <a:gd name="connsiteX430" fmla="*/ 631072 w 8750300"/>
              <a:gd name="connsiteY430" fmla="*/ 1187147 h 3717789"/>
              <a:gd name="connsiteX431" fmla="*/ 622601 w 8750300"/>
              <a:gd name="connsiteY431" fmla="*/ 1178637 h 3717789"/>
              <a:gd name="connsiteX432" fmla="*/ 584483 w 8750300"/>
              <a:gd name="connsiteY432" fmla="*/ 1153107 h 3717789"/>
              <a:gd name="connsiteX433" fmla="*/ 554835 w 8750300"/>
              <a:gd name="connsiteY433" fmla="*/ 1153107 h 3717789"/>
              <a:gd name="connsiteX434" fmla="*/ 525188 w 8750300"/>
              <a:gd name="connsiteY434" fmla="*/ 1157362 h 3717789"/>
              <a:gd name="connsiteX435" fmla="*/ 514160 w 8750300"/>
              <a:gd name="connsiteY435" fmla="*/ 1155207 h 3717789"/>
              <a:gd name="connsiteX436" fmla="*/ 510364 w 8750300"/>
              <a:gd name="connsiteY436" fmla="*/ 1154170 h 3717789"/>
              <a:gd name="connsiteX437" fmla="*/ 505288 w 8750300"/>
              <a:gd name="connsiteY437" fmla="*/ 1153052 h 3717789"/>
              <a:gd name="connsiteX438" fmla="*/ 487069 w 8750300"/>
              <a:gd name="connsiteY438" fmla="*/ 1140342 h 3717789"/>
              <a:gd name="connsiteX439" fmla="*/ 440480 w 8750300"/>
              <a:gd name="connsiteY439" fmla="*/ 1106302 h 3717789"/>
              <a:gd name="connsiteX440" fmla="*/ 398126 w 8750300"/>
              <a:gd name="connsiteY440" fmla="*/ 1063752 h 3717789"/>
              <a:gd name="connsiteX441" fmla="*/ 351537 w 8750300"/>
              <a:gd name="connsiteY441" fmla="*/ 987161 h 3717789"/>
              <a:gd name="connsiteX442" fmla="*/ 334596 w 8750300"/>
              <a:gd name="connsiteY442" fmla="*/ 948866 h 3717789"/>
              <a:gd name="connsiteX443" fmla="*/ 326125 w 8750300"/>
              <a:gd name="connsiteY443" fmla="*/ 914827 h 3717789"/>
              <a:gd name="connsiteX444" fmla="*/ 330360 w 8750300"/>
              <a:gd name="connsiteY444" fmla="*/ 889297 h 3717789"/>
              <a:gd name="connsiteX445" fmla="*/ 343066 w 8750300"/>
              <a:gd name="connsiteY445" fmla="*/ 876532 h 3717789"/>
              <a:gd name="connsiteX446" fmla="*/ 360008 w 8750300"/>
              <a:gd name="connsiteY446" fmla="*/ 880786 h 3717789"/>
              <a:gd name="connsiteX447" fmla="*/ 376949 w 8750300"/>
              <a:gd name="connsiteY447" fmla="*/ 897806 h 3717789"/>
              <a:gd name="connsiteX448" fmla="*/ 415068 w 8750300"/>
              <a:gd name="connsiteY448" fmla="*/ 927592 h 3717789"/>
              <a:gd name="connsiteX449" fmla="*/ 415068 w 8750300"/>
              <a:gd name="connsiteY449" fmla="*/ 931846 h 3717789"/>
              <a:gd name="connsiteX450" fmla="*/ 419303 w 8750300"/>
              <a:gd name="connsiteY450" fmla="*/ 927592 h 3717789"/>
              <a:gd name="connsiteX451" fmla="*/ 415068 w 8750300"/>
              <a:gd name="connsiteY451" fmla="*/ 914827 h 3717789"/>
              <a:gd name="connsiteX452" fmla="*/ 410832 w 8750300"/>
              <a:gd name="connsiteY452" fmla="*/ 880786 h 3717789"/>
              <a:gd name="connsiteX453" fmla="*/ 406597 w 8750300"/>
              <a:gd name="connsiteY453" fmla="*/ 863766 h 3717789"/>
              <a:gd name="connsiteX454" fmla="*/ 410832 w 8750300"/>
              <a:gd name="connsiteY454" fmla="*/ 859511 h 3717789"/>
              <a:gd name="connsiteX455" fmla="*/ 415068 w 8750300"/>
              <a:gd name="connsiteY455" fmla="*/ 859511 h 3717789"/>
              <a:gd name="connsiteX456" fmla="*/ 419303 w 8750300"/>
              <a:gd name="connsiteY456" fmla="*/ 863766 h 3717789"/>
              <a:gd name="connsiteX457" fmla="*/ 440480 w 8750300"/>
              <a:gd name="connsiteY457" fmla="*/ 885041 h 3717789"/>
              <a:gd name="connsiteX458" fmla="*/ 512481 w 8750300"/>
              <a:gd name="connsiteY458" fmla="*/ 944611 h 3717789"/>
              <a:gd name="connsiteX459" fmla="*/ 609895 w 8750300"/>
              <a:gd name="connsiteY459" fmla="*/ 991416 h 3717789"/>
              <a:gd name="connsiteX460" fmla="*/ 703074 w 8750300"/>
              <a:gd name="connsiteY460" fmla="*/ 1008437 h 3717789"/>
              <a:gd name="connsiteX461" fmla="*/ 736957 w 8750300"/>
              <a:gd name="connsiteY461" fmla="*/ 1004181 h 3717789"/>
              <a:gd name="connsiteX462" fmla="*/ 762369 w 8750300"/>
              <a:gd name="connsiteY462" fmla="*/ 991416 h 3717789"/>
              <a:gd name="connsiteX463" fmla="*/ 766604 w 8750300"/>
              <a:gd name="connsiteY463" fmla="*/ 991416 h 3717789"/>
              <a:gd name="connsiteX464" fmla="*/ 779311 w 8750300"/>
              <a:gd name="connsiteY464" fmla="*/ 991416 h 3717789"/>
              <a:gd name="connsiteX465" fmla="*/ 804723 w 8750300"/>
              <a:gd name="connsiteY465" fmla="*/ 999926 h 3717789"/>
              <a:gd name="connsiteX466" fmla="*/ 817429 w 8750300"/>
              <a:gd name="connsiteY466" fmla="*/ 999926 h 3717789"/>
              <a:gd name="connsiteX467" fmla="*/ 817429 w 8750300"/>
              <a:gd name="connsiteY467" fmla="*/ 995672 h 3717789"/>
              <a:gd name="connsiteX468" fmla="*/ 817429 w 8750300"/>
              <a:gd name="connsiteY468" fmla="*/ 991416 h 3717789"/>
              <a:gd name="connsiteX469" fmla="*/ 813194 w 8750300"/>
              <a:gd name="connsiteY469" fmla="*/ 987161 h 3717789"/>
              <a:gd name="connsiteX470" fmla="*/ 796252 w 8750300"/>
              <a:gd name="connsiteY470" fmla="*/ 970141 h 3717789"/>
              <a:gd name="connsiteX471" fmla="*/ 673426 w 8750300"/>
              <a:gd name="connsiteY471" fmla="*/ 906316 h 3717789"/>
              <a:gd name="connsiteX472" fmla="*/ 609895 w 8750300"/>
              <a:gd name="connsiteY472" fmla="*/ 906316 h 3717789"/>
              <a:gd name="connsiteX473" fmla="*/ 563306 w 8750300"/>
              <a:gd name="connsiteY473" fmla="*/ 923336 h 3717789"/>
              <a:gd name="connsiteX474" fmla="*/ 554835 w 8750300"/>
              <a:gd name="connsiteY474" fmla="*/ 927592 h 3717789"/>
              <a:gd name="connsiteX475" fmla="*/ 542129 w 8750300"/>
              <a:gd name="connsiteY475" fmla="*/ 927592 h 3717789"/>
              <a:gd name="connsiteX476" fmla="*/ 516717 w 8750300"/>
              <a:gd name="connsiteY476" fmla="*/ 910571 h 3717789"/>
              <a:gd name="connsiteX477" fmla="*/ 448951 w 8750300"/>
              <a:gd name="connsiteY477" fmla="*/ 842491 h 3717789"/>
              <a:gd name="connsiteX478" fmla="*/ 372714 w 8750300"/>
              <a:gd name="connsiteY478" fmla="*/ 778666 h 3717789"/>
              <a:gd name="connsiteX479" fmla="*/ 334596 w 8750300"/>
              <a:gd name="connsiteY479" fmla="*/ 765901 h 3717789"/>
              <a:gd name="connsiteX480" fmla="*/ 309183 w 8750300"/>
              <a:gd name="connsiteY480" fmla="*/ 774411 h 3717789"/>
              <a:gd name="connsiteX481" fmla="*/ 300713 w 8750300"/>
              <a:gd name="connsiteY481" fmla="*/ 774411 h 3717789"/>
              <a:gd name="connsiteX482" fmla="*/ 292242 w 8750300"/>
              <a:gd name="connsiteY482" fmla="*/ 770156 h 3717789"/>
              <a:gd name="connsiteX483" fmla="*/ 271065 w 8750300"/>
              <a:gd name="connsiteY483" fmla="*/ 753136 h 3717789"/>
              <a:gd name="connsiteX484" fmla="*/ 224476 w 8750300"/>
              <a:gd name="connsiteY484" fmla="*/ 685056 h 3717789"/>
              <a:gd name="connsiteX485" fmla="*/ 211769 w 8750300"/>
              <a:gd name="connsiteY485" fmla="*/ 655271 h 3717789"/>
              <a:gd name="connsiteX486" fmla="*/ 203299 w 8750300"/>
              <a:gd name="connsiteY486" fmla="*/ 642506 h 3717789"/>
              <a:gd name="connsiteX487" fmla="*/ 203299 w 8750300"/>
              <a:gd name="connsiteY487" fmla="*/ 629741 h 3717789"/>
              <a:gd name="connsiteX488" fmla="*/ 203299 w 8750300"/>
              <a:gd name="connsiteY488" fmla="*/ 625486 h 3717789"/>
              <a:gd name="connsiteX489" fmla="*/ 207534 w 8750300"/>
              <a:gd name="connsiteY489" fmla="*/ 625486 h 3717789"/>
              <a:gd name="connsiteX490" fmla="*/ 232946 w 8750300"/>
              <a:gd name="connsiteY490" fmla="*/ 642506 h 3717789"/>
              <a:gd name="connsiteX491" fmla="*/ 271065 w 8750300"/>
              <a:gd name="connsiteY491" fmla="*/ 672291 h 3717789"/>
              <a:gd name="connsiteX492" fmla="*/ 275300 w 8750300"/>
              <a:gd name="connsiteY492" fmla="*/ 672291 h 3717789"/>
              <a:gd name="connsiteX493" fmla="*/ 279536 w 8750300"/>
              <a:gd name="connsiteY493" fmla="*/ 672291 h 3717789"/>
              <a:gd name="connsiteX494" fmla="*/ 279536 w 8750300"/>
              <a:gd name="connsiteY494" fmla="*/ 663781 h 3717789"/>
              <a:gd name="connsiteX495" fmla="*/ 275300 w 8750300"/>
              <a:gd name="connsiteY495" fmla="*/ 574426 h 3717789"/>
              <a:gd name="connsiteX496" fmla="*/ 275300 w 8750300"/>
              <a:gd name="connsiteY496" fmla="*/ 553151 h 3717789"/>
              <a:gd name="connsiteX497" fmla="*/ 279536 w 8750300"/>
              <a:gd name="connsiteY497" fmla="*/ 548896 h 3717789"/>
              <a:gd name="connsiteX498" fmla="*/ 275300 w 8750300"/>
              <a:gd name="connsiteY498" fmla="*/ 544641 h 3717789"/>
              <a:gd name="connsiteX499" fmla="*/ 271065 w 8750300"/>
              <a:gd name="connsiteY499" fmla="*/ 544641 h 3717789"/>
              <a:gd name="connsiteX500" fmla="*/ 266829 w 8750300"/>
              <a:gd name="connsiteY500" fmla="*/ 548896 h 3717789"/>
              <a:gd name="connsiteX501" fmla="*/ 241417 w 8750300"/>
              <a:gd name="connsiteY501" fmla="*/ 557406 h 3717789"/>
              <a:gd name="connsiteX502" fmla="*/ 207534 w 8750300"/>
              <a:gd name="connsiteY502" fmla="*/ 540386 h 3717789"/>
              <a:gd name="connsiteX503" fmla="*/ 156709 w 8750300"/>
              <a:gd name="connsiteY503" fmla="*/ 472306 h 3717789"/>
              <a:gd name="connsiteX504" fmla="*/ 122826 w 8750300"/>
              <a:gd name="connsiteY504" fmla="*/ 395716 h 3717789"/>
              <a:gd name="connsiteX505" fmla="*/ 93179 w 8750300"/>
              <a:gd name="connsiteY505" fmla="*/ 331891 h 3717789"/>
              <a:gd name="connsiteX506" fmla="*/ 67766 w 8750300"/>
              <a:gd name="connsiteY506" fmla="*/ 306361 h 3717789"/>
              <a:gd name="connsiteX507" fmla="*/ 42354 w 8750300"/>
              <a:gd name="connsiteY507" fmla="*/ 297851 h 3717789"/>
              <a:gd name="connsiteX508" fmla="*/ 38119 w 8750300"/>
              <a:gd name="connsiteY508" fmla="*/ 293596 h 3717789"/>
              <a:gd name="connsiteX509" fmla="*/ 25412 w 8750300"/>
              <a:gd name="connsiteY509" fmla="*/ 280831 h 3717789"/>
              <a:gd name="connsiteX510" fmla="*/ 12706 w 8750300"/>
              <a:gd name="connsiteY510" fmla="*/ 246791 h 3717789"/>
              <a:gd name="connsiteX511" fmla="*/ 0 w 8750300"/>
              <a:gd name="connsiteY511" fmla="*/ 212750 h 3717789"/>
              <a:gd name="connsiteX512" fmla="*/ 0 w 8750300"/>
              <a:gd name="connsiteY512" fmla="*/ 199985 h 3717789"/>
              <a:gd name="connsiteX513" fmla="*/ 0 w 8750300"/>
              <a:gd name="connsiteY513" fmla="*/ 195730 h 3717789"/>
              <a:gd name="connsiteX514" fmla="*/ 4236 w 8750300"/>
              <a:gd name="connsiteY514" fmla="*/ 195730 h 3717789"/>
              <a:gd name="connsiteX515" fmla="*/ 8471 w 8750300"/>
              <a:gd name="connsiteY515" fmla="*/ 199985 h 3717789"/>
              <a:gd name="connsiteX516" fmla="*/ 21177 w 8750300"/>
              <a:gd name="connsiteY516" fmla="*/ 204240 h 3717789"/>
              <a:gd name="connsiteX517" fmla="*/ 50825 w 8750300"/>
              <a:gd name="connsiteY517" fmla="*/ 229770 h 3717789"/>
              <a:gd name="connsiteX518" fmla="*/ 139768 w 8750300"/>
              <a:gd name="connsiteY518" fmla="*/ 302105 h 3717789"/>
              <a:gd name="connsiteX519" fmla="*/ 220240 w 8750300"/>
              <a:gd name="connsiteY519" fmla="*/ 370186 h 3717789"/>
              <a:gd name="connsiteX520" fmla="*/ 249888 w 8750300"/>
              <a:gd name="connsiteY520" fmla="*/ 391461 h 3717789"/>
              <a:gd name="connsiteX521" fmla="*/ 258359 w 8750300"/>
              <a:gd name="connsiteY521" fmla="*/ 391461 h 3717789"/>
              <a:gd name="connsiteX522" fmla="*/ 262594 w 8750300"/>
              <a:gd name="connsiteY522" fmla="*/ 348911 h 3717789"/>
              <a:gd name="connsiteX523" fmla="*/ 258359 w 8750300"/>
              <a:gd name="connsiteY523" fmla="*/ 348911 h 3717789"/>
              <a:gd name="connsiteX524" fmla="*/ 237182 w 8750300"/>
              <a:gd name="connsiteY524" fmla="*/ 340401 h 3717789"/>
              <a:gd name="connsiteX525" fmla="*/ 127062 w 8750300"/>
              <a:gd name="connsiteY525" fmla="*/ 225515 h 3717789"/>
              <a:gd name="connsiteX526" fmla="*/ 80473 w 8750300"/>
              <a:gd name="connsiteY526" fmla="*/ 140415 h 3717789"/>
              <a:gd name="connsiteX527" fmla="*/ 67766 w 8750300"/>
              <a:gd name="connsiteY527" fmla="*/ 97865 h 3717789"/>
              <a:gd name="connsiteX528" fmla="*/ 59296 w 8750300"/>
              <a:gd name="connsiteY528" fmla="*/ 59570 h 3717789"/>
              <a:gd name="connsiteX529" fmla="*/ 63531 w 8750300"/>
              <a:gd name="connsiteY529" fmla="*/ 42550 h 3717789"/>
              <a:gd name="connsiteX530" fmla="*/ 72002 w 8750300"/>
              <a:gd name="connsiteY530" fmla="*/ 38295 h 3717789"/>
              <a:gd name="connsiteX531" fmla="*/ 97414 w 8750300"/>
              <a:gd name="connsiteY531" fmla="*/ 46805 h 3717789"/>
              <a:gd name="connsiteX532" fmla="*/ 186357 w 8750300"/>
              <a:gd name="connsiteY532" fmla="*/ 106375 h 3717789"/>
              <a:gd name="connsiteX533" fmla="*/ 279536 w 8750300"/>
              <a:gd name="connsiteY533" fmla="*/ 178710 h 3717789"/>
              <a:gd name="connsiteX534" fmla="*/ 343066 w 8750300"/>
              <a:gd name="connsiteY534" fmla="*/ 217005 h 3717789"/>
              <a:gd name="connsiteX535" fmla="*/ 597189 w 8750300"/>
              <a:gd name="connsiteY535" fmla="*/ 331891 h 3717789"/>
              <a:gd name="connsiteX536" fmla="*/ 681897 w 8750300"/>
              <a:gd name="connsiteY536" fmla="*/ 370186 h 3717789"/>
              <a:gd name="connsiteX537" fmla="*/ 766604 w 8750300"/>
              <a:gd name="connsiteY537" fmla="*/ 421246 h 3717789"/>
              <a:gd name="connsiteX538" fmla="*/ 842841 w 8750300"/>
              <a:gd name="connsiteY538" fmla="*/ 451031 h 3717789"/>
              <a:gd name="connsiteX539" fmla="*/ 889430 w 8750300"/>
              <a:gd name="connsiteY539" fmla="*/ 468051 h 3717789"/>
              <a:gd name="connsiteX540" fmla="*/ 902137 w 8750300"/>
              <a:gd name="connsiteY540" fmla="*/ 476561 h 3717789"/>
              <a:gd name="connsiteX541" fmla="*/ 906372 w 8750300"/>
              <a:gd name="connsiteY541" fmla="*/ 485071 h 3717789"/>
              <a:gd name="connsiteX542" fmla="*/ 910608 w 8750300"/>
              <a:gd name="connsiteY542" fmla="*/ 485071 h 3717789"/>
              <a:gd name="connsiteX543" fmla="*/ 910608 w 8750300"/>
              <a:gd name="connsiteY543" fmla="*/ 489326 h 3717789"/>
              <a:gd name="connsiteX544" fmla="*/ 906372 w 8750300"/>
              <a:gd name="connsiteY544" fmla="*/ 497836 h 3717789"/>
              <a:gd name="connsiteX545" fmla="*/ 897901 w 8750300"/>
              <a:gd name="connsiteY545" fmla="*/ 497836 h 3717789"/>
              <a:gd name="connsiteX546" fmla="*/ 864018 w 8750300"/>
              <a:gd name="connsiteY546" fmla="*/ 489326 h 3717789"/>
              <a:gd name="connsiteX547" fmla="*/ 758134 w 8750300"/>
              <a:gd name="connsiteY547" fmla="*/ 442521 h 3717789"/>
              <a:gd name="connsiteX548" fmla="*/ 635308 w 8750300"/>
              <a:gd name="connsiteY548" fmla="*/ 391461 h 3717789"/>
              <a:gd name="connsiteX549" fmla="*/ 597189 w 8750300"/>
              <a:gd name="connsiteY549" fmla="*/ 378696 h 3717789"/>
              <a:gd name="connsiteX550" fmla="*/ 580248 w 8750300"/>
              <a:gd name="connsiteY550" fmla="*/ 382951 h 3717789"/>
              <a:gd name="connsiteX551" fmla="*/ 571777 w 8750300"/>
              <a:gd name="connsiteY551" fmla="*/ 387206 h 3717789"/>
              <a:gd name="connsiteX552" fmla="*/ 571777 w 8750300"/>
              <a:gd name="connsiteY552" fmla="*/ 391461 h 3717789"/>
              <a:gd name="connsiteX553" fmla="*/ 571777 w 8750300"/>
              <a:gd name="connsiteY553" fmla="*/ 395716 h 3717789"/>
              <a:gd name="connsiteX554" fmla="*/ 580248 w 8750300"/>
              <a:gd name="connsiteY554" fmla="*/ 404226 h 3717789"/>
              <a:gd name="connsiteX555" fmla="*/ 618366 w 8750300"/>
              <a:gd name="connsiteY555" fmla="*/ 429756 h 3717789"/>
              <a:gd name="connsiteX556" fmla="*/ 741192 w 8750300"/>
              <a:gd name="connsiteY556" fmla="*/ 493581 h 3717789"/>
              <a:gd name="connsiteX557" fmla="*/ 864018 w 8750300"/>
              <a:gd name="connsiteY557" fmla="*/ 561661 h 3717789"/>
              <a:gd name="connsiteX558" fmla="*/ 910608 w 8750300"/>
              <a:gd name="connsiteY558" fmla="*/ 582936 h 3717789"/>
              <a:gd name="connsiteX559" fmla="*/ 931784 w 8750300"/>
              <a:gd name="connsiteY559" fmla="*/ 599956 h 3717789"/>
              <a:gd name="connsiteX560" fmla="*/ 940255 w 8750300"/>
              <a:gd name="connsiteY560" fmla="*/ 608466 h 3717789"/>
              <a:gd name="connsiteX561" fmla="*/ 948726 w 8750300"/>
              <a:gd name="connsiteY561" fmla="*/ 608466 h 3717789"/>
              <a:gd name="connsiteX562" fmla="*/ 961432 w 8750300"/>
              <a:gd name="connsiteY562" fmla="*/ 595701 h 3717789"/>
              <a:gd name="connsiteX563" fmla="*/ 961432 w 8750300"/>
              <a:gd name="connsiteY563" fmla="*/ 591446 h 3717789"/>
              <a:gd name="connsiteX564" fmla="*/ 969903 w 8750300"/>
              <a:gd name="connsiteY564" fmla="*/ 591446 h 3717789"/>
              <a:gd name="connsiteX565" fmla="*/ 991080 w 8750300"/>
              <a:gd name="connsiteY565" fmla="*/ 591446 h 3717789"/>
              <a:gd name="connsiteX566" fmla="*/ 1058846 w 8750300"/>
              <a:gd name="connsiteY566" fmla="*/ 612721 h 3717789"/>
              <a:gd name="connsiteX567" fmla="*/ 1177437 w 8750300"/>
              <a:gd name="connsiteY567" fmla="*/ 655271 h 3717789"/>
              <a:gd name="connsiteX568" fmla="*/ 1054611 w 8750300"/>
              <a:gd name="connsiteY568" fmla="*/ 574426 h 3717789"/>
              <a:gd name="connsiteX569" fmla="*/ 1008021 w 8750300"/>
              <a:gd name="connsiteY569" fmla="*/ 531876 h 3717789"/>
              <a:gd name="connsiteX570" fmla="*/ 969903 w 8750300"/>
              <a:gd name="connsiteY570" fmla="*/ 489326 h 3717789"/>
              <a:gd name="connsiteX571" fmla="*/ 961432 w 8750300"/>
              <a:gd name="connsiteY571" fmla="*/ 472306 h 3717789"/>
              <a:gd name="connsiteX572" fmla="*/ 961432 w 8750300"/>
              <a:gd name="connsiteY572" fmla="*/ 468051 h 3717789"/>
              <a:gd name="connsiteX573" fmla="*/ 965668 w 8750300"/>
              <a:gd name="connsiteY573" fmla="*/ 472306 h 3717789"/>
              <a:gd name="connsiteX574" fmla="*/ 969903 w 8750300"/>
              <a:gd name="connsiteY574" fmla="*/ 472306 h 3717789"/>
              <a:gd name="connsiteX575" fmla="*/ 982609 w 8750300"/>
              <a:gd name="connsiteY575" fmla="*/ 480816 h 3717789"/>
              <a:gd name="connsiteX576" fmla="*/ 1020727 w 8750300"/>
              <a:gd name="connsiteY576" fmla="*/ 514856 h 3717789"/>
              <a:gd name="connsiteX577" fmla="*/ 1253673 w 8750300"/>
              <a:gd name="connsiteY577" fmla="*/ 668036 h 3717789"/>
              <a:gd name="connsiteX578" fmla="*/ 1245203 w 8750300"/>
              <a:gd name="connsiteY578" fmla="*/ 668036 h 3717789"/>
              <a:gd name="connsiteX579" fmla="*/ 1245203 w 8750300"/>
              <a:gd name="connsiteY579" fmla="*/ 680801 h 3717789"/>
              <a:gd name="connsiteX580" fmla="*/ 1240967 w 8750300"/>
              <a:gd name="connsiteY580" fmla="*/ 680801 h 3717789"/>
              <a:gd name="connsiteX581" fmla="*/ 1253673 w 8750300"/>
              <a:gd name="connsiteY581" fmla="*/ 685056 h 3717789"/>
              <a:gd name="connsiteX582" fmla="*/ 1325675 w 8750300"/>
              <a:gd name="connsiteY582" fmla="*/ 719096 h 3717789"/>
              <a:gd name="connsiteX583" fmla="*/ 1291792 w 8750300"/>
              <a:gd name="connsiteY583" fmla="*/ 680801 h 3717789"/>
              <a:gd name="connsiteX584" fmla="*/ 1287557 w 8750300"/>
              <a:gd name="connsiteY584" fmla="*/ 668036 h 3717789"/>
              <a:gd name="connsiteX585" fmla="*/ 1283321 w 8750300"/>
              <a:gd name="connsiteY585" fmla="*/ 655271 h 3717789"/>
              <a:gd name="connsiteX586" fmla="*/ 1287557 w 8750300"/>
              <a:gd name="connsiteY586" fmla="*/ 655271 h 3717789"/>
              <a:gd name="connsiteX587" fmla="*/ 1296027 w 8750300"/>
              <a:gd name="connsiteY587" fmla="*/ 655271 h 3717789"/>
              <a:gd name="connsiteX588" fmla="*/ 1304498 w 8750300"/>
              <a:gd name="connsiteY588" fmla="*/ 659526 h 3717789"/>
              <a:gd name="connsiteX589" fmla="*/ 1329910 w 8750300"/>
              <a:gd name="connsiteY589" fmla="*/ 672291 h 3717789"/>
              <a:gd name="connsiteX590" fmla="*/ 1308733 w 8750300"/>
              <a:gd name="connsiteY590" fmla="*/ 646761 h 3717789"/>
              <a:gd name="connsiteX591" fmla="*/ 1291792 w 8750300"/>
              <a:gd name="connsiteY591" fmla="*/ 625486 h 3717789"/>
              <a:gd name="connsiteX592" fmla="*/ 1287557 w 8750300"/>
              <a:gd name="connsiteY592" fmla="*/ 625486 h 3717789"/>
              <a:gd name="connsiteX593" fmla="*/ 1283321 w 8750300"/>
              <a:gd name="connsiteY593" fmla="*/ 625486 h 3717789"/>
              <a:gd name="connsiteX594" fmla="*/ 1274850 w 8750300"/>
              <a:gd name="connsiteY594" fmla="*/ 616976 h 3717789"/>
              <a:gd name="connsiteX595" fmla="*/ 1236732 w 8750300"/>
              <a:gd name="connsiteY595" fmla="*/ 574426 h 3717789"/>
              <a:gd name="connsiteX596" fmla="*/ 1232497 w 8750300"/>
              <a:gd name="connsiteY596" fmla="*/ 574426 h 3717789"/>
              <a:gd name="connsiteX597" fmla="*/ 1228261 w 8750300"/>
              <a:gd name="connsiteY597" fmla="*/ 570171 h 3717789"/>
              <a:gd name="connsiteX598" fmla="*/ 1173201 w 8750300"/>
              <a:gd name="connsiteY598" fmla="*/ 536131 h 3717789"/>
              <a:gd name="connsiteX599" fmla="*/ 1092729 w 8750300"/>
              <a:gd name="connsiteY599" fmla="*/ 502091 h 3717789"/>
              <a:gd name="connsiteX600" fmla="*/ 1084258 w 8750300"/>
              <a:gd name="connsiteY600" fmla="*/ 502091 h 3717789"/>
              <a:gd name="connsiteX601" fmla="*/ 1071552 w 8750300"/>
              <a:gd name="connsiteY601" fmla="*/ 493581 h 3717789"/>
              <a:gd name="connsiteX602" fmla="*/ 1054611 w 8750300"/>
              <a:gd name="connsiteY602" fmla="*/ 480816 h 3717789"/>
              <a:gd name="connsiteX603" fmla="*/ 1020727 w 8750300"/>
              <a:gd name="connsiteY603" fmla="*/ 442521 h 3717789"/>
              <a:gd name="connsiteX604" fmla="*/ 1003786 w 8750300"/>
              <a:gd name="connsiteY604" fmla="*/ 408481 h 3717789"/>
              <a:gd name="connsiteX605" fmla="*/ 1003786 w 8750300"/>
              <a:gd name="connsiteY605" fmla="*/ 399971 h 3717789"/>
              <a:gd name="connsiteX606" fmla="*/ 1003786 w 8750300"/>
              <a:gd name="connsiteY606" fmla="*/ 395716 h 3717789"/>
              <a:gd name="connsiteX607" fmla="*/ 910608 w 8750300"/>
              <a:gd name="connsiteY607" fmla="*/ 319126 h 3717789"/>
              <a:gd name="connsiteX608" fmla="*/ 868254 w 8750300"/>
              <a:gd name="connsiteY608" fmla="*/ 272321 h 3717789"/>
              <a:gd name="connsiteX609" fmla="*/ 834371 w 8750300"/>
              <a:gd name="connsiteY609" fmla="*/ 225515 h 3717789"/>
              <a:gd name="connsiteX610" fmla="*/ 830135 w 8750300"/>
              <a:gd name="connsiteY610" fmla="*/ 208495 h 3717789"/>
              <a:gd name="connsiteX611" fmla="*/ 830135 w 8750300"/>
              <a:gd name="connsiteY611" fmla="*/ 204240 h 3717789"/>
              <a:gd name="connsiteX612" fmla="*/ 834371 w 8750300"/>
              <a:gd name="connsiteY612" fmla="*/ 204240 h 3717789"/>
              <a:gd name="connsiteX613" fmla="*/ 834371 w 8750300"/>
              <a:gd name="connsiteY613" fmla="*/ 208495 h 3717789"/>
              <a:gd name="connsiteX614" fmla="*/ 838606 w 8750300"/>
              <a:gd name="connsiteY614" fmla="*/ 212750 h 3717789"/>
              <a:gd name="connsiteX615" fmla="*/ 847077 w 8750300"/>
              <a:gd name="connsiteY615" fmla="*/ 221260 h 3717789"/>
              <a:gd name="connsiteX616" fmla="*/ 880960 w 8750300"/>
              <a:gd name="connsiteY616" fmla="*/ 255301 h 3717789"/>
              <a:gd name="connsiteX617" fmla="*/ 1088494 w 8750300"/>
              <a:gd name="connsiteY617" fmla="*/ 425501 h 3717789"/>
              <a:gd name="connsiteX618" fmla="*/ 1080023 w 8750300"/>
              <a:gd name="connsiteY618" fmla="*/ 425501 h 3717789"/>
              <a:gd name="connsiteX619" fmla="*/ 1080023 w 8750300"/>
              <a:gd name="connsiteY619" fmla="*/ 429756 h 3717789"/>
              <a:gd name="connsiteX620" fmla="*/ 1147789 w 8750300"/>
              <a:gd name="connsiteY620" fmla="*/ 463796 h 3717789"/>
              <a:gd name="connsiteX621" fmla="*/ 1202849 w 8750300"/>
              <a:gd name="connsiteY621" fmla="*/ 493581 h 3717789"/>
              <a:gd name="connsiteX622" fmla="*/ 1139318 w 8750300"/>
              <a:gd name="connsiteY622" fmla="*/ 412736 h 3717789"/>
              <a:gd name="connsiteX623" fmla="*/ 1071552 w 8750300"/>
              <a:gd name="connsiteY623" fmla="*/ 327636 h 3717789"/>
              <a:gd name="connsiteX624" fmla="*/ 1020727 w 8750300"/>
              <a:gd name="connsiteY624" fmla="*/ 289340 h 3717789"/>
              <a:gd name="connsiteX625" fmla="*/ 952961 w 8750300"/>
              <a:gd name="connsiteY625" fmla="*/ 251046 h 3717789"/>
              <a:gd name="connsiteX626" fmla="*/ 940255 w 8750300"/>
              <a:gd name="connsiteY626" fmla="*/ 246791 h 3717789"/>
              <a:gd name="connsiteX627" fmla="*/ 931784 w 8750300"/>
              <a:gd name="connsiteY627" fmla="*/ 242536 h 3717789"/>
              <a:gd name="connsiteX628" fmla="*/ 914843 w 8750300"/>
              <a:gd name="connsiteY628" fmla="*/ 225515 h 3717789"/>
              <a:gd name="connsiteX629" fmla="*/ 889430 w 8750300"/>
              <a:gd name="connsiteY629" fmla="*/ 182965 h 3717789"/>
              <a:gd name="connsiteX630" fmla="*/ 872489 w 8750300"/>
              <a:gd name="connsiteY630" fmla="*/ 153180 h 3717789"/>
              <a:gd name="connsiteX631" fmla="*/ 872489 w 8750300"/>
              <a:gd name="connsiteY631" fmla="*/ 140415 h 3717789"/>
              <a:gd name="connsiteX632" fmla="*/ 876724 w 8750300"/>
              <a:gd name="connsiteY632" fmla="*/ 140415 h 3717789"/>
              <a:gd name="connsiteX633" fmla="*/ 880960 w 8750300"/>
              <a:gd name="connsiteY633" fmla="*/ 140415 h 3717789"/>
              <a:gd name="connsiteX634" fmla="*/ 897901 w 8750300"/>
              <a:gd name="connsiteY634" fmla="*/ 148925 h 3717789"/>
              <a:gd name="connsiteX635" fmla="*/ 923314 w 8750300"/>
              <a:gd name="connsiteY635" fmla="*/ 165945 h 3717789"/>
              <a:gd name="connsiteX636" fmla="*/ 1003786 w 8750300"/>
              <a:gd name="connsiteY636" fmla="*/ 217005 h 3717789"/>
              <a:gd name="connsiteX637" fmla="*/ 1215555 w 8750300"/>
              <a:gd name="connsiteY637" fmla="*/ 361676 h 3717789"/>
              <a:gd name="connsiteX638" fmla="*/ 1228261 w 8750300"/>
              <a:gd name="connsiteY638" fmla="*/ 365931 h 3717789"/>
              <a:gd name="connsiteX639" fmla="*/ 1228261 w 8750300"/>
              <a:gd name="connsiteY639" fmla="*/ 344656 h 3717789"/>
              <a:gd name="connsiteX640" fmla="*/ 1245203 w 8750300"/>
              <a:gd name="connsiteY640" fmla="*/ 336146 h 3717789"/>
              <a:gd name="connsiteX641" fmla="*/ 1266380 w 8750300"/>
              <a:gd name="connsiteY641" fmla="*/ 340401 h 3717789"/>
              <a:gd name="connsiteX642" fmla="*/ 1211320 w 8750300"/>
              <a:gd name="connsiteY642" fmla="*/ 293596 h 3717789"/>
              <a:gd name="connsiteX643" fmla="*/ 1109670 w 8750300"/>
              <a:gd name="connsiteY643" fmla="*/ 182965 h 3717789"/>
              <a:gd name="connsiteX644" fmla="*/ 1084258 w 8750300"/>
              <a:gd name="connsiteY644" fmla="*/ 140415 h 3717789"/>
              <a:gd name="connsiteX645" fmla="*/ 1084258 w 8750300"/>
              <a:gd name="connsiteY645" fmla="*/ 106375 h 3717789"/>
              <a:gd name="connsiteX646" fmla="*/ 1096964 w 8750300"/>
              <a:gd name="connsiteY646" fmla="*/ 102120 h 3717789"/>
              <a:gd name="connsiteX647" fmla="*/ 1122377 w 8750300"/>
              <a:gd name="connsiteY647" fmla="*/ 106375 h 3717789"/>
              <a:gd name="connsiteX648" fmla="*/ 1194378 w 8750300"/>
              <a:gd name="connsiteY648" fmla="*/ 136160 h 3717789"/>
              <a:gd name="connsiteX649" fmla="*/ 6539430 w 8750300"/>
              <a:gd name="connsiteY649" fmla="*/ 297851 h 3717789"/>
              <a:gd name="connsiteX650" fmla="*/ 6607196 w 8750300"/>
              <a:gd name="connsiteY650" fmla="*/ 259556 h 3717789"/>
              <a:gd name="connsiteX651" fmla="*/ 6658021 w 8750300"/>
              <a:gd name="connsiteY651" fmla="*/ 238280 h 3717789"/>
              <a:gd name="connsiteX652" fmla="*/ 6691904 w 8750300"/>
              <a:gd name="connsiteY652" fmla="*/ 234025 h 3717789"/>
              <a:gd name="connsiteX653" fmla="*/ 6691904 w 8750300"/>
              <a:gd name="connsiteY653" fmla="*/ 255301 h 3717789"/>
              <a:gd name="connsiteX654" fmla="*/ 6687669 w 8750300"/>
              <a:gd name="connsiteY654" fmla="*/ 259556 h 3717789"/>
              <a:gd name="connsiteX655" fmla="*/ 6683434 w 8750300"/>
              <a:gd name="connsiteY655" fmla="*/ 263810 h 3717789"/>
              <a:gd name="connsiteX656" fmla="*/ 6662256 w 8750300"/>
              <a:gd name="connsiteY656" fmla="*/ 280831 h 3717789"/>
              <a:gd name="connsiteX657" fmla="*/ 6586020 w 8750300"/>
              <a:gd name="connsiteY657" fmla="*/ 331891 h 3717789"/>
              <a:gd name="connsiteX658" fmla="*/ 6518254 w 8750300"/>
              <a:gd name="connsiteY658" fmla="*/ 378696 h 3717789"/>
              <a:gd name="connsiteX659" fmla="*/ 6763906 w 8750300"/>
              <a:gd name="connsiteY659" fmla="*/ 234025 h 3717789"/>
              <a:gd name="connsiteX660" fmla="*/ 7043441 w 8750300"/>
              <a:gd name="connsiteY660" fmla="*/ 68080 h 3717789"/>
              <a:gd name="connsiteX661" fmla="*/ 7119678 w 8750300"/>
              <a:gd name="connsiteY661" fmla="*/ 29785 h 3717789"/>
              <a:gd name="connsiteX662" fmla="*/ 7178973 w 8750300"/>
              <a:gd name="connsiteY662" fmla="*/ 8510 h 3717789"/>
              <a:gd name="connsiteX663" fmla="*/ 7212856 w 8750300"/>
              <a:gd name="connsiteY663" fmla="*/ 0 h 3717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</a:cxnLst>
            <a:rect l="l" t="t" r="r" b="b"/>
            <a:pathLst>
              <a:path w="8750300" h="3717789">
                <a:moveTo>
                  <a:pt x="7212856" y="0"/>
                </a:moveTo>
                <a:cubicBezTo>
                  <a:pt x="7221327" y="4255"/>
                  <a:pt x="7221327" y="12765"/>
                  <a:pt x="7217092" y="25530"/>
                </a:cubicBezTo>
                <a:cubicBezTo>
                  <a:pt x="7212856" y="25530"/>
                  <a:pt x="7212856" y="25530"/>
                  <a:pt x="7212856" y="25530"/>
                </a:cubicBezTo>
                <a:cubicBezTo>
                  <a:pt x="7208621" y="29785"/>
                  <a:pt x="7208621" y="29785"/>
                  <a:pt x="7204386" y="29785"/>
                </a:cubicBezTo>
                <a:cubicBezTo>
                  <a:pt x="7200150" y="38295"/>
                  <a:pt x="7191680" y="42550"/>
                  <a:pt x="7183208" y="46805"/>
                </a:cubicBezTo>
                <a:cubicBezTo>
                  <a:pt x="7157796" y="68080"/>
                  <a:pt x="7128148" y="80845"/>
                  <a:pt x="7102736" y="97865"/>
                </a:cubicBezTo>
                <a:cubicBezTo>
                  <a:pt x="7026500" y="153180"/>
                  <a:pt x="6946027" y="204240"/>
                  <a:pt x="6865555" y="255301"/>
                </a:cubicBezTo>
                <a:cubicBezTo>
                  <a:pt x="6789318" y="310616"/>
                  <a:pt x="6708846" y="361676"/>
                  <a:pt x="6624138" y="416991"/>
                </a:cubicBezTo>
                <a:cubicBezTo>
                  <a:pt x="6628374" y="416991"/>
                  <a:pt x="6628374" y="416991"/>
                  <a:pt x="6632609" y="416991"/>
                </a:cubicBezTo>
                <a:cubicBezTo>
                  <a:pt x="6641080" y="412736"/>
                  <a:pt x="6645315" y="408481"/>
                  <a:pt x="6653786" y="408481"/>
                </a:cubicBezTo>
                <a:cubicBezTo>
                  <a:pt x="6806260" y="314870"/>
                  <a:pt x="6950262" y="217005"/>
                  <a:pt x="7102736" y="136160"/>
                </a:cubicBezTo>
                <a:cubicBezTo>
                  <a:pt x="7157796" y="110630"/>
                  <a:pt x="7208621" y="76590"/>
                  <a:pt x="7263681" y="46805"/>
                </a:cubicBezTo>
                <a:cubicBezTo>
                  <a:pt x="7272152" y="42550"/>
                  <a:pt x="7280622" y="38295"/>
                  <a:pt x="7284858" y="34040"/>
                </a:cubicBezTo>
                <a:cubicBezTo>
                  <a:pt x="7293328" y="29785"/>
                  <a:pt x="7301799" y="29785"/>
                  <a:pt x="7310270" y="25530"/>
                </a:cubicBezTo>
                <a:cubicBezTo>
                  <a:pt x="7314506" y="25530"/>
                  <a:pt x="7318741" y="29785"/>
                  <a:pt x="7327212" y="29785"/>
                </a:cubicBezTo>
                <a:cubicBezTo>
                  <a:pt x="7331447" y="34040"/>
                  <a:pt x="7335682" y="38295"/>
                  <a:pt x="7339918" y="46805"/>
                </a:cubicBezTo>
                <a:cubicBezTo>
                  <a:pt x="7339918" y="46805"/>
                  <a:pt x="7339918" y="51060"/>
                  <a:pt x="7339918" y="55315"/>
                </a:cubicBezTo>
                <a:cubicBezTo>
                  <a:pt x="7335682" y="55315"/>
                  <a:pt x="7331447" y="63825"/>
                  <a:pt x="7331447" y="63825"/>
                </a:cubicBezTo>
                <a:cubicBezTo>
                  <a:pt x="7318741" y="72335"/>
                  <a:pt x="7306034" y="85100"/>
                  <a:pt x="7293328" y="93610"/>
                </a:cubicBezTo>
                <a:cubicBezTo>
                  <a:pt x="7263681" y="114885"/>
                  <a:pt x="7225562" y="136160"/>
                  <a:pt x="7191680" y="153180"/>
                </a:cubicBezTo>
                <a:cubicBezTo>
                  <a:pt x="7178973" y="161690"/>
                  <a:pt x="7166267" y="170200"/>
                  <a:pt x="7149326" y="178710"/>
                </a:cubicBezTo>
                <a:cubicBezTo>
                  <a:pt x="7153561" y="178710"/>
                  <a:pt x="7153561" y="178710"/>
                  <a:pt x="7153561" y="178710"/>
                </a:cubicBezTo>
                <a:cubicBezTo>
                  <a:pt x="7153561" y="182965"/>
                  <a:pt x="7153561" y="182965"/>
                  <a:pt x="7157796" y="182965"/>
                </a:cubicBezTo>
                <a:cubicBezTo>
                  <a:pt x="7170502" y="178710"/>
                  <a:pt x="7178973" y="174455"/>
                  <a:pt x="7187444" y="174455"/>
                </a:cubicBezTo>
                <a:cubicBezTo>
                  <a:pt x="7191680" y="170200"/>
                  <a:pt x="7195914" y="170200"/>
                  <a:pt x="7195914" y="170200"/>
                </a:cubicBezTo>
                <a:cubicBezTo>
                  <a:pt x="7195914" y="170200"/>
                  <a:pt x="7200150" y="170200"/>
                  <a:pt x="7200150" y="170200"/>
                </a:cubicBezTo>
                <a:cubicBezTo>
                  <a:pt x="7200150" y="174455"/>
                  <a:pt x="7200150" y="178710"/>
                  <a:pt x="7195914" y="178710"/>
                </a:cubicBezTo>
                <a:cubicBezTo>
                  <a:pt x="7195914" y="182965"/>
                  <a:pt x="7191680" y="187220"/>
                  <a:pt x="7187444" y="191475"/>
                </a:cubicBezTo>
                <a:cubicBezTo>
                  <a:pt x="7162032" y="212750"/>
                  <a:pt x="7136620" y="234025"/>
                  <a:pt x="7111207" y="251046"/>
                </a:cubicBezTo>
                <a:cubicBezTo>
                  <a:pt x="7102736" y="255301"/>
                  <a:pt x="7098501" y="259556"/>
                  <a:pt x="7094266" y="263810"/>
                </a:cubicBezTo>
                <a:cubicBezTo>
                  <a:pt x="7073088" y="280831"/>
                  <a:pt x="7051912" y="302105"/>
                  <a:pt x="7026500" y="323381"/>
                </a:cubicBezTo>
                <a:cubicBezTo>
                  <a:pt x="6988381" y="357421"/>
                  <a:pt x="6946027" y="395716"/>
                  <a:pt x="6903674" y="429756"/>
                </a:cubicBezTo>
                <a:cubicBezTo>
                  <a:pt x="6975675" y="378696"/>
                  <a:pt x="7043441" y="319126"/>
                  <a:pt x="7123913" y="276575"/>
                </a:cubicBezTo>
                <a:cubicBezTo>
                  <a:pt x="7149326" y="263810"/>
                  <a:pt x="7166267" y="251046"/>
                  <a:pt x="7187444" y="234025"/>
                </a:cubicBezTo>
                <a:cubicBezTo>
                  <a:pt x="7187444" y="229770"/>
                  <a:pt x="7195914" y="229770"/>
                  <a:pt x="7195914" y="225515"/>
                </a:cubicBezTo>
                <a:cubicBezTo>
                  <a:pt x="7200150" y="225515"/>
                  <a:pt x="7204386" y="225515"/>
                  <a:pt x="7208621" y="225515"/>
                </a:cubicBezTo>
                <a:cubicBezTo>
                  <a:pt x="7208621" y="229770"/>
                  <a:pt x="7212856" y="234025"/>
                  <a:pt x="7212856" y="234025"/>
                </a:cubicBezTo>
                <a:cubicBezTo>
                  <a:pt x="7221327" y="238280"/>
                  <a:pt x="7221327" y="246791"/>
                  <a:pt x="7225562" y="251046"/>
                </a:cubicBezTo>
                <a:cubicBezTo>
                  <a:pt x="7225562" y="255301"/>
                  <a:pt x="7225562" y="255301"/>
                  <a:pt x="7225562" y="259556"/>
                </a:cubicBezTo>
                <a:cubicBezTo>
                  <a:pt x="7225562" y="263810"/>
                  <a:pt x="7225562" y="263810"/>
                  <a:pt x="7221327" y="268066"/>
                </a:cubicBezTo>
                <a:cubicBezTo>
                  <a:pt x="7221327" y="272321"/>
                  <a:pt x="7217092" y="276575"/>
                  <a:pt x="7212856" y="280831"/>
                </a:cubicBezTo>
                <a:cubicBezTo>
                  <a:pt x="7200150" y="293596"/>
                  <a:pt x="7187444" y="306361"/>
                  <a:pt x="7174738" y="314870"/>
                </a:cubicBezTo>
                <a:cubicBezTo>
                  <a:pt x="7166267" y="323381"/>
                  <a:pt x="7153561" y="327636"/>
                  <a:pt x="7145090" y="336146"/>
                </a:cubicBezTo>
                <a:cubicBezTo>
                  <a:pt x="7145090" y="336146"/>
                  <a:pt x="7145090" y="340401"/>
                  <a:pt x="7145090" y="340401"/>
                </a:cubicBezTo>
                <a:cubicBezTo>
                  <a:pt x="7153561" y="336146"/>
                  <a:pt x="7157796" y="336146"/>
                  <a:pt x="7166267" y="336146"/>
                </a:cubicBezTo>
                <a:cubicBezTo>
                  <a:pt x="7170502" y="331891"/>
                  <a:pt x="7174738" y="331891"/>
                  <a:pt x="7174738" y="331891"/>
                </a:cubicBezTo>
                <a:cubicBezTo>
                  <a:pt x="7178973" y="331891"/>
                  <a:pt x="7178973" y="331891"/>
                  <a:pt x="7178973" y="331891"/>
                </a:cubicBezTo>
                <a:cubicBezTo>
                  <a:pt x="7178973" y="331891"/>
                  <a:pt x="7183208" y="331891"/>
                  <a:pt x="7183208" y="331891"/>
                </a:cubicBezTo>
                <a:cubicBezTo>
                  <a:pt x="7183208" y="336146"/>
                  <a:pt x="7183208" y="336146"/>
                  <a:pt x="7183208" y="336146"/>
                </a:cubicBezTo>
                <a:cubicBezTo>
                  <a:pt x="7246740" y="302105"/>
                  <a:pt x="7310270" y="272321"/>
                  <a:pt x="7373800" y="234025"/>
                </a:cubicBezTo>
                <a:cubicBezTo>
                  <a:pt x="7394978" y="225515"/>
                  <a:pt x="7416154" y="212750"/>
                  <a:pt x="7437332" y="204240"/>
                </a:cubicBezTo>
                <a:cubicBezTo>
                  <a:pt x="7441567" y="199985"/>
                  <a:pt x="7441567" y="199985"/>
                  <a:pt x="7441567" y="199985"/>
                </a:cubicBezTo>
                <a:cubicBezTo>
                  <a:pt x="7450038" y="195730"/>
                  <a:pt x="7454273" y="191475"/>
                  <a:pt x="7458508" y="187220"/>
                </a:cubicBezTo>
                <a:cubicBezTo>
                  <a:pt x="7462744" y="182965"/>
                  <a:pt x="7471214" y="182965"/>
                  <a:pt x="7475450" y="182965"/>
                </a:cubicBezTo>
                <a:cubicBezTo>
                  <a:pt x="7483920" y="178710"/>
                  <a:pt x="7488156" y="178710"/>
                  <a:pt x="7496627" y="178710"/>
                </a:cubicBezTo>
                <a:cubicBezTo>
                  <a:pt x="7505098" y="178710"/>
                  <a:pt x="7513568" y="174455"/>
                  <a:pt x="7517804" y="178710"/>
                </a:cubicBezTo>
                <a:cubicBezTo>
                  <a:pt x="7547452" y="174455"/>
                  <a:pt x="7568628" y="178710"/>
                  <a:pt x="7598276" y="178710"/>
                </a:cubicBezTo>
                <a:cubicBezTo>
                  <a:pt x="7623688" y="182965"/>
                  <a:pt x="7653336" y="178710"/>
                  <a:pt x="7682984" y="174455"/>
                </a:cubicBezTo>
                <a:cubicBezTo>
                  <a:pt x="7708396" y="170200"/>
                  <a:pt x="7738044" y="161690"/>
                  <a:pt x="7763456" y="153180"/>
                </a:cubicBezTo>
                <a:cubicBezTo>
                  <a:pt x="7784633" y="148925"/>
                  <a:pt x="7814280" y="140415"/>
                  <a:pt x="7839693" y="136160"/>
                </a:cubicBezTo>
                <a:cubicBezTo>
                  <a:pt x="7869340" y="131905"/>
                  <a:pt x="7898988" y="127650"/>
                  <a:pt x="7928636" y="131905"/>
                </a:cubicBezTo>
                <a:cubicBezTo>
                  <a:pt x="7966754" y="136160"/>
                  <a:pt x="8004872" y="144670"/>
                  <a:pt x="8042991" y="144670"/>
                </a:cubicBezTo>
                <a:cubicBezTo>
                  <a:pt x="8076874" y="148925"/>
                  <a:pt x="8106522" y="157435"/>
                  <a:pt x="8136170" y="165945"/>
                </a:cubicBezTo>
                <a:cubicBezTo>
                  <a:pt x="8170052" y="182965"/>
                  <a:pt x="8199700" y="195730"/>
                  <a:pt x="8229348" y="217005"/>
                </a:cubicBezTo>
                <a:cubicBezTo>
                  <a:pt x="8237818" y="225515"/>
                  <a:pt x="8250525" y="234025"/>
                  <a:pt x="8254760" y="242536"/>
                </a:cubicBezTo>
                <a:cubicBezTo>
                  <a:pt x="8263231" y="251046"/>
                  <a:pt x="8267466" y="259556"/>
                  <a:pt x="8267466" y="268066"/>
                </a:cubicBezTo>
                <a:cubicBezTo>
                  <a:pt x="8267466" y="276575"/>
                  <a:pt x="8258996" y="280831"/>
                  <a:pt x="8250525" y="285086"/>
                </a:cubicBezTo>
                <a:cubicBezTo>
                  <a:pt x="8237818" y="289340"/>
                  <a:pt x="8220877" y="289340"/>
                  <a:pt x="8203936" y="293596"/>
                </a:cubicBezTo>
                <a:cubicBezTo>
                  <a:pt x="8195465" y="293596"/>
                  <a:pt x="8182759" y="289340"/>
                  <a:pt x="8174288" y="289340"/>
                </a:cubicBezTo>
                <a:cubicBezTo>
                  <a:pt x="8157346" y="285086"/>
                  <a:pt x="8144640" y="280831"/>
                  <a:pt x="8127699" y="276575"/>
                </a:cubicBezTo>
                <a:cubicBezTo>
                  <a:pt x="8102286" y="272321"/>
                  <a:pt x="8072639" y="268066"/>
                  <a:pt x="8047226" y="263810"/>
                </a:cubicBezTo>
                <a:cubicBezTo>
                  <a:pt x="8042991" y="263810"/>
                  <a:pt x="8042991" y="263810"/>
                  <a:pt x="8042991" y="263810"/>
                </a:cubicBezTo>
                <a:cubicBezTo>
                  <a:pt x="8042991" y="263810"/>
                  <a:pt x="8042991" y="263810"/>
                  <a:pt x="8038756" y="263810"/>
                </a:cubicBezTo>
                <a:cubicBezTo>
                  <a:pt x="8038756" y="268066"/>
                  <a:pt x="8038756" y="268066"/>
                  <a:pt x="8038756" y="268066"/>
                </a:cubicBezTo>
                <a:cubicBezTo>
                  <a:pt x="8034520" y="268066"/>
                  <a:pt x="8038756" y="272321"/>
                  <a:pt x="8038756" y="276575"/>
                </a:cubicBezTo>
                <a:cubicBezTo>
                  <a:pt x="8038756" y="280831"/>
                  <a:pt x="8042991" y="289340"/>
                  <a:pt x="8042991" y="297851"/>
                </a:cubicBezTo>
                <a:cubicBezTo>
                  <a:pt x="8042991" y="302105"/>
                  <a:pt x="8042991" y="306361"/>
                  <a:pt x="8042991" y="310616"/>
                </a:cubicBezTo>
                <a:cubicBezTo>
                  <a:pt x="8042991" y="310616"/>
                  <a:pt x="8038756" y="310616"/>
                  <a:pt x="8038756" y="314870"/>
                </a:cubicBezTo>
                <a:cubicBezTo>
                  <a:pt x="8034520" y="314870"/>
                  <a:pt x="8034520" y="314870"/>
                  <a:pt x="8034520" y="314870"/>
                </a:cubicBezTo>
                <a:cubicBezTo>
                  <a:pt x="8030285" y="314870"/>
                  <a:pt x="8026050" y="314870"/>
                  <a:pt x="8021814" y="314870"/>
                </a:cubicBezTo>
                <a:cubicBezTo>
                  <a:pt x="8017579" y="314870"/>
                  <a:pt x="8013344" y="314870"/>
                  <a:pt x="8009108" y="314870"/>
                </a:cubicBezTo>
                <a:cubicBezTo>
                  <a:pt x="7992166" y="310616"/>
                  <a:pt x="7979460" y="306361"/>
                  <a:pt x="7970990" y="302105"/>
                </a:cubicBezTo>
                <a:cubicBezTo>
                  <a:pt x="7920165" y="289340"/>
                  <a:pt x="7865105" y="289340"/>
                  <a:pt x="7814280" y="289340"/>
                </a:cubicBezTo>
                <a:cubicBezTo>
                  <a:pt x="7738044" y="293596"/>
                  <a:pt x="7661806" y="302105"/>
                  <a:pt x="7585570" y="319126"/>
                </a:cubicBezTo>
                <a:cubicBezTo>
                  <a:pt x="7513568" y="336146"/>
                  <a:pt x="7441567" y="357421"/>
                  <a:pt x="7369566" y="382951"/>
                </a:cubicBezTo>
                <a:cubicBezTo>
                  <a:pt x="7361094" y="382951"/>
                  <a:pt x="7352624" y="387206"/>
                  <a:pt x="7344153" y="391461"/>
                </a:cubicBezTo>
                <a:cubicBezTo>
                  <a:pt x="7352624" y="391461"/>
                  <a:pt x="7356859" y="391461"/>
                  <a:pt x="7361094" y="391461"/>
                </a:cubicBezTo>
                <a:cubicBezTo>
                  <a:pt x="7369566" y="395716"/>
                  <a:pt x="7373800" y="395716"/>
                  <a:pt x="7382272" y="395716"/>
                </a:cubicBezTo>
                <a:cubicBezTo>
                  <a:pt x="7403448" y="387206"/>
                  <a:pt x="7424626" y="378696"/>
                  <a:pt x="7445802" y="374441"/>
                </a:cubicBezTo>
                <a:cubicBezTo>
                  <a:pt x="7450038" y="374441"/>
                  <a:pt x="7454273" y="374441"/>
                  <a:pt x="7454273" y="370186"/>
                </a:cubicBezTo>
                <a:cubicBezTo>
                  <a:pt x="7471214" y="361676"/>
                  <a:pt x="7483920" y="357421"/>
                  <a:pt x="7500862" y="348911"/>
                </a:cubicBezTo>
                <a:cubicBezTo>
                  <a:pt x="7517804" y="344656"/>
                  <a:pt x="7534746" y="340401"/>
                  <a:pt x="7547452" y="340401"/>
                </a:cubicBezTo>
                <a:cubicBezTo>
                  <a:pt x="7572864" y="340401"/>
                  <a:pt x="7589805" y="344656"/>
                  <a:pt x="7615218" y="340401"/>
                </a:cubicBezTo>
                <a:cubicBezTo>
                  <a:pt x="7627924" y="340401"/>
                  <a:pt x="7644865" y="344656"/>
                  <a:pt x="7657572" y="348911"/>
                </a:cubicBezTo>
                <a:cubicBezTo>
                  <a:pt x="7666042" y="344656"/>
                  <a:pt x="7674513" y="340401"/>
                  <a:pt x="7682984" y="336146"/>
                </a:cubicBezTo>
                <a:cubicBezTo>
                  <a:pt x="7687219" y="331891"/>
                  <a:pt x="7691454" y="331891"/>
                  <a:pt x="7699925" y="327636"/>
                </a:cubicBezTo>
                <a:cubicBezTo>
                  <a:pt x="7708396" y="327636"/>
                  <a:pt x="7716866" y="323381"/>
                  <a:pt x="7725338" y="323381"/>
                </a:cubicBezTo>
                <a:cubicBezTo>
                  <a:pt x="7746514" y="319126"/>
                  <a:pt x="7767692" y="319126"/>
                  <a:pt x="7784633" y="319126"/>
                </a:cubicBezTo>
                <a:cubicBezTo>
                  <a:pt x="7835458" y="323381"/>
                  <a:pt x="7886282" y="327636"/>
                  <a:pt x="7937106" y="336146"/>
                </a:cubicBezTo>
                <a:cubicBezTo>
                  <a:pt x="7996402" y="344656"/>
                  <a:pt x="8051462" y="353166"/>
                  <a:pt x="8110758" y="357421"/>
                </a:cubicBezTo>
                <a:cubicBezTo>
                  <a:pt x="8136170" y="361676"/>
                  <a:pt x="8161582" y="361676"/>
                  <a:pt x="8186994" y="361676"/>
                </a:cubicBezTo>
                <a:cubicBezTo>
                  <a:pt x="8212406" y="361676"/>
                  <a:pt x="8237818" y="361676"/>
                  <a:pt x="8263231" y="357421"/>
                </a:cubicBezTo>
                <a:cubicBezTo>
                  <a:pt x="8267466" y="357421"/>
                  <a:pt x="8271702" y="357421"/>
                  <a:pt x="8280172" y="357421"/>
                </a:cubicBezTo>
                <a:cubicBezTo>
                  <a:pt x="8284408" y="357421"/>
                  <a:pt x="8292878" y="357421"/>
                  <a:pt x="8301350" y="357421"/>
                </a:cubicBezTo>
                <a:cubicBezTo>
                  <a:pt x="8318291" y="361676"/>
                  <a:pt x="8330997" y="365931"/>
                  <a:pt x="8347938" y="370186"/>
                </a:cubicBezTo>
                <a:cubicBezTo>
                  <a:pt x="8377586" y="382951"/>
                  <a:pt x="8407234" y="399971"/>
                  <a:pt x="8432646" y="416991"/>
                </a:cubicBezTo>
                <a:cubicBezTo>
                  <a:pt x="8445352" y="425501"/>
                  <a:pt x="8453823" y="434011"/>
                  <a:pt x="8462294" y="442521"/>
                </a:cubicBezTo>
                <a:cubicBezTo>
                  <a:pt x="8462294" y="442521"/>
                  <a:pt x="8466529" y="446776"/>
                  <a:pt x="8466529" y="446776"/>
                </a:cubicBezTo>
                <a:cubicBezTo>
                  <a:pt x="8466529" y="451031"/>
                  <a:pt x="8466529" y="455286"/>
                  <a:pt x="8466529" y="455286"/>
                </a:cubicBezTo>
                <a:cubicBezTo>
                  <a:pt x="8466529" y="455286"/>
                  <a:pt x="8466529" y="455286"/>
                  <a:pt x="8466529" y="459541"/>
                </a:cubicBezTo>
                <a:cubicBezTo>
                  <a:pt x="8466529" y="459541"/>
                  <a:pt x="8462294" y="459541"/>
                  <a:pt x="8462294" y="459541"/>
                </a:cubicBezTo>
                <a:cubicBezTo>
                  <a:pt x="8462294" y="459541"/>
                  <a:pt x="8458059" y="459541"/>
                  <a:pt x="8458059" y="459541"/>
                </a:cubicBezTo>
                <a:cubicBezTo>
                  <a:pt x="8453823" y="459541"/>
                  <a:pt x="8453823" y="459541"/>
                  <a:pt x="8449588" y="459541"/>
                </a:cubicBezTo>
                <a:cubicBezTo>
                  <a:pt x="8432646" y="455286"/>
                  <a:pt x="8415705" y="451031"/>
                  <a:pt x="8402999" y="446776"/>
                </a:cubicBezTo>
                <a:cubicBezTo>
                  <a:pt x="8373351" y="434011"/>
                  <a:pt x="8343704" y="425501"/>
                  <a:pt x="8318291" y="421246"/>
                </a:cubicBezTo>
                <a:cubicBezTo>
                  <a:pt x="8309820" y="421246"/>
                  <a:pt x="8309820" y="421246"/>
                  <a:pt x="8305585" y="421246"/>
                </a:cubicBezTo>
                <a:cubicBezTo>
                  <a:pt x="8305585" y="421246"/>
                  <a:pt x="8297114" y="421246"/>
                  <a:pt x="8297114" y="425501"/>
                </a:cubicBezTo>
                <a:cubicBezTo>
                  <a:pt x="8292878" y="425501"/>
                  <a:pt x="8288644" y="425501"/>
                  <a:pt x="8284408" y="429756"/>
                </a:cubicBezTo>
                <a:cubicBezTo>
                  <a:pt x="8280172" y="446776"/>
                  <a:pt x="8284408" y="468051"/>
                  <a:pt x="8271702" y="489326"/>
                </a:cubicBezTo>
                <a:cubicBezTo>
                  <a:pt x="8267466" y="489326"/>
                  <a:pt x="8263231" y="493581"/>
                  <a:pt x="8263231" y="497836"/>
                </a:cubicBezTo>
                <a:cubicBezTo>
                  <a:pt x="8263231" y="502091"/>
                  <a:pt x="8263231" y="502091"/>
                  <a:pt x="8263231" y="502091"/>
                </a:cubicBezTo>
                <a:cubicBezTo>
                  <a:pt x="8263231" y="502091"/>
                  <a:pt x="8263231" y="506346"/>
                  <a:pt x="8263231" y="506346"/>
                </a:cubicBezTo>
                <a:cubicBezTo>
                  <a:pt x="8263231" y="506346"/>
                  <a:pt x="8267466" y="506346"/>
                  <a:pt x="8267466" y="506346"/>
                </a:cubicBezTo>
                <a:cubicBezTo>
                  <a:pt x="8267466" y="506346"/>
                  <a:pt x="8271702" y="506346"/>
                  <a:pt x="8271702" y="506346"/>
                </a:cubicBezTo>
                <a:cubicBezTo>
                  <a:pt x="8280172" y="502091"/>
                  <a:pt x="8284408" y="502091"/>
                  <a:pt x="8292878" y="502091"/>
                </a:cubicBezTo>
                <a:cubicBezTo>
                  <a:pt x="8309820" y="497836"/>
                  <a:pt x="8326762" y="497836"/>
                  <a:pt x="8347938" y="497836"/>
                </a:cubicBezTo>
                <a:cubicBezTo>
                  <a:pt x="8373351" y="497836"/>
                  <a:pt x="8398763" y="502091"/>
                  <a:pt x="8424176" y="510601"/>
                </a:cubicBezTo>
                <a:cubicBezTo>
                  <a:pt x="8458059" y="519111"/>
                  <a:pt x="8487706" y="536131"/>
                  <a:pt x="8513119" y="557406"/>
                </a:cubicBezTo>
                <a:cubicBezTo>
                  <a:pt x="8534295" y="574426"/>
                  <a:pt x="8547002" y="591446"/>
                  <a:pt x="8559708" y="612721"/>
                </a:cubicBezTo>
                <a:cubicBezTo>
                  <a:pt x="8576649" y="629741"/>
                  <a:pt x="8589355" y="642506"/>
                  <a:pt x="8610532" y="659526"/>
                </a:cubicBezTo>
                <a:cubicBezTo>
                  <a:pt x="8619003" y="663781"/>
                  <a:pt x="8631709" y="672291"/>
                  <a:pt x="8644415" y="676546"/>
                </a:cubicBezTo>
                <a:cubicBezTo>
                  <a:pt x="8665592" y="685056"/>
                  <a:pt x="8682534" y="689311"/>
                  <a:pt x="8703711" y="693566"/>
                </a:cubicBezTo>
                <a:cubicBezTo>
                  <a:pt x="8703711" y="693566"/>
                  <a:pt x="8707946" y="693566"/>
                  <a:pt x="8707946" y="693566"/>
                </a:cubicBezTo>
                <a:cubicBezTo>
                  <a:pt x="8712182" y="693566"/>
                  <a:pt x="8712182" y="697821"/>
                  <a:pt x="8716417" y="697821"/>
                </a:cubicBezTo>
                <a:cubicBezTo>
                  <a:pt x="8720652" y="697821"/>
                  <a:pt x="8724888" y="702076"/>
                  <a:pt x="8724888" y="706331"/>
                </a:cubicBezTo>
                <a:cubicBezTo>
                  <a:pt x="8733358" y="714841"/>
                  <a:pt x="8741829" y="723351"/>
                  <a:pt x="8746065" y="727606"/>
                </a:cubicBezTo>
                <a:cubicBezTo>
                  <a:pt x="8746065" y="736116"/>
                  <a:pt x="8750300" y="744626"/>
                  <a:pt x="8750300" y="748881"/>
                </a:cubicBezTo>
                <a:cubicBezTo>
                  <a:pt x="8750300" y="753136"/>
                  <a:pt x="8750300" y="753136"/>
                  <a:pt x="8746065" y="757391"/>
                </a:cubicBezTo>
                <a:cubicBezTo>
                  <a:pt x="8746065" y="757391"/>
                  <a:pt x="8746065" y="757391"/>
                  <a:pt x="8741829" y="757391"/>
                </a:cubicBezTo>
                <a:cubicBezTo>
                  <a:pt x="8741829" y="757391"/>
                  <a:pt x="8741829" y="757391"/>
                  <a:pt x="8737594" y="757391"/>
                </a:cubicBezTo>
                <a:cubicBezTo>
                  <a:pt x="8733358" y="757391"/>
                  <a:pt x="8729123" y="753136"/>
                  <a:pt x="8724888" y="753136"/>
                </a:cubicBezTo>
                <a:cubicBezTo>
                  <a:pt x="8720652" y="753136"/>
                  <a:pt x="8712182" y="748881"/>
                  <a:pt x="8707946" y="748881"/>
                </a:cubicBezTo>
                <a:cubicBezTo>
                  <a:pt x="8686769" y="740371"/>
                  <a:pt x="8669828" y="731861"/>
                  <a:pt x="8652886" y="723351"/>
                </a:cubicBezTo>
                <a:cubicBezTo>
                  <a:pt x="8597826" y="697821"/>
                  <a:pt x="8542766" y="676546"/>
                  <a:pt x="8487706" y="659526"/>
                </a:cubicBezTo>
                <a:cubicBezTo>
                  <a:pt x="8436882" y="642506"/>
                  <a:pt x="8381822" y="629741"/>
                  <a:pt x="8326762" y="616976"/>
                </a:cubicBezTo>
                <a:cubicBezTo>
                  <a:pt x="8309820" y="612721"/>
                  <a:pt x="8292878" y="608466"/>
                  <a:pt x="8275937" y="604211"/>
                </a:cubicBezTo>
                <a:cubicBezTo>
                  <a:pt x="8271702" y="604211"/>
                  <a:pt x="8267466" y="599956"/>
                  <a:pt x="8258996" y="599956"/>
                </a:cubicBezTo>
                <a:cubicBezTo>
                  <a:pt x="8258996" y="599956"/>
                  <a:pt x="8258996" y="599956"/>
                  <a:pt x="8254760" y="599956"/>
                </a:cubicBezTo>
                <a:cubicBezTo>
                  <a:pt x="8254760" y="599956"/>
                  <a:pt x="8254760" y="599956"/>
                  <a:pt x="8254760" y="604211"/>
                </a:cubicBezTo>
                <a:cubicBezTo>
                  <a:pt x="8250525" y="616976"/>
                  <a:pt x="8246290" y="616976"/>
                  <a:pt x="8237818" y="629741"/>
                </a:cubicBezTo>
                <a:cubicBezTo>
                  <a:pt x="8242054" y="629741"/>
                  <a:pt x="8242054" y="629741"/>
                  <a:pt x="8246290" y="629741"/>
                </a:cubicBezTo>
                <a:cubicBezTo>
                  <a:pt x="8258996" y="629741"/>
                  <a:pt x="8271702" y="633996"/>
                  <a:pt x="8280172" y="633996"/>
                </a:cubicBezTo>
                <a:cubicBezTo>
                  <a:pt x="8352174" y="646761"/>
                  <a:pt x="8424176" y="672291"/>
                  <a:pt x="8483471" y="706331"/>
                </a:cubicBezTo>
                <a:cubicBezTo>
                  <a:pt x="8508883" y="723351"/>
                  <a:pt x="8534295" y="740371"/>
                  <a:pt x="8555472" y="761646"/>
                </a:cubicBezTo>
                <a:cubicBezTo>
                  <a:pt x="8559708" y="770156"/>
                  <a:pt x="8563943" y="778666"/>
                  <a:pt x="8568179" y="791431"/>
                </a:cubicBezTo>
                <a:cubicBezTo>
                  <a:pt x="8568179" y="795686"/>
                  <a:pt x="8563943" y="804196"/>
                  <a:pt x="8559708" y="812706"/>
                </a:cubicBezTo>
                <a:cubicBezTo>
                  <a:pt x="8559708" y="816961"/>
                  <a:pt x="8555472" y="816961"/>
                  <a:pt x="8547002" y="816961"/>
                </a:cubicBezTo>
                <a:cubicBezTo>
                  <a:pt x="8542766" y="821216"/>
                  <a:pt x="8538531" y="821216"/>
                  <a:pt x="8530060" y="821216"/>
                </a:cubicBezTo>
                <a:cubicBezTo>
                  <a:pt x="8513119" y="821216"/>
                  <a:pt x="8496177" y="816961"/>
                  <a:pt x="8475000" y="816961"/>
                </a:cubicBezTo>
                <a:cubicBezTo>
                  <a:pt x="8424176" y="808451"/>
                  <a:pt x="8369116" y="791431"/>
                  <a:pt x="8318291" y="778666"/>
                </a:cubicBezTo>
                <a:cubicBezTo>
                  <a:pt x="8258996" y="765901"/>
                  <a:pt x="8203936" y="757391"/>
                  <a:pt x="8140405" y="748881"/>
                </a:cubicBezTo>
                <a:cubicBezTo>
                  <a:pt x="8123464" y="748881"/>
                  <a:pt x="8102286" y="744626"/>
                  <a:pt x="8081110" y="744626"/>
                </a:cubicBezTo>
                <a:cubicBezTo>
                  <a:pt x="8089580" y="748881"/>
                  <a:pt x="8089580" y="753136"/>
                  <a:pt x="8098051" y="757391"/>
                </a:cubicBezTo>
                <a:cubicBezTo>
                  <a:pt x="8098051" y="761646"/>
                  <a:pt x="8102286" y="770156"/>
                  <a:pt x="8102286" y="774411"/>
                </a:cubicBezTo>
                <a:cubicBezTo>
                  <a:pt x="8102286" y="778666"/>
                  <a:pt x="8102286" y="782921"/>
                  <a:pt x="8102286" y="782921"/>
                </a:cubicBezTo>
                <a:cubicBezTo>
                  <a:pt x="8102286" y="782921"/>
                  <a:pt x="8102286" y="782921"/>
                  <a:pt x="8102286" y="787176"/>
                </a:cubicBezTo>
                <a:cubicBezTo>
                  <a:pt x="8102286" y="787176"/>
                  <a:pt x="8102286" y="787176"/>
                  <a:pt x="8098051" y="787176"/>
                </a:cubicBezTo>
                <a:cubicBezTo>
                  <a:pt x="8098051" y="787176"/>
                  <a:pt x="8093816" y="787176"/>
                  <a:pt x="8089580" y="787176"/>
                </a:cubicBezTo>
                <a:cubicBezTo>
                  <a:pt x="8085345" y="787176"/>
                  <a:pt x="8085345" y="787176"/>
                  <a:pt x="8076874" y="787176"/>
                </a:cubicBezTo>
                <a:cubicBezTo>
                  <a:pt x="8068404" y="787176"/>
                  <a:pt x="8051462" y="787176"/>
                  <a:pt x="8038756" y="782921"/>
                </a:cubicBezTo>
                <a:cubicBezTo>
                  <a:pt x="8000638" y="778666"/>
                  <a:pt x="7966754" y="778666"/>
                  <a:pt x="7932871" y="774411"/>
                </a:cubicBezTo>
                <a:cubicBezTo>
                  <a:pt x="7894753" y="770156"/>
                  <a:pt x="7860870" y="770156"/>
                  <a:pt x="7826986" y="770156"/>
                </a:cubicBezTo>
                <a:cubicBezTo>
                  <a:pt x="7814280" y="770156"/>
                  <a:pt x="7805810" y="765901"/>
                  <a:pt x="7793104" y="770156"/>
                </a:cubicBezTo>
                <a:cubicBezTo>
                  <a:pt x="7788868" y="770156"/>
                  <a:pt x="7784633" y="770156"/>
                  <a:pt x="7784633" y="770156"/>
                </a:cubicBezTo>
                <a:cubicBezTo>
                  <a:pt x="7780398" y="770156"/>
                  <a:pt x="7780398" y="770156"/>
                  <a:pt x="7780398" y="770156"/>
                </a:cubicBezTo>
                <a:cubicBezTo>
                  <a:pt x="7780398" y="782921"/>
                  <a:pt x="7776162" y="791431"/>
                  <a:pt x="7771926" y="804196"/>
                </a:cubicBezTo>
                <a:cubicBezTo>
                  <a:pt x="7771926" y="804196"/>
                  <a:pt x="7771926" y="804196"/>
                  <a:pt x="7776162" y="804196"/>
                </a:cubicBezTo>
                <a:cubicBezTo>
                  <a:pt x="7776162" y="804196"/>
                  <a:pt x="7776162" y="804196"/>
                  <a:pt x="7780398" y="804196"/>
                </a:cubicBezTo>
                <a:cubicBezTo>
                  <a:pt x="7784633" y="799941"/>
                  <a:pt x="7793104" y="799941"/>
                  <a:pt x="7801574" y="799941"/>
                </a:cubicBezTo>
                <a:cubicBezTo>
                  <a:pt x="7848164" y="795686"/>
                  <a:pt x="7894753" y="808451"/>
                  <a:pt x="7937106" y="825471"/>
                </a:cubicBezTo>
                <a:cubicBezTo>
                  <a:pt x="7954048" y="833981"/>
                  <a:pt x="7975225" y="842491"/>
                  <a:pt x="7987931" y="859511"/>
                </a:cubicBezTo>
                <a:cubicBezTo>
                  <a:pt x="7996402" y="863766"/>
                  <a:pt x="8000638" y="872276"/>
                  <a:pt x="8000638" y="880786"/>
                </a:cubicBezTo>
                <a:cubicBezTo>
                  <a:pt x="8004872" y="889297"/>
                  <a:pt x="8004872" y="893551"/>
                  <a:pt x="8000638" y="906316"/>
                </a:cubicBezTo>
                <a:cubicBezTo>
                  <a:pt x="8000638" y="906316"/>
                  <a:pt x="8000638" y="910571"/>
                  <a:pt x="7996402" y="914827"/>
                </a:cubicBezTo>
                <a:cubicBezTo>
                  <a:pt x="7992166" y="919081"/>
                  <a:pt x="7987931" y="923336"/>
                  <a:pt x="7983696" y="923336"/>
                </a:cubicBezTo>
                <a:cubicBezTo>
                  <a:pt x="7975225" y="927592"/>
                  <a:pt x="7962519" y="931846"/>
                  <a:pt x="7949812" y="931846"/>
                </a:cubicBezTo>
                <a:cubicBezTo>
                  <a:pt x="7911694" y="940356"/>
                  <a:pt x="7877811" y="940356"/>
                  <a:pt x="7839693" y="936101"/>
                </a:cubicBezTo>
                <a:cubicBezTo>
                  <a:pt x="7801574" y="936101"/>
                  <a:pt x="7763456" y="936101"/>
                  <a:pt x="7725338" y="936101"/>
                </a:cubicBezTo>
                <a:cubicBezTo>
                  <a:pt x="7695690" y="936101"/>
                  <a:pt x="7670278" y="936101"/>
                  <a:pt x="7640630" y="948866"/>
                </a:cubicBezTo>
                <a:cubicBezTo>
                  <a:pt x="7530510" y="991416"/>
                  <a:pt x="7424626" y="978651"/>
                  <a:pt x="7318741" y="1029712"/>
                </a:cubicBezTo>
                <a:cubicBezTo>
                  <a:pt x="7297564" y="1038222"/>
                  <a:pt x="7280622" y="1046732"/>
                  <a:pt x="7263681" y="1050987"/>
                </a:cubicBezTo>
                <a:cubicBezTo>
                  <a:pt x="7204386" y="1085027"/>
                  <a:pt x="7145090" y="1119067"/>
                  <a:pt x="7090030" y="1153107"/>
                </a:cubicBezTo>
                <a:cubicBezTo>
                  <a:pt x="7090030" y="1153107"/>
                  <a:pt x="7090030" y="1157362"/>
                  <a:pt x="7090030" y="1157362"/>
                </a:cubicBezTo>
                <a:cubicBezTo>
                  <a:pt x="7094266" y="1161617"/>
                  <a:pt x="7094266" y="1170127"/>
                  <a:pt x="7090030" y="1174382"/>
                </a:cubicBezTo>
                <a:cubicBezTo>
                  <a:pt x="7090030" y="1182892"/>
                  <a:pt x="7081560" y="1191402"/>
                  <a:pt x="7077324" y="1199912"/>
                </a:cubicBezTo>
                <a:cubicBezTo>
                  <a:pt x="7073088" y="1204167"/>
                  <a:pt x="7068853" y="1204167"/>
                  <a:pt x="7060382" y="1208422"/>
                </a:cubicBezTo>
                <a:cubicBezTo>
                  <a:pt x="7056147" y="1212677"/>
                  <a:pt x="7047676" y="1212677"/>
                  <a:pt x="7039206" y="1212677"/>
                </a:cubicBezTo>
                <a:cubicBezTo>
                  <a:pt x="7026500" y="1216932"/>
                  <a:pt x="7013793" y="1221187"/>
                  <a:pt x="6996852" y="1225442"/>
                </a:cubicBezTo>
                <a:cubicBezTo>
                  <a:pt x="6992616" y="1225442"/>
                  <a:pt x="6992616" y="1225442"/>
                  <a:pt x="6992616" y="1225442"/>
                </a:cubicBezTo>
                <a:cubicBezTo>
                  <a:pt x="6992616" y="1225442"/>
                  <a:pt x="6992616" y="1225442"/>
                  <a:pt x="6992616" y="1229697"/>
                </a:cubicBezTo>
                <a:cubicBezTo>
                  <a:pt x="6992616" y="1229697"/>
                  <a:pt x="6992616" y="1233952"/>
                  <a:pt x="6996852" y="1233952"/>
                </a:cubicBezTo>
                <a:cubicBezTo>
                  <a:pt x="7001087" y="1242462"/>
                  <a:pt x="7005322" y="1246717"/>
                  <a:pt x="7009558" y="1255227"/>
                </a:cubicBezTo>
                <a:cubicBezTo>
                  <a:pt x="7009558" y="1255227"/>
                  <a:pt x="7009558" y="1259482"/>
                  <a:pt x="7009558" y="1263737"/>
                </a:cubicBezTo>
                <a:cubicBezTo>
                  <a:pt x="7009558" y="1263737"/>
                  <a:pt x="7009558" y="1263737"/>
                  <a:pt x="7009558" y="1267992"/>
                </a:cubicBezTo>
                <a:cubicBezTo>
                  <a:pt x="7009558" y="1267992"/>
                  <a:pt x="7009558" y="1267992"/>
                  <a:pt x="7005322" y="1272247"/>
                </a:cubicBezTo>
                <a:cubicBezTo>
                  <a:pt x="7005322" y="1272247"/>
                  <a:pt x="7005322" y="1272247"/>
                  <a:pt x="7001087" y="1272247"/>
                </a:cubicBezTo>
                <a:cubicBezTo>
                  <a:pt x="7001087" y="1272247"/>
                  <a:pt x="6996852" y="1276502"/>
                  <a:pt x="6996852" y="1276502"/>
                </a:cubicBezTo>
                <a:cubicBezTo>
                  <a:pt x="6988381" y="1276502"/>
                  <a:pt x="6979910" y="1276502"/>
                  <a:pt x="6975675" y="1276502"/>
                </a:cubicBezTo>
                <a:cubicBezTo>
                  <a:pt x="6950262" y="1276502"/>
                  <a:pt x="6920615" y="1285012"/>
                  <a:pt x="6890967" y="1297777"/>
                </a:cubicBezTo>
                <a:cubicBezTo>
                  <a:pt x="6857084" y="1310542"/>
                  <a:pt x="6823201" y="1327562"/>
                  <a:pt x="6785082" y="1348837"/>
                </a:cubicBezTo>
                <a:cubicBezTo>
                  <a:pt x="6751200" y="1365857"/>
                  <a:pt x="6713081" y="1387132"/>
                  <a:pt x="6679198" y="1412662"/>
                </a:cubicBezTo>
                <a:cubicBezTo>
                  <a:pt x="6666492" y="1421172"/>
                  <a:pt x="6653786" y="1433937"/>
                  <a:pt x="6641080" y="1446702"/>
                </a:cubicBezTo>
                <a:cubicBezTo>
                  <a:pt x="6632609" y="1455212"/>
                  <a:pt x="6624138" y="1463722"/>
                  <a:pt x="6615668" y="1476487"/>
                </a:cubicBezTo>
                <a:cubicBezTo>
                  <a:pt x="6611432" y="1480742"/>
                  <a:pt x="6611432" y="1480742"/>
                  <a:pt x="6611432" y="1480742"/>
                </a:cubicBezTo>
                <a:cubicBezTo>
                  <a:pt x="6602961" y="1484997"/>
                  <a:pt x="6598726" y="1489252"/>
                  <a:pt x="6594490" y="1489252"/>
                </a:cubicBezTo>
                <a:cubicBezTo>
                  <a:pt x="6586020" y="1493507"/>
                  <a:pt x="6577549" y="1502017"/>
                  <a:pt x="6569078" y="1506272"/>
                </a:cubicBezTo>
                <a:cubicBezTo>
                  <a:pt x="6564842" y="1510527"/>
                  <a:pt x="6560608" y="1510527"/>
                  <a:pt x="6556372" y="1514782"/>
                </a:cubicBezTo>
                <a:cubicBezTo>
                  <a:pt x="6556372" y="1514782"/>
                  <a:pt x="6556372" y="1519037"/>
                  <a:pt x="6552136" y="1519037"/>
                </a:cubicBezTo>
                <a:cubicBezTo>
                  <a:pt x="6552136" y="1523292"/>
                  <a:pt x="6552136" y="1523292"/>
                  <a:pt x="6552136" y="1523292"/>
                </a:cubicBezTo>
                <a:cubicBezTo>
                  <a:pt x="6556372" y="1523292"/>
                  <a:pt x="6556372" y="1523292"/>
                  <a:pt x="6556372" y="1523292"/>
                </a:cubicBezTo>
                <a:cubicBezTo>
                  <a:pt x="6564842" y="1523292"/>
                  <a:pt x="6573314" y="1523292"/>
                  <a:pt x="6577549" y="1523292"/>
                </a:cubicBezTo>
                <a:cubicBezTo>
                  <a:pt x="6624138" y="1510527"/>
                  <a:pt x="6670728" y="1489252"/>
                  <a:pt x="6717316" y="1459467"/>
                </a:cubicBezTo>
                <a:cubicBezTo>
                  <a:pt x="6742729" y="1446702"/>
                  <a:pt x="6768141" y="1429682"/>
                  <a:pt x="6789318" y="1408407"/>
                </a:cubicBezTo>
                <a:cubicBezTo>
                  <a:pt x="6810495" y="1391387"/>
                  <a:pt x="6823201" y="1374367"/>
                  <a:pt x="6840142" y="1353092"/>
                </a:cubicBezTo>
                <a:cubicBezTo>
                  <a:pt x="6840142" y="1353092"/>
                  <a:pt x="6840142" y="1348837"/>
                  <a:pt x="6844378" y="1344582"/>
                </a:cubicBezTo>
                <a:cubicBezTo>
                  <a:pt x="6848614" y="1344582"/>
                  <a:pt x="6852848" y="1340327"/>
                  <a:pt x="6857084" y="1340327"/>
                </a:cubicBezTo>
                <a:cubicBezTo>
                  <a:pt x="6865555" y="1331817"/>
                  <a:pt x="6878261" y="1331817"/>
                  <a:pt x="6886732" y="1327562"/>
                </a:cubicBezTo>
                <a:cubicBezTo>
                  <a:pt x="6916380" y="1319052"/>
                  <a:pt x="6941792" y="1314797"/>
                  <a:pt x="6971440" y="1310542"/>
                </a:cubicBezTo>
                <a:cubicBezTo>
                  <a:pt x="7001087" y="1306287"/>
                  <a:pt x="7030735" y="1297777"/>
                  <a:pt x="7060382" y="1285012"/>
                </a:cubicBezTo>
                <a:cubicBezTo>
                  <a:pt x="7073088" y="1280757"/>
                  <a:pt x="7085794" y="1272247"/>
                  <a:pt x="7094266" y="1267992"/>
                </a:cubicBezTo>
                <a:cubicBezTo>
                  <a:pt x="7111207" y="1255227"/>
                  <a:pt x="7119678" y="1246717"/>
                  <a:pt x="7128148" y="1233952"/>
                </a:cubicBezTo>
                <a:cubicBezTo>
                  <a:pt x="7128148" y="1233952"/>
                  <a:pt x="7132384" y="1229697"/>
                  <a:pt x="7132384" y="1229697"/>
                </a:cubicBezTo>
                <a:cubicBezTo>
                  <a:pt x="7136620" y="1225442"/>
                  <a:pt x="7140854" y="1225442"/>
                  <a:pt x="7145090" y="1221187"/>
                </a:cubicBezTo>
                <a:cubicBezTo>
                  <a:pt x="7153561" y="1216932"/>
                  <a:pt x="7162032" y="1216932"/>
                  <a:pt x="7170502" y="1216932"/>
                </a:cubicBezTo>
                <a:cubicBezTo>
                  <a:pt x="7187444" y="1212677"/>
                  <a:pt x="7204386" y="1216932"/>
                  <a:pt x="7225562" y="1221187"/>
                </a:cubicBezTo>
                <a:cubicBezTo>
                  <a:pt x="7229798" y="1221187"/>
                  <a:pt x="7238268" y="1225442"/>
                  <a:pt x="7246740" y="1225442"/>
                </a:cubicBezTo>
                <a:cubicBezTo>
                  <a:pt x="7246740" y="1229697"/>
                  <a:pt x="7250974" y="1229697"/>
                  <a:pt x="7250974" y="1229697"/>
                </a:cubicBezTo>
                <a:cubicBezTo>
                  <a:pt x="7250974" y="1233952"/>
                  <a:pt x="7255210" y="1233952"/>
                  <a:pt x="7255210" y="1238207"/>
                </a:cubicBezTo>
                <a:cubicBezTo>
                  <a:pt x="7255210" y="1238207"/>
                  <a:pt x="7255210" y="1242462"/>
                  <a:pt x="7255210" y="1242462"/>
                </a:cubicBezTo>
                <a:cubicBezTo>
                  <a:pt x="7250974" y="1242462"/>
                  <a:pt x="7250974" y="1242462"/>
                  <a:pt x="7250974" y="1242462"/>
                </a:cubicBezTo>
                <a:cubicBezTo>
                  <a:pt x="7250974" y="1246717"/>
                  <a:pt x="7250974" y="1246717"/>
                  <a:pt x="7250974" y="1246717"/>
                </a:cubicBezTo>
                <a:cubicBezTo>
                  <a:pt x="7238268" y="1250972"/>
                  <a:pt x="7229798" y="1255227"/>
                  <a:pt x="7221327" y="1255227"/>
                </a:cubicBezTo>
                <a:cubicBezTo>
                  <a:pt x="7208621" y="1259482"/>
                  <a:pt x="7191680" y="1263737"/>
                  <a:pt x="7174738" y="1272247"/>
                </a:cubicBezTo>
                <a:cubicBezTo>
                  <a:pt x="7174738" y="1272247"/>
                  <a:pt x="7170502" y="1272247"/>
                  <a:pt x="7170502" y="1276502"/>
                </a:cubicBezTo>
                <a:cubicBezTo>
                  <a:pt x="7170502" y="1276502"/>
                  <a:pt x="7170502" y="1276502"/>
                  <a:pt x="7166267" y="1280757"/>
                </a:cubicBezTo>
                <a:cubicBezTo>
                  <a:pt x="7166267" y="1280757"/>
                  <a:pt x="7166267" y="1285012"/>
                  <a:pt x="7166267" y="1289267"/>
                </a:cubicBezTo>
                <a:cubicBezTo>
                  <a:pt x="7170502" y="1306287"/>
                  <a:pt x="7178973" y="1323307"/>
                  <a:pt x="7178973" y="1340327"/>
                </a:cubicBezTo>
                <a:cubicBezTo>
                  <a:pt x="7178973" y="1348837"/>
                  <a:pt x="7178973" y="1353092"/>
                  <a:pt x="7178973" y="1357347"/>
                </a:cubicBezTo>
                <a:cubicBezTo>
                  <a:pt x="7183208" y="1357347"/>
                  <a:pt x="7183208" y="1357347"/>
                  <a:pt x="7183208" y="1361602"/>
                </a:cubicBezTo>
                <a:cubicBezTo>
                  <a:pt x="7187444" y="1357347"/>
                  <a:pt x="7187444" y="1357347"/>
                  <a:pt x="7187444" y="1357347"/>
                </a:cubicBezTo>
                <a:cubicBezTo>
                  <a:pt x="7191680" y="1353092"/>
                  <a:pt x="7195914" y="1348837"/>
                  <a:pt x="7195914" y="1348837"/>
                </a:cubicBezTo>
                <a:cubicBezTo>
                  <a:pt x="7204386" y="1340327"/>
                  <a:pt x="7212856" y="1327562"/>
                  <a:pt x="7221327" y="1323307"/>
                </a:cubicBezTo>
                <a:cubicBezTo>
                  <a:pt x="7234033" y="1310542"/>
                  <a:pt x="7246740" y="1302032"/>
                  <a:pt x="7259446" y="1297777"/>
                </a:cubicBezTo>
                <a:cubicBezTo>
                  <a:pt x="7284858" y="1293522"/>
                  <a:pt x="7301799" y="1293522"/>
                  <a:pt x="7318741" y="1297777"/>
                </a:cubicBezTo>
                <a:cubicBezTo>
                  <a:pt x="7335682" y="1302032"/>
                  <a:pt x="7352624" y="1310542"/>
                  <a:pt x="7365330" y="1319052"/>
                </a:cubicBezTo>
                <a:cubicBezTo>
                  <a:pt x="7378036" y="1323307"/>
                  <a:pt x="7390742" y="1331817"/>
                  <a:pt x="7407684" y="1331817"/>
                </a:cubicBezTo>
                <a:cubicBezTo>
                  <a:pt x="7416154" y="1331817"/>
                  <a:pt x="7424626" y="1327562"/>
                  <a:pt x="7433096" y="1323307"/>
                </a:cubicBezTo>
                <a:cubicBezTo>
                  <a:pt x="7445802" y="1319052"/>
                  <a:pt x="7454273" y="1314797"/>
                  <a:pt x="7462744" y="1306287"/>
                </a:cubicBezTo>
                <a:cubicBezTo>
                  <a:pt x="7466979" y="1306287"/>
                  <a:pt x="7466979" y="1306287"/>
                  <a:pt x="7466979" y="1306287"/>
                </a:cubicBezTo>
                <a:cubicBezTo>
                  <a:pt x="7471214" y="1302032"/>
                  <a:pt x="7471214" y="1302032"/>
                  <a:pt x="7471214" y="1302032"/>
                </a:cubicBezTo>
                <a:cubicBezTo>
                  <a:pt x="7475450" y="1302032"/>
                  <a:pt x="7479686" y="1302032"/>
                  <a:pt x="7483920" y="1302032"/>
                </a:cubicBezTo>
                <a:cubicBezTo>
                  <a:pt x="7492392" y="1302032"/>
                  <a:pt x="7496627" y="1306287"/>
                  <a:pt x="7500862" y="1310542"/>
                </a:cubicBezTo>
                <a:cubicBezTo>
                  <a:pt x="7509333" y="1310542"/>
                  <a:pt x="7513568" y="1314797"/>
                  <a:pt x="7517804" y="1323307"/>
                </a:cubicBezTo>
                <a:cubicBezTo>
                  <a:pt x="7517804" y="1323307"/>
                  <a:pt x="7517804" y="1323307"/>
                  <a:pt x="7517804" y="1327562"/>
                </a:cubicBezTo>
                <a:cubicBezTo>
                  <a:pt x="7517804" y="1327562"/>
                  <a:pt x="7517804" y="1327562"/>
                  <a:pt x="7517804" y="1331817"/>
                </a:cubicBezTo>
                <a:cubicBezTo>
                  <a:pt x="7513568" y="1336072"/>
                  <a:pt x="7513568" y="1336072"/>
                  <a:pt x="7509333" y="1336072"/>
                </a:cubicBezTo>
                <a:cubicBezTo>
                  <a:pt x="7505098" y="1340327"/>
                  <a:pt x="7500862" y="1340327"/>
                  <a:pt x="7496627" y="1344582"/>
                </a:cubicBezTo>
                <a:cubicBezTo>
                  <a:pt x="7483920" y="1348837"/>
                  <a:pt x="7471214" y="1353092"/>
                  <a:pt x="7458508" y="1357347"/>
                </a:cubicBezTo>
                <a:cubicBezTo>
                  <a:pt x="7445802" y="1361602"/>
                  <a:pt x="7428860" y="1370112"/>
                  <a:pt x="7416154" y="1374367"/>
                </a:cubicBezTo>
                <a:cubicBezTo>
                  <a:pt x="7433096" y="1370112"/>
                  <a:pt x="7454273" y="1370112"/>
                  <a:pt x="7471214" y="1370112"/>
                </a:cubicBezTo>
                <a:cubicBezTo>
                  <a:pt x="7475450" y="1370112"/>
                  <a:pt x="7488156" y="1370112"/>
                  <a:pt x="7488156" y="1374367"/>
                </a:cubicBezTo>
                <a:cubicBezTo>
                  <a:pt x="7488156" y="1378622"/>
                  <a:pt x="7483920" y="1378622"/>
                  <a:pt x="7483920" y="1378622"/>
                </a:cubicBezTo>
                <a:cubicBezTo>
                  <a:pt x="7483920" y="1378622"/>
                  <a:pt x="7479686" y="1378622"/>
                  <a:pt x="7479686" y="1378622"/>
                </a:cubicBezTo>
                <a:cubicBezTo>
                  <a:pt x="7475450" y="1382877"/>
                  <a:pt x="7475450" y="1382877"/>
                  <a:pt x="7471214" y="1382877"/>
                </a:cubicBezTo>
                <a:cubicBezTo>
                  <a:pt x="7466979" y="1382877"/>
                  <a:pt x="7462744" y="1382877"/>
                  <a:pt x="7462744" y="1382877"/>
                </a:cubicBezTo>
                <a:cubicBezTo>
                  <a:pt x="7450038" y="1387132"/>
                  <a:pt x="7441567" y="1391387"/>
                  <a:pt x="7433096" y="1391387"/>
                </a:cubicBezTo>
                <a:cubicBezTo>
                  <a:pt x="7403448" y="1399897"/>
                  <a:pt x="7373800" y="1404152"/>
                  <a:pt x="7339918" y="1408407"/>
                </a:cubicBezTo>
                <a:cubicBezTo>
                  <a:pt x="7297564" y="1421172"/>
                  <a:pt x="7259446" y="1429682"/>
                  <a:pt x="7217092" y="1442447"/>
                </a:cubicBezTo>
                <a:cubicBezTo>
                  <a:pt x="7217092" y="1442447"/>
                  <a:pt x="7217092" y="1442447"/>
                  <a:pt x="7217092" y="1446702"/>
                </a:cubicBezTo>
                <a:cubicBezTo>
                  <a:pt x="7217092" y="1459467"/>
                  <a:pt x="7217092" y="1463722"/>
                  <a:pt x="7212856" y="1476487"/>
                </a:cubicBezTo>
                <a:cubicBezTo>
                  <a:pt x="7217092" y="1476487"/>
                  <a:pt x="7217092" y="1476487"/>
                  <a:pt x="7217092" y="1476487"/>
                </a:cubicBezTo>
                <a:cubicBezTo>
                  <a:pt x="7217092" y="1476487"/>
                  <a:pt x="7217092" y="1476487"/>
                  <a:pt x="7221327" y="1476487"/>
                </a:cubicBezTo>
                <a:cubicBezTo>
                  <a:pt x="7225562" y="1467977"/>
                  <a:pt x="7234033" y="1467977"/>
                  <a:pt x="7238268" y="1463722"/>
                </a:cubicBezTo>
                <a:cubicBezTo>
                  <a:pt x="7284858" y="1442447"/>
                  <a:pt x="7331447" y="1433937"/>
                  <a:pt x="7373800" y="1433937"/>
                </a:cubicBezTo>
                <a:cubicBezTo>
                  <a:pt x="7394978" y="1433937"/>
                  <a:pt x="7416154" y="1438192"/>
                  <a:pt x="7433096" y="1442447"/>
                </a:cubicBezTo>
                <a:cubicBezTo>
                  <a:pt x="7441567" y="1446702"/>
                  <a:pt x="7450038" y="1450957"/>
                  <a:pt x="7454273" y="1455212"/>
                </a:cubicBezTo>
                <a:cubicBezTo>
                  <a:pt x="7458508" y="1463722"/>
                  <a:pt x="7458508" y="1467977"/>
                  <a:pt x="7462744" y="1476487"/>
                </a:cubicBezTo>
                <a:cubicBezTo>
                  <a:pt x="7458508" y="1480742"/>
                  <a:pt x="7458508" y="1484997"/>
                  <a:pt x="7458508" y="1489252"/>
                </a:cubicBezTo>
                <a:cubicBezTo>
                  <a:pt x="7454273" y="1493507"/>
                  <a:pt x="7454273" y="1497762"/>
                  <a:pt x="7445802" y="1502017"/>
                </a:cubicBezTo>
                <a:cubicBezTo>
                  <a:pt x="7437332" y="1510527"/>
                  <a:pt x="7428860" y="1519037"/>
                  <a:pt x="7416154" y="1523292"/>
                </a:cubicBezTo>
                <a:cubicBezTo>
                  <a:pt x="7382272" y="1544567"/>
                  <a:pt x="7344153" y="1557332"/>
                  <a:pt x="7310270" y="1565842"/>
                </a:cubicBezTo>
                <a:cubicBezTo>
                  <a:pt x="7272152" y="1582862"/>
                  <a:pt x="7234033" y="1595627"/>
                  <a:pt x="7195914" y="1608392"/>
                </a:cubicBezTo>
                <a:cubicBezTo>
                  <a:pt x="7170502" y="1621157"/>
                  <a:pt x="7140854" y="1629667"/>
                  <a:pt x="7115442" y="1646687"/>
                </a:cubicBezTo>
                <a:cubicBezTo>
                  <a:pt x="7018028" y="1714767"/>
                  <a:pt x="6912144" y="1731788"/>
                  <a:pt x="6810495" y="1804123"/>
                </a:cubicBezTo>
                <a:cubicBezTo>
                  <a:pt x="6785082" y="1825398"/>
                  <a:pt x="6763906" y="1833908"/>
                  <a:pt x="6738494" y="1846673"/>
                </a:cubicBezTo>
                <a:cubicBezTo>
                  <a:pt x="6717316" y="1855183"/>
                  <a:pt x="6696140" y="1867948"/>
                  <a:pt x="6679198" y="1876458"/>
                </a:cubicBezTo>
                <a:cubicBezTo>
                  <a:pt x="6611432" y="1906243"/>
                  <a:pt x="6547901" y="1936028"/>
                  <a:pt x="6480135" y="1961558"/>
                </a:cubicBezTo>
                <a:cubicBezTo>
                  <a:pt x="6289543" y="2038148"/>
                  <a:pt x="6094715" y="2110483"/>
                  <a:pt x="5904123" y="2174308"/>
                </a:cubicBezTo>
                <a:cubicBezTo>
                  <a:pt x="5840593" y="2191328"/>
                  <a:pt x="5671177" y="2348763"/>
                  <a:pt x="5425525" y="2335998"/>
                </a:cubicBezTo>
                <a:cubicBezTo>
                  <a:pt x="5099401" y="2314723"/>
                  <a:pt x="5141754" y="2284938"/>
                  <a:pt x="5179873" y="2774264"/>
                </a:cubicBezTo>
                <a:cubicBezTo>
                  <a:pt x="5188344" y="2867874"/>
                  <a:pt x="5205285" y="2948719"/>
                  <a:pt x="5226462" y="3033819"/>
                </a:cubicBezTo>
                <a:cubicBezTo>
                  <a:pt x="5247639" y="3114664"/>
                  <a:pt x="5226462" y="3310395"/>
                  <a:pt x="5150225" y="3310395"/>
                </a:cubicBezTo>
                <a:cubicBezTo>
                  <a:pt x="5107871" y="3310395"/>
                  <a:pt x="5082459" y="3280610"/>
                  <a:pt x="5099401" y="3042329"/>
                </a:cubicBezTo>
                <a:cubicBezTo>
                  <a:pt x="5107871" y="2952974"/>
                  <a:pt x="5116342" y="2863619"/>
                  <a:pt x="5124813" y="2774264"/>
                </a:cubicBezTo>
                <a:cubicBezTo>
                  <a:pt x="5129048" y="2727459"/>
                  <a:pt x="5129048" y="2684909"/>
                  <a:pt x="5133284" y="2642359"/>
                </a:cubicBezTo>
                <a:cubicBezTo>
                  <a:pt x="5150225" y="2438118"/>
                  <a:pt x="5188344" y="2412588"/>
                  <a:pt x="4997751" y="2455138"/>
                </a:cubicBezTo>
                <a:cubicBezTo>
                  <a:pt x="4921515" y="2472158"/>
                  <a:pt x="4862219" y="2467903"/>
                  <a:pt x="4845278" y="2510453"/>
                </a:cubicBezTo>
                <a:cubicBezTo>
                  <a:pt x="4841042" y="2527474"/>
                  <a:pt x="4836807" y="2565769"/>
                  <a:pt x="4841042" y="2595554"/>
                </a:cubicBezTo>
                <a:cubicBezTo>
                  <a:pt x="4862219" y="2727459"/>
                  <a:pt x="4794453" y="2778519"/>
                  <a:pt x="4802924" y="2638104"/>
                </a:cubicBezTo>
                <a:cubicBezTo>
                  <a:pt x="4802924" y="2621084"/>
                  <a:pt x="4807159" y="2595554"/>
                  <a:pt x="4815630" y="2565769"/>
                </a:cubicBezTo>
                <a:cubicBezTo>
                  <a:pt x="4849513" y="2467903"/>
                  <a:pt x="4857984" y="2497688"/>
                  <a:pt x="4726687" y="2493433"/>
                </a:cubicBezTo>
                <a:cubicBezTo>
                  <a:pt x="4591155" y="2489178"/>
                  <a:pt x="4455623" y="2510453"/>
                  <a:pt x="4468329" y="2659379"/>
                </a:cubicBezTo>
                <a:cubicBezTo>
                  <a:pt x="4472564" y="2735969"/>
                  <a:pt x="4502212" y="2804049"/>
                  <a:pt x="4493741" y="2893404"/>
                </a:cubicBezTo>
                <a:cubicBezTo>
                  <a:pt x="4481035" y="2991269"/>
                  <a:pt x="4442916" y="3059349"/>
                  <a:pt x="4434446" y="2906169"/>
                </a:cubicBezTo>
                <a:cubicBezTo>
                  <a:pt x="4430210" y="2872129"/>
                  <a:pt x="4447152" y="2761499"/>
                  <a:pt x="4455623" y="2667889"/>
                </a:cubicBezTo>
                <a:cubicBezTo>
                  <a:pt x="4468329" y="2497688"/>
                  <a:pt x="4442916" y="2544494"/>
                  <a:pt x="4298913" y="2553004"/>
                </a:cubicBezTo>
                <a:cubicBezTo>
                  <a:pt x="4112556" y="2570024"/>
                  <a:pt x="4150675" y="2587044"/>
                  <a:pt x="4146439" y="2791284"/>
                </a:cubicBezTo>
                <a:cubicBezTo>
                  <a:pt x="4137969" y="3025309"/>
                  <a:pt x="4150675" y="3263589"/>
                  <a:pt x="4121027" y="3476340"/>
                </a:cubicBezTo>
                <a:cubicBezTo>
                  <a:pt x="4099850" y="3612500"/>
                  <a:pt x="4099850" y="3684835"/>
                  <a:pt x="4002436" y="3714620"/>
                </a:cubicBezTo>
                <a:cubicBezTo>
                  <a:pt x="3926200" y="3740150"/>
                  <a:pt x="3917729" y="3608245"/>
                  <a:pt x="3993966" y="3433790"/>
                </a:cubicBezTo>
                <a:cubicBezTo>
                  <a:pt x="4049026" y="3310395"/>
                  <a:pt x="4239618" y="2582789"/>
                  <a:pt x="4065967" y="2565769"/>
                </a:cubicBezTo>
                <a:cubicBezTo>
                  <a:pt x="3917729" y="2553004"/>
                  <a:pt x="3888081" y="2433863"/>
                  <a:pt x="3879610" y="2655124"/>
                </a:cubicBezTo>
                <a:cubicBezTo>
                  <a:pt x="3875375" y="2723204"/>
                  <a:pt x="3888081" y="2876384"/>
                  <a:pt x="3862669" y="2944464"/>
                </a:cubicBezTo>
                <a:cubicBezTo>
                  <a:pt x="3854198" y="2974249"/>
                  <a:pt x="3841492" y="2987014"/>
                  <a:pt x="3828786" y="2987014"/>
                </a:cubicBezTo>
                <a:cubicBezTo>
                  <a:pt x="3790667" y="2987014"/>
                  <a:pt x="3790667" y="2918934"/>
                  <a:pt x="3811844" y="2842344"/>
                </a:cubicBezTo>
                <a:cubicBezTo>
                  <a:pt x="3828786" y="2782774"/>
                  <a:pt x="3862669" y="2718949"/>
                  <a:pt x="3862669" y="2667889"/>
                </a:cubicBezTo>
                <a:cubicBezTo>
                  <a:pt x="3866904" y="2480668"/>
                  <a:pt x="3833021" y="2493433"/>
                  <a:pt x="3756784" y="2523218"/>
                </a:cubicBezTo>
                <a:cubicBezTo>
                  <a:pt x="3697489" y="2548749"/>
                  <a:pt x="3625487" y="2514708"/>
                  <a:pt x="3545015" y="2514708"/>
                </a:cubicBezTo>
                <a:cubicBezTo>
                  <a:pt x="3460308" y="2510453"/>
                  <a:pt x="3417954" y="2467903"/>
                  <a:pt x="3443366" y="2570024"/>
                </a:cubicBezTo>
                <a:cubicBezTo>
                  <a:pt x="3528074" y="2808304"/>
                  <a:pt x="3240068" y="2761499"/>
                  <a:pt x="3307834" y="2582789"/>
                </a:cubicBezTo>
                <a:cubicBezTo>
                  <a:pt x="3350188" y="2459393"/>
                  <a:pt x="3489955" y="2480668"/>
                  <a:pt x="3286657" y="2438118"/>
                </a:cubicBezTo>
                <a:cubicBezTo>
                  <a:pt x="3155360" y="2412588"/>
                  <a:pt x="3007122" y="2382803"/>
                  <a:pt x="2943591" y="2467903"/>
                </a:cubicBezTo>
                <a:cubicBezTo>
                  <a:pt x="2871589" y="2561514"/>
                  <a:pt x="2935120" y="2923189"/>
                  <a:pt x="2930885" y="3055094"/>
                </a:cubicBezTo>
                <a:cubicBezTo>
                  <a:pt x="2922414" y="3225294"/>
                  <a:pt x="2969003" y="3365710"/>
                  <a:pt x="2863119" y="3348690"/>
                </a:cubicBezTo>
                <a:cubicBezTo>
                  <a:pt x="2778411" y="3335925"/>
                  <a:pt x="2808059" y="3212529"/>
                  <a:pt x="2854648" y="3050839"/>
                </a:cubicBezTo>
                <a:cubicBezTo>
                  <a:pt x="2901237" y="2901914"/>
                  <a:pt x="2888531" y="2667889"/>
                  <a:pt x="2892766" y="2514708"/>
                </a:cubicBezTo>
                <a:cubicBezTo>
                  <a:pt x="2897002" y="2387058"/>
                  <a:pt x="2727586" y="2344508"/>
                  <a:pt x="2625937" y="2353018"/>
                </a:cubicBezTo>
                <a:cubicBezTo>
                  <a:pt x="2536994" y="2357273"/>
                  <a:pt x="2524288" y="2144523"/>
                  <a:pt x="2223576" y="2233878"/>
                </a:cubicBezTo>
                <a:cubicBezTo>
                  <a:pt x="2206635" y="2238133"/>
                  <a:pt x="2198164" y="2242388"/>
                  <a:pt x="2185458" y="2246643"/>
                </a:cubicBezTo>
                <a:cubicBezTo>
                  <a:pt x="2181222" y="2246643"/>
                  <a:pt x="2181222" y="2250898"/>
                  <a:pt x="2181222" y="2250898"/>
                </a:cubicBezTo>
                <a:cubicBezTo>
                  <a:pt x="2176987" y="2250898"/>
                  <a:pt x="2172752" y="2255153"/>
                  <a:pt x="2172752" y="2255153"/>
                </a:cubicBezTo>
                <a:cubicBezTo>
                  <a:pt x="2168516" y="2255153"/>
                  <a:pt x="2164281" y="2259408"/>
                  <a:pt x="2160045" y="2259408"/>
                </a:cubicBezTo>
                <a:cubicBezTo>
                  <a:pt x="2155810" y="2255153"/>
                  <a:pt x="2151574" y="2255153"/>
                  <a:pt x="2147339" y="2255153"/>
                </a:cubicBezTo>
                <a:cubicBezTo>
                  <a:pt x="2143104" y="2250898"/>
                  <a:pt x="2138868" y="2250898"/>
                  <a:pt x="2134633" y="2246643"/>
                </a:cubicBezTo>
                <a:cubicBezTo>
                  <a:pt x="2113456" y="2238133"/>
                  <a:pt x="2096515" y="2225368"/>
                  <a:pt x="2083808" y="2216858"/>
                </a:cubicBezTo>
                <a:cubicBezTo>
                  <a:pt x="2062632" y="2204093"/>
                  <a:pt x="2045690" y="2199838"/>
                  <a:pt x="2024513" y="2195583"/>
                </a:cubicBezTo>
                <a:cubicBezTo>
                  <a:pt x="2011807" y="2195583"/>
                  <a:pt x="1994865" y="2195583"/>
                  <a:pt x="1977924" y="2199838"/>
                </a:cubicBezTo>
                <a:cubicBezTo>
                  <a:pt x="1965218" y="2204093"/>
                  <a:pt x="1948276" y="2204093"/>
                  <a:pt x="1931335" y="2208348"/>
                </a:cubicBezTo>
                <a:cubicBezTo>
                  <a:pt x="1914393" y="2208348"/>
                  <a:pt x="1897451" y="2204093"/>
                  <a:pt x="1876275" y="2195583"/>
                </a:cubicBezTo>
                <a:cubicBezTo>
                  <a:pt x="1850862" y="2187073"/>
                  <a:pt x="1829686" y="2174308"/>
                  <a:pt x="1804273" y="2170053"/>
                </a:cubicBezTo>
                <a:cubicBezTo>
                  <a:pt x="1783096" y="2161543"/>
                  <a:pt x="1761919" y="2148778"/>
                  <a:pt x="1744978" y="2136013"/>
                </a:cubicBezTo>
                <a:cubicBezTo>
                  <a:pt x="1719566" y="2118993"/>
                  <a:pt x="1698389" y="2097718"/>
                  <a:pt x="1677212" y="2072188"/>
                </a:cubicBezTo>
                <a:cubicBezTo>
                  <a:pt x="1668741" y="2063678"/>
                  <a:pt x="1660270" y="2050913"/>
                  <a:pt x="1656035" y="2042403"/>
                </a:cubicBezTo>
                <a:cubicBezTo>
                  <a:pt x="1647564" y="2033893"/>
                  <a:pt x="1643329" y="2021128"/>
                  <a:pt x="1639093" y="2012618"/>
                </a:cubicBezTo>
                <a:cubicBezTo>
                  <a:pt x="1639093" y="2004108"/>
                  <a:pt x="1643329" y="1995598"/>
                  <a:pt x="1647564" y="1987088"/>
                </a:cubicBezTo>
                <a:cubicBezTo>
                  <a:pt x="1651799" y="1982833"/>
                  <a:pt x="1660270" y="1978578"/>
                  <a:pt x="1668741" y="1978578"/>
                </a:cubicBezTo>
                <a:cubicBezTo>
                  <a:pt x="1677212" y="1974323"/>
                  <a:pt x="1685683" y="1978578"/>
                  <a:pt x="1694153" y="1978578"/>
                </a:cubicBezTo>
                <a:cubicBezTo>
                  <a:pt x="1702624" y="1982833"/>
                  <a:pt x="1711095" y="1987088"/>
                  <a:pt x="1719566" y="1991343"/>
                </a:cubicBezTo>
                <a:cubicBezTo>
                  <a:pt x="1740742" y="1999853"/>
                  <a:pt x="1753449" y="2008363"/>
                  <a:pt x="1774625" y="2016873"/>
                </a:cubicBezTo>
                <a:cubicBezTo>
                  <a:pt x="1774625" y="2016873"/>
                  <a:pt x="1778861" y="2016873"/>
                  <a:pt x="1778861" y="2016873"/>
                </a:cubicBezTo>
                <a:cubicBezTo>
                  <a:pt x="1778861" y="2012618"/>
                  <a:pt x="1778861" y="2008363"/>
                  <a:pt x="1778861" y="2004108"/>
                </a:cubicBezTo>
                <a:cubicBezTo>
                  <a:pt x="1774625" y="1995598"/>
                  <a:pt x="1774625" y="1982833"/>
                  <a:pt x="1766155" y="1974323"/>
                </a:cubicBezTo>
                <a:cubicBezTo>
                  <a:pt x="1766155" y="1970068"/>
                  <a:pt x="1766155" y="1965813"/>
                  <a:pt x="1766155" y="1961558"/>
                </a:cubicBezTo>
                <a:cubicBezTo>
                  <a:pt x="1766155" y="1957303"/>
                  <a:pt x="1766155" y="1957303"/>
                  <a:pt x="1770390" y="1957303"/>
                </a:cubicBezTo>
                <a:cubicBezTo>
                  <a:pt x="1770390" y="1957303"/>
                  <a:pt x="1774625" y="1957303"/>
                  <a:pt x="1774625" y="1953048"/>
                </a:cubicBezTo>
                <a:cubicBezTo>
                  <a:pt x="1774625" y="1953048"/>
                  <a:pt x="1778861" y="1953048"/>
                  <a:pt x="1778861" y="1953048"/>
                </a:cubicBezTo>
                <a:cubicBezTo>
                  <a:pt x="1783096" y="1957303"/>
                  <a:pt x="1787332" y="1957303"/>
                  <a:pt x="1787332" y="1957303"/>
                </a:cubicBezTo>
                <a:cubicBezTo>
                  <a:pt x="1800038" y="1965813"/>
                  <a:pt x="1808509" y="1970068"/>
                  <a:pt x="1816979" y="1978578"/>
                </a:cubicBezTo>
                <a:cubicBezTo>
                  <a:pt x="1846627" y="1999853"/>
                  <a:pt x="1888981" y="2012618"/>
                  <a:pt x="1918629" y="2021128"/>
                </a:cubicBezTo>
                <a:cubicBezTo>
                  <a:pt x="1969453" y="2033893"/>
                  <a:pt x="2020278" y="2046658"/>
                  <a:pt x="2066867" y="2055168"/>
                </a:cubicBezTo>
                <a:cubicBezTo>
                  <a:pt x="2113456" y="2063678"/>
                  <a:pt x="2164281" y="2063678"/>
                  <a:pt x="2210870" y="2063678"/>
                </a:cubicBezTo>
                <a:cubicBezTo>
                  <a:pt x="2227812" y="2063678"/>
                  <a:pt x="2248988" y="2063678"/>
                  <a:pt x="2261694" y="2059423"/>
                </a:cubicBezTo>
                <a:cubicBezTo>
                  <a:pt x="2274400" y="2055168"/>
                  <a:pt x="2287107" y="2050913"/>
                  <a:pt x="2299813" y="2046658"/>
                </a:cubicBezTo>
                <a:cubicBezTo>
                  <a:pt x="2299813" y="2046658"/>
                  <a:pt x="2304048" y="2046658"/>
                  <a:pt x="2304048" y="2042403"/>
                </a:cubicBezTo>
                <a:cubicBezTo>
                  <a:pt x="2304048" y="2042403"/>
                  <a:pt x="2308284" y="2042403"/>
                  <a:pt x="2308284" y="2042403"/>
                </a:cubicBezTo>
                <a:cubicBezTo>
                  <a:pt x="2316754" y="2042403"/>
                  <a:pt x="2320990" y="2042403"/>
                  <a:pt x="2325225" y="2042403"/>
                </a:cubicBezTo>
                <a:cubicBezTo>
                  <a:pt x="2342167" y="2046658"/>
                  <a:pt x="2354873" y="2046658"/>
                  <a:pt x="2367579" y="2046658"/>
                </a:cubicBezTo>
                <a:cubicBezTo>
                  <a:pt x="2371814" y="2046658"/>
                  <a:pt x="2380285" y="2046658"/>
                  <a:pt x="2384520" y="2046658"/>
                </a:cubicBezTo>
                <a:cubicBezTo>
                  <a:pt x="2384520" y="2046658"/>
                  <a:pt x="2388756" y="2046658"/>
                  <a:pt x="2388756" y="2046658"/>
                </a:cubicBezTo>
                <a:cubicBezTo>
                  <a:pt x="2388756" y="2042403"/>
                  <a:pt x="2388756" y="2042403"/>
                  <a:pt x="2388756" y="2042403"/>
                </a:cubicBezTo>
                <a:cubicBezTo>
                  <a:pt x="2325225" y="2033893"/>
                  <a:pt x="2261694" y="2021128"/>
                  <a:pt x="2198164" y="2008363"/>
                </a:cubicBezTo>
                <a:cubicBezTo>
                  <a:pt x="2155810" y="1999853"/>
                  <a:pt x="2109221" y="1991343"/>
                  <a:pt x="2066867" y="1982833"/>
                </a:cubicBezTo>
                <a:cubicBezTo>
                  <a:pt x="2041455" y="1982833"/>
                  <a:pt x="2020278" y="1991343"/>
                  <a:pt x="2003336" y="1999853"/>
                </a:cubicBezTo>
                <a:cubicBezTo>
                  <a:pt x="1999101" y="2004108"/>
                  <a:pt x="1994865" y="2004108"/>
                  <a:pt x="1990630" y="2004108"/>
                </a:cubicBezTo>
                <a:cubicBezTo>
                  <a:pt x="1986395" y="2004108"/>
                  <a:pt x="1977924" y="2004108"/>
                  <a:pt x="1973689" y="2004108"/>
                </a:cubicBezTo>
                <a:cubicBezTo>
                  <a:pt x="1960982" y="1999853"/>
                  <a:pt x="1944041" y="1995598"/>
                  <a:pt x="1931335" y="1991343"/>
                </a:cubicBezTo>
                <a:cubicBezTo>
                  <a:pt x="1897451" y="1974323"/>
                  <a:pt x="1863569" y="1957303"/>
                  <a:pt x="1829686" y="1940283"/>
                </a:cubicBezTo>
                <a:cubicBezTo>
                  <a:pt x="1800038" y="1927518"/>
                  <a:pt x="1774625" y="1910498"/>
                  <a:pt x="1744978" y="1901988"/>
                </a:cubicBezTo>
                <a:cubicBezTo>
                  <a:pt x="1723801" y="1893478"/>
                  <a:pt x="1698389" y="1889223"/>
                  <a:pt x="1677212" y="1880713"/>
                </a:cubicBezTo>
                <a:cubicBezTo>
                  <a:pt x="1668741" y="1880713"/>
                  <a:pt x="1664506" y="1880713"/>
                  <a:pt x="1660270" y="1880713"/>
                </a:cubicBezTo>
                <a:cubicBezTo>
                  <a:pt x="1643329" y="1880713"/>
                  <a:pt x="1630622" y="1884968"/>
                  <a:pt x="1617916" y="1893478"/>
                </a:cubicBezTo>
                <a:cubicBezTo>
                  <a:pt x="1613681" y="1893478"/>
                  <a:pt x="1613681" y="1893478"/>
                  <a:pt x="1609446" y="1893478"/>
                </a:cubicBezTo>
                <a:cubicBezTo>
                  <a:pt x="1600975" y="1893478"/>
                  <a:pt x="1596739" y="1893478"/>
                  <a:pt x="1592504" y="1893478"/>
                </a:cubicBezTo>
                <a:cubicBezTo>
                  <a:pt x="1584033" y="1889223"/>
                  <a:pt x="1571327" y="1880713"/>
                  <a:pt x="1562856" y="1876458"/>
                </a:cubicBezTo>
                <a:cubicBezTo>
                  <a:pt x="1541679" y="1863693"/>
                  <a:pt x="1524738" y="1850928"/>
                  <a:pt x="1503561" y="1833908"/>
                </a:cubicBezTo>
                <a:cubicBezTo>
                  <a:pt x="1245203" y="1753063"/>
                  <a:pt x="982609" y="1659452"/>
                  <a:pt x="720015" y="1557332"/>
                </a:cubicBezTo>
                <a:cubicBezTo>
                  <a:pt x="622601" y="1523292"/>
                  <a:pt x="529423" y="1493507"/>
                  <a:pt x="432009" y="1450957"/>
                </a:cubicBezTo>
                <a:cubicBezTo>
                  <a:pt x="410832" y="1442447"/>
                  <a:pt x="385420" y="1429682"/>
                  <a:pt x="355772" y="1416917"/>
                </a:cubicBezTo>
                <a:cubicBezTo>
                  <a:pt x="338831" y="1408407"/>
                  <a:pt x="317654" y="1395642"/>
                  <a:pt x="300713" y="1382877"/>
                </a:cubicBezTo>
                <a:cubicBezTo>
                  <a:pt x="288006" y="1370112"/>
                  <a:pt x="271065" y="1361602"/>
                  <a:pt x="262594" y="1344582"/>
                </a:cubicBezTo>
                <a:cubicBezTo>
                  <a:pt x="254123" y="1331817"/>
                  <a:pt x="258359" y="1323307"/>
                  <a:pt x="262594" y="1310542"/>
                </a:cubicBezTo>
                <a:cubicBezTo>
                  <a:pt x="262594" y="1310542"/>
                  <a:pt x="266829" y="1310542"/>
                  <a:pt x="266829" y="1310542"/>
                </a:cubicBezTo>
                <a:cubicBezTo>
                  <a:pt x="266829" y="1310542"/>
                  <a:pt x="271065" y="1310542"/>
                  <a:pt x="271065" y="1310542"/>
                </a:cubicBezTo>
                <a:cubicBezTo>
                  <a:pt x="279536" y="1310542"/>
                  <a:pt x="288006" y="1314797"/>
                  <a:pt x="296477" y="1314797"/>
                </a:cubicBezTo>
                <a:cubicBezTo>
                  <a:pt x="321889" y="1323307"/>
                  <a:pt x="351537" y="1331817"/>
                  <a:pt x="376949" y="1340327"/>
                </a:cubicBezTo>
                <a:cubicBezTo>
                  <a:pt x="457422" y="1361602"/>
                  <a:pt x="542129" y="1382877"/>
                  <a:pt x="622601" y="1408407"/>
                </a:cubicBezTo>
                <a:cubicBezTo>
                  <a:pt x="732721" y="1438192"/>
                  <a:pt x="847077" y="1472232"/>
                  <a:pt x="961432" y="1497762"/>
                </a:cubicBezTo>
                <a:cubicBezTo>
                  <a:pt x="766604" y="1429682"/>
                  <a:pt x="576012" y="1378622"/>
                  <a:pt x="381185" y="1285012"/>
                </a:cubicBezTo>
                <a:cubicBezTo>
                  <a:pt x="326125" y="1259482"/>
                  <a:pt x="275300" y="1246717"/>
                  <a:pt x="220240" y="1225442"/>
                </a:cubicBezTo>
                <a:cubicBezTo>
                  <a:pt x="211769" y="1221187"/>
                  <a:pt x="203299" y="1216932"/>
                  <a:pt x="194828" y="1212677"/>
                </a:cubicBezTo>
                <a:cubicBezTo>
                  <a:pt x="186357" y="1208422"/>
                  <a:pt x="177886" y="1204167"/>
                  <a:pt x="169415" y="1195657"/>
                </a:cubicBezTo>
                <a:cubicBezTo>
                  <a:pt x="165180" y="1187147"/>
                  <a:pt x="160945" y="1178637"/>
                  <a:pt x="156709" y="1170127"/>
                </a:cubicBezTo>
                <a:cubicBezTo>
                  <a:pt x="152474" y="1157362"/>
                  <a:pt x="148239" y="1144597"/>
                  <a:pt x="144003" y="1136087"/>
                </a:cubicBezTo>
                <a:cubicBezTo>
                  <a:pt x="144003" y="1131832"/>
                  <a:pt x="144003" y="1127577"/>
                  <a:pt x="148239" y="1123322"/>
                </a:cubicBezTo>
                <a:cubicBezTo>
                  <a:pt x="148239" y="1119067"/>
                  <a:pt x="152474" y="1119067"/>
                  <a:pt x="156709" y="1119067"/>
                </a:cubicBezTo>
                <a:cubicBezTo>
                  <a:pt x="165180" y="1119067"/>
                  <a:pt x="177886" y="1123322"/>
                  <a:pt x="190592" y="1127577"/>
                </a:cubicBezTo>
                <a:cubicBezTo>
                  <a:pt x="224476" y="1136087"/>
                  <a:pt x="262594" y="1148852"/>
                  <a:pt x="300713" y="1161617"/>
                </a:cubicBezTo>
                <a:cubicBezTo>
                  <a:pt x="321889" y="1174382"/>
                  <a:pt x="347302" y="1182892"/>
                  <a:pt x="372714" y="1191402"/>
                </a:cubicBezTo>
                <a:cubicBezTo>
                  <a:pt x="376949" y="1191402"/>
                  <a:pt x="376949" y="1191402"/>
                  <a:pt x="376949" y="1191402"/>
                </a:cubicBezTo>
                <a:cubicBezTo>
                  <a:pt x="376949" y="1187147"/>
                  <a:pt x="372714" y="1187147"/>
                  <a:pt x="372714" y="1187147"/>
                </a:cubicBezTo>
                <a:cubicBezTo>
                  <a:pt x="360008" y="1178637"/>
                  <a:pt x="347302" y="1170127"/>
                  <a:pt x="330360" y="1161617"/>
                </a:cubicBezTo>
                <a:cubicBezTo>
                  <a:pt x="321889" y="1157362"/>
                  <a:pt x="313419" y="1148852"/>
                  <a:pt x="304948" y="1144597"/>
                </a:cubicBezTo>
                <a:cubicBezTo>
                  <a:pt x="300713" y="1140342"/>
                  <a:pt x="300713" y="1140342"/>
                  <a:pt x="296477" y="1136087"/>
                </a:cubicBezTo>
                <a:cubicBezTo>
                  <a:pt x="296477" y="1131832"/>
                  <a:pt x="292242" y="1131832"/>
                  <a:pt x="292242" y="1131832"/>
                </a:cubicBezTo>
                <a:cubicBezTo>
                  <a:pt x="292242" y="1127577"/>
                  <a:pt x="292242" y="1123322"/>
                  <a:pt x="296477" y="1123322"/>
                </a:cubicBezTo>
                <a:cubicBezTo>
                  <a:pt x="300713" y="1119067"/>
                  <a:pt x="304948" y="1119067"/>
                  <a:pt x="309183" y="1119067"/>
                </a:cubicBezTo>
                <a:cubicBezTo>
                  <a:pt x="334596" y="1119067"/>
                  <a:pt x="360008" y="1123322"/>
                  <a:pt x="389655" y="1127577"/>
                </a:cubicBezTo>
                <a:lnTo>
                  <a:pt x="505288" y="1153052"/>
                </a:lnTo>
                <a:lnTo>
                  <a:pt x="506128" y="1153639"/>
                </a:lnTo>
                <a:lnTo>
                  <a:pt x="514160" y="1155207"/>
                </a:lnTo>
                <a:lnTo>
                  <a:pt x="631072" y="1187147"/>
                </a:lnTo>
                <a:cubicBezTo>
                  <a:pt x="626837" y="1182892"/>
                  <a:pt x="626837" y="1182892"/>
                  <a:pt x="622601" y="1178637"/>
                </a:cubicBezTo>
                <a:cubicBezTo>
                  <a:pt x="609895" y="1165872"/>
                  <a:pt x="597189" y="1157362"/>
                  <a:pt x="584483" y="1153107"/>
                </a:cubicBezTo>
                <a:cubicBezTo>
                  <a:pt x="576012" y="1148852"/>
                  <a:pt x="563306" y="1153107"/>
                  <a:pt x="554835" y="1153107"/>
                </a:cubicBezTo>
                <a:cubicBezTo>
                  <a:pt x="546365" y="1153107"/>
                  <a:pt x="537894" y="1157362"/>
                  <a:pt x="525188" y="1157362"/>
                </a:cubicBezTo>
                <a:lnTo>
                  <a:pt x="514160" y="1155207"/>
                </a:lnTo>
                <a:lnTo>
                  <a:pt x="510364" y="1154170"/>
                </a:lnTo>
                <a:lnTo>
                  <a:pt x="505288" y="1153052"/>
                </a:lnTo>
                <a:lnTo>
                  <a:pt x="487069" y="1140342"/>
                </a:lnTo>
                <a:cubicBezTo>
                  <a:pt x="470128" y="1127577"/>
                  <a:pt x="457422" y="1114812"/>
                  <a:pt x="440480" y="1106302"/>
                </a:cubicBezTo>
                <a:cubicBezTo>
                  <a:pt x="423539" y="1097792"/>
                  <a:pt x="410832" y="1076517"/>
                  <a:pt x="398126" y="1063752"/>
                </a:cubicBezTo>
                <a:cubicBezTo>
                  <a:pt x="381185" y="1038222"/>
                  <a:pt x="364243" y="1012692"/>
                  <a:pt x="351537" y="987161"/>
                </a:cubicBezTo>
                <a:cubicBezTo>
                  <a:pt x="347302" y="974396"/>
                  <a:pt x="338831" y="961631"/>
                  <a:pt x="334596" y="948866"/>
                </a:cubicBezTo>
                <a:cubicBezTo>
                  <a:pt x="330360" y="936101"/>
                  <a:pt x="326125" y="923336"/>
                  <a:pt x="326125" y="914827"/>
                </a:cubicBezTo>
                <a:cubicBezTo>
                  <a:pt x="326125" y="902062"/>
                  <a:pt x="326125" y="893551"/>
                  <a:pt x="330360" y="889297"/>
                </a:cubicBezTo>
                <a:cubicBezTo>
                  <a:pt x="330360" y="880786"/>
                  <a:pt x="334596" y="876532"/>
                  <a:pt x="343066" y="876532"/>
                </a:cubicBezTo>
                <a:cubicBezTo>
                  <a:pt x="347302" y="876532"/>
                  <a:pt x="351537" y="876532"/>
                  <a:pt x="360008" y="880786"/>
                </a:cubicBezTo>
                <a:cubicBezTo>
                  <a:pt x="364243" y="885041"/>
                  <a:pt x="372714" y="889297"/>
                  <a:pt x="376949" y="897806"/>
                </a:cubicBezTo>
                <a:cubicBezTo>
                  <a:pt x="389655" y="906316"/>
                  <a:pt x="402361" y="919081"/>
                  <a:pt x="415068" y="927592"/>
                </a:cubicBezTo>
                <a:cubicBezTo>
                  <a:pt x="415068" y="931846"/>
                  <a:pt x="415068" y="931846"/>
                  <a:pt x="415068" y="931846"/>
                </a:cubicBezTo>
                <a:cubicBezTo>
                  <a:pt x="419303" y="931846"/>
                  <a:pt x="419303" y="927592"/>
                  <a:pt x="419303" y="927592"/>
                </a:cubicBezTo>
                <a:cubicBezTo>
                  <a:pt x="419303" y="923336"/>
                  <a:pt x="419303" y="919081"/>
                  <a:pt x="415068" y="914827"/>
                </a:cubicBezTo>
                <a:cubicBezTo>
                  <a:pt x="415068" y="906316"/>
                  <a:pt x="410832" y="893551"/>
                  <a:pt x="410832" y="880786"/>
                </a:cubicBezTo>
                <a:cubicBezTo>
                  <a:pt x="410832" y="876532"/>
                  <a:pt x="406597" y="868021"/>
                  <a:pt x="406597" y="863766"/>
                </a:cubicBezTo>
                <a:cubicBezTo>
                  <a:pt x="406597" y="863766"/>
                  <a:pt x="406597" y="859511"/>
                  <a:pt x="410832" y="859511"/>
                </a:cubicBezTo>
                <a:cubicBezTo>
                  <a:pt x="410832" y="859511"/>
                  <a:pt x="415068" y="859511"/>
                  <a:pt x="415068" y="859511"/>
                </a:cubicBezTo>
                <a:cubicBezTo>
                  <a:pt x="419303" y="859511"/>
                  <a:pt x="419303" y="859511"/>
                  <a:pt x="419303" y="863766"/>
                </a:cubicBezTo>
                <a:cubicBezTo>
                  <a:pt x="427774" y="868021"/>
                  <a:pt x="436245" y="876532"/>
                  <a:pt x="440480" y="885041"/>
                </a:cubicBezTo>
                <a:cubicBezTo>
                  <a:pt x="461657" y="914827"/>
                  <a:pt x="487069" y="931846"/>
                  <a:pt x="512481" y="944611"/>
                </a:cubicBezTo>
                <a:cubicBezTo>
                  <a:pt x="542129" y="961631"/>
                  <a:pt x="576012" y="978651"/>
                  <a:pt x="609895" y="991416"/>
                </a:cubicBezTo>
                <a:cubicBezTo>
                  <a:pt x="639543" y="999926"/>
                  <a:pt x="673426" y="1008437"/>
                  <a:pt x="703074" y="1008437"/>
                </a:cubicBezTo>
                <a:cubicBezTo>
                  <a:pt x="715780" y="1008437"/>
                  <a:pt x="724251" y="1008437"/>
                  <a:pt x="736957" y="1004181"/>
                </a:cubicBezTo>
                <a:cubicBezTo>
                  <a:pt x="745428" y="1004181"/>
                  <a:pt x="753898" y="999926"/>
                  <a:pt x="762369" y="991416"/>
                </a:cubicBezTo>
                <a:cubicBezTo>
                  <a:pt x="762369" y="991416"/>
                  <a:pt x="766604" y="991416"/>
                  <a:pt x="766604" y="991416"/>
                </a:cubicBezTo>
                <a:cubicBezTo>
                  <a:pt x="770840" y="991416"/>
                  <a:pt x="775075" y="991416"/>
                  <a:pt x="779311" y="991416"/>
                </a:cubicBezTo>
                <a:cubicBezTo>
                  <a:pt x="787781" y="991416"/>
                  <a:pt x="796252" y="995672"/>
                  <a:pt x="804723" y="999926"/>
                </a:cubicBezTo>
                <a:cubicBezTo>
                  <a:pt x="808958" y="999926"/>
                  <a:pt x="813194" y="999926"/>
                  <a:pt x="817429" y="999926"/>
                </a:cubicBezTo>
                <a:cubicBezTo>
                  <a:pt x="817429" y="995672"/>
                  <a:pt x="817429" y="995672"/>
                  <a:pt x="817429" y="995672"/>
                </a:cubicBezTo>
                <a:cubicBezTo>
                  <a:pt x="817429" y="991416"/>
                  <a:pt x="817429" y="991416"/>
                  <a:pt x="817429" y="991416"/>
                </a:cubicBezTo>
                <a:cubicBezTo>
                  <a:pt x="817429" y="991416"/>
                  <a:pt x="813194" y="987161"/>
                  <a:pt x="813194" y="987161"/>
                </a:cubicBezTo>
                <a:cubicBezTo>
                  <a:pt x="808958" y="978651"/>
                  <a:pt x="800488" y="974396"/>
                  <a:pt x="796252" y="970141"/>
                </a:cubicBezTo>
                <a:cubicBezTo>
                  <a:pt x="758134" y="936101"/>
                  <a:pt x="711545" y="919081"/>
                  <a:pt x="673426" y="906316"/>
                </a:cubicBezTo>
                <a:cubicBezTo>
                  <a:pt x="648014" y="902062"/>
                  <a:pt x="626837" y="902062"/>
                  <a:pt x="609895" y="906316"/>
                </a:cubicBezTo>
                <a:cubicBezTo>
                  <a:pt x="592954" y="906316"/>
                  <a:pt x="576012" y="914827"/>
                  <a:pt x="563306" y="923336"/>
                </a:cubicBezTo>
                <a:cubicBezTo>
                  <a:pt x="563306" y="927592"/>
                  <a:pt x="559071" y="927592"/>
                  <a:pt x="554835" y="927592"/>
                </a:cubicBezTo>
                <a:cubicBezTo>
                  <a:pt x="554835" y="927592"/>
                  <a:pt x="550600" y="927592"/>
                  <a:pt x="542129" y="927592"/>
                </a:cubicBezTo>
                <a:cubicBezTo>
                  <a:pt x="537894" y="923336"/>
                  <a:pt x="525188" y="914827"/>
                  <a:pt x="516717" y="910571"/>
                </a:cubicBezTo>
                <a:cubicBezTo>
                  <a:pt x="495540" y="889297"/>
                  <a:pt x="470128" y="863766"/>
                  <a:pt x="448951" y="842491"/>
                </a:cubicBezTo>
                <a:cubicBezTo>
                  <a:pt x="423539" y="821216"/>
                  <a:pt x="398126" y="795686"/>
                  <a:pt x="372714" y="778666"/>
                </a:cubicBezTo>
                <a:cubicBezTo>
                  <a:pt x="360008" y="774411"/>
                  <a:pt x="347302" y="765901"/>
                  <a:pt x="334596" y="765901"/>
                </a:cubicBezTo>
                <a:cubicBezTo>
                  <a:pt x="321889" y="765901"/>
                  <a:pt x="317654" y="765901"/>
                  <a:pt x="309183" y="774411"/>
                </a:cubicBezTo>
                <a:cubicBezTo>
                  <a:pt x="304948" y="774411"/>
                  <a:pt x="304948" y="774411"/>
                  <a:pt x="300713" y="774411"/>
                </a:cubicBezTo>
                <a:cubicBezTo>
                  <a:pt x="296477" y="774411"/>
                  <a:pt x="292242" y="774411"/>
                  <a:pt x="292242" y="770156"/>
                </a:cubicBezTo>
                <a:cubicBezTo>
                  <a:pt x="283771" y="765901"/>
                  <a:pt x="275300" y="761646"/>
                  <a:pt x="271065" y="753136"/>
                </a:cubicBezTo>
                <a:cubicBezTo>
                  <a:pt x="254123" y="736116"/>
                  <a:pt x="237182" y="710586"/>
                  <a:pt x="224476" y="685056"/>
                </a:cubicBezTo>
                <a:cubicBezTo>
                  <a:pt x="220240" y="676546"/>
                  <a:pt x="216005" y="668036"/>
                  <a:pt x="211769" y="655271"/>
                </a:cubicBezTo>
                <a:cubicBezTo>
                  <a:pt x="207534" y="651016"/>
                  <a:pt x="207534" y="646761"/>
                  <a:pt x="203299" y="642506"/>
                </a:cubicBezTo>
                <a:cubicBezTo>
                  <a:pt x="203299" y="638251"/>
                  <a:pt x="203299" y="633996"/>
                  <a:pt x="203299" y="629741"/>
                </a:cubicBezTo>
                <a:cubicBezTo>
                  <a:pt x="203299" y="625486"/>
                  <a:pt x="203299" y="625486"/>
                  <a:pt x="203299" y="625486"/>
                </a:cubicBezTo>
                <a:cubicBezTo>
                  <a:pt x="203299" y="625486"/>
                  <a:pt x="203299" y="625486"/>
                  <a:pt x="207534" y="625486"/>
                </a:cubicBezTo>
                <a:cubicBezTo>
                  <a:pt x="216005" y="625486"/>
                  <a:pt x="224476" y="633996"/>
                  <a:pt x="232946" y="642506"/>
                </a:cubicBezTo>
                <a:cubicBezTo>
                  <a:pt x="241417" y="655271"/>
                  <a:pt x="258359" y="668036"/>
                  <a:pt x="271065" y="672291"/>
                </a:cubicBezTo>
                <a:cubicBezTo>
                  <a:pt x="271065" y="672291"/>
                  <a:pt x="275300" y="672291"/>
                  <a:pt x="275300" y="672291"/>
                </a:cubicBezTo>
                <a:cubicBezTo>
                  <a:pt x="275300" y="672291"/>
                  <a:pt x="275300" y="672291"/>
                  <a:pt x="279536" y="672291"/>
                </a:cubicBezTo>
                <a:cubicBezTo>
                  <a:pt x="279536" y="668036"/>
                  <a:pt x="279536" y="663781"/>
                  <a:pt x="279536" y="663781"/>
                </a:cubicBezTo>
                <a:cubicBezTo>
                  <a:pt x="279536" y="629741"/>
                  <a:pt x="275300" y="599956"/>
                  <a:pt x="275300" y="574426"/>
                </a:cubicBezTo>
                <a:cubicBezTo>
                  <a:pt x="275300" y="565916"/>
                  <a:pt x="275300" y="561661"/>
                  <a:pt x="275300" y="553151"/>
                </a:cubicBezTo>
                <a:cubicBezTo>
                  <a:pt x="275300" y="553151"/>
                  <a:pt x="279536" y="548896"/>
                  <a:pt x="279536" y="548896"/>
                </a:cubicBezTo>
                <a:cubicBezTo>
                  <a:pt x="275300" y="548896"/>
                  <a:pt x="275300" y="548896"/>
                  <a:pt x="275300" y="544641"/>
                </a:cubicBezTo>
                <a:cubicBezTo>
                  <a:pt x="275300" y="544641"/>
                  <a:pt x="271065" y="544641"/>
                  <a:pt x="271065" y="544641"/>
                </a:cubicBezTo>
                <a:cubicBezTo>
                  <a:pt x="271065" y="544641"/>
                  <a:pt x="266829" y="548896"/>
                  <a:pt x="266829" y="548896"/>
                </a:cubicBezTo>
                <a:cubicBezTo>
                  <a:pt x="258359" y="553151"/>
                  <a:pt x="249888" y="557406"/>
                  <a:pt x="241417" y="557406"/>
                </a:cubicBezTo>
                <a:cubicBezTo>
                  <a:pt x="228711" y="557406"/>
                  <a:pt x="220240" y="553151"/>
                  <a:pt x="207534" y="540386"/>
                </a:cubicBezTo>
                <a:cubicBezTo>
                  <a:pt x="190592" y="523366"/>
                  <a:pt x="173651" y="502091"/>
                  <a:pt x="156709" y="472306"/>
                </a:cubicBezTo>
                <a:cubicBezTo>
                  <a:pt x="144003" y="451031"/>
                  <a:pt x="135532" y="421246"/>
                  <a:pt x="122826" y="395716"/>
                </a:cubicBezTo>
                <a:cubicBezTo>
                  <a:pt x="114356" y="374441"/>
                  <a:pt x="105885" y="348911"/>
                  <a:pt x="93179" y="331891"/>
                </a:cubicBezTo>
                <a:cubicBezTo>
                  <a:pt x="84708" y="323381"/>
                  <a:pt x="76237" y="314870"/>
                  <a:pt x="67766" y="306361"/>
                </a:cubicBezTo>
                <a:cubicBezTo>
                  <a:pt x="59296" y="302105"/>
                  <a:pt x="50825" y="297851"/>
                  <a:pt x="42354" y="297851"/>
                </a:cubicBezTo>
                <a:cubicBezTo>
                  <a:pt x="42354" y="297851"/>
                  <a:pt x="42354" y="297851"/>
                  <a:pt x="38119" y="293596"/>
                </a:cubicBezTo>
                <a:cubicBezTo>
                  <a:pt x="33883" y="289340"/>
                  <a:pt x="29648" y="285086"/>
                  <a:pt x="25412" y="280831"/>
                </a:cubicBezTo>
                <a:cubicBezTo>
                  <a:pt x="21177" y="272321"/>
                  <a:pt x="16942" y="259556"/>
                  <a:pt x="12706" y="246791"/>
                </a:cubicBezTo>
                <a:cubicBezTo>
                  <a:pt x="8471" y="234025"/>
                  <a:pt x="4236" y="221260"/>
                  <a:pt x="0" y="212750"/>
                </a:cubicBezTo>
                <a:cubicBezTo>
                  <a:pt x="0" y="208495"/>
                  <a:pt x="0" y="204240"/>
                  <a:pt x="0" y="199985"/>
                </a:cubicBezTo>
                <a:cubicBezTo>
                  <a:pt x="0" y="199985"/>
                  <a:pt x="0" y="199985"/>
                  <a:pt x="0" y="195730"/>
                </a:cubicBezTo>
                <a:cubicBezTo>
                  <a:pt x="0" y="195730"/>
                  <a:pt x="0" y="195730"/>
                  <a:pt x="4236" y="195730"/>
                </a:cubicBezTo>
                <a:cubicBezTo>
                  <a:pt x="4236" y="195730"/>
                  <a:pt x="8471" y="195730"/>
                  <a:pt x="8471" y="199985"/>
                </a:cubicBezTo>
                <a:cubicBezTo>
                  <a:pt x="12706" y="199985"/>
                  <a:pt x="16942" y="204240"/>
                  <a:pt x="21177" y="204240"/>
                </a:cubicBezTo>
                <a:cubicBezTo>
                  <a:pt x="29648" y="212750"/>
                  <a:pt x="42354" y="221260"/>
                  <a:pt x="50825" y="229770"/>
                </a:cubicBezTo>
                <a:cubicBezTo>
                  <a:pt x="80473" y="255301"/>
                  <a:pt x="110120" y="280831"/>
                  <a:pt x="139768" y="302105"/>
                </a:cubicBezTo>
                <a:cubicBezTo>
                  <a:pt x="165180" y="327636"/>
                  <a:pt x="194828" y="348911"/>
                  <a:pt x="220240" y="370186"/>
                </a:cubicBezTo>
                <a:cubicBezTo>
                  <a:pt x="232946" y="378696"/>
                  <a:pt x="241417" y="387206"/>
                  <a:pt x="249888" y="391461"/>
                </a:cubicBezTo>
                <a:cubicBezTo>
                  <a:pt x="249888" y="391461"/>
                  <a:pt x="254123" y="391461"/>
                  <a:pt x="258359" y="391461"/>
                </a:cubicBezTo>
                <a:cubicBezTo>
                  <a:pt x="258359" y="374441"/>
                  <a:pt x="258359" y="365931"/>
                  <a:pt x="262594" y="348911"/>
                </a:cubicBezTo>
                <a:cubicBezTo>
                  <a:pt x="262594" y="348911"/>
                  <a:pt x="262594" y="348911"/>
                  <a:pt x="258359" y="348911"/>
                </a:cubicBezTo>
                <a:cubicBezTo>
                  <a:pt x="249888" y="344656"/>
                  <a:pt x="245652" y="344656"/>
                  <a:pt x="237182" y="340401"/>
                </a:cubicBezTo>
                <a:cubicBezTo>
                  <a:pt x="199063" y="314870"/>
                  <a:pt x="160945" y="272321"/>
                  <a:pt x="127062" y="225515"/>
                </a:cubicBezTo>
                <a:cubicBezTo>
                  <a:pt x="110120" y="199985"/>
                  <a:pt x="93179" y="170200"/>
                  <a:pt x="80473" y="140415"/>
                </a:cubicBezTo>
                <a:cubicBezTo>
                  <a:pt x="72002" y="127650"/>
                  <a:pt x="67766" y="110630"/>
                  <a:pt x="67766" y="97865"/>
                </a:cubicBezTo>
                <a:cubicBezTo>
                  <a:pt x="63531" y="80845"/>
                  <a:pt x="59296" y="68080"/>
                  <a:pt x="59296" y="59570"/>
                </a:cubicBezTo>
                <a:cubicBezTo>
                  <a:pt x="59296" y="51060"/>
                  <a:pt x="63531" y="46805"/>
                  <a:pt x="63531" y="42550"/>
                </a:cubicBezTo>
                <a:cubicBezTo>
                  <a:pt x="67766" y="42550"/>
                  <a:pt x="67766" y="38295"/>
                  <a:pt x="72002" y="38295"/>
                </a:cubicBezTo>
                <a:cubicBezTo>
                  <a:pt x="80473" y="38295"/>
                  <a:pt x="88943" y="42550"/>
                  <a:pt x="97414" y="46805"/>
                </a:cubicBezTo>
                <a:cubicBezTo>
                  <a:pt x="127062" y="59570"/>
                  <a:pt x="156709" y="80845"/>
                  <a:pt x="186357" y="106375"/>
                </a:cubicBezTo>
                <a:cubicBezTo>
                  <a:pt x="216005" y="127650"/>
                  <a:pt x="249888" y="157435"/>
                  <a:pt x="279536" y="178710"/>
                </a:cubicBezTo>
                <a:cubicBezTo>
                  <a:pt x="300713" y="195730"/>
                  <a:pt x="321889" y="217005"/>
                  <a:pt x="343066" y="217005"/>
                </a:cubicBezTo>
                <a:cubicBezTo>
                  <a:pt x="427774" y="234025"/>
                  <a:pt x="512481" y="323381"/>
                  <a:pt x="597189" y="331891"/>
                </a:cubicBezTo>
                <a:cubicBezTo>
                  <a:pt x="626837" y="336146"/>
                  <a:pt x="648014" y="344656"/>
                  <a:pt x="681897" y="370186"/>
                </a:cubicBezTo>
                <a:cubicBezTo>
                  <a:pt x="707309" y="387206"/>
                  <a:pt x="736957" y="408481"/>
                  <a:pt x="766604" y="421246"/>
                </a:cubicBezTo>
                <a:cubicBezTo>
                  <a:pt x="787781" y="434011"/>
                  <a:pt x="817429" y="442521"/>
                  <a:pt x="842841" y="451031"/>
                </a:cubicBezTo>
                <a:cubicBezTo>
                  <a:pt x="855548" y="455286"/>
                  <a:pt x="872489" y="463796"/>
                  <a:pt x="889430" y="468051"/>
                </a:cubicBezTo>
                <a:cubicBezTo>
                  <a:pt x="893666" y="472306"/>
                  <a:pt x="897901" y="476561"/>
                  <a:pt x="902137" y="476561"/>
                </a:cubicBezTo>
                <a:cubicBezTo>
                  <a:pt x="902137" y="480816"/>
                  <a:pt x="906372" y="480816"/>
                  <a:pt x="906372" y="485071"/>
                </a:cubicBezTo>
                <a:cubicBezTo>
                  <a:pt x="910608" y="485071"/>
                  <a:pt x="910608" y="485071"/>
                  <a:pt x="910608" y="485071"/>
                </a:cubicBezTo>
                <a:cubicBezTo>
                  <a:pt x="910608" y="489326"/>
                  <a:pt x="910608" y="489326"/>
                  <a:pt x="910608" y="489326"/>
                </a:cubicBezTo>
                <a:cubicBezTo>
                  <a:pt x="910608" y="493581"/>
                  <a:pt x="910608" y="493581"/>
                  <a:pt x="906372" y="497836"/>
                </a:cubicBezTo>
                <a:cubicBezTo>
                  <a:pt x="906372" y="497836"/>
                  <a:pt x="902137" y="497836"/>
                  <a:pt x="897901" y="497836"/>
                </a:cubicBezTo>
                <a:cubicBezTo>
                  <a:pt x="889430" y="497836"/>
                  <a:pt x="876724" y="493581"/>
                  <a:pt x="864018" y="489326"/>
                </a:cubicBezTo>
                <a:cubicBezTo>
                  <a:pt x="830135" y="476561"/>
                  <a:pt x="792017" y="459541"/>
                  <a:pt x="758134" y="442521"/>
                </a:cubicBezTo>
                <a:cubicBezTo>
                  <a:pt x="715780" y="421246"/>
                  <a:pt x="677662" y="404226"/>
                  <a:pt x="635308" y="391461"/>
                </a:cubicBezTo>
                <a:cubicBezTo>
                  <a:pt x="622601" y="387206"/>
                  <a:pt x="609895" y="378696"/>
                  <a:pt x="597189" y="378696"/>
                </a:cubicBezTo>
                <a:cubicBezTo>
                  <a:pt x="588718" y="378696"/>
                  <a:pt x="584483" y="378696"/>
                  <a:pt x="580248" y="382951"/>
                </a:cubicBezTo>
                <a:cubicBezTo>
                  <a:pt x="576012" y="382951"/>
                  <a:pt x="571777" y="387206"/>
                  <a:pt x="571777" y="387206"/>
                </a:cubicBezTo>
                <a:cubicBezTo>
                  <a:pt x="571777" y="391461"/>
                  <a:pt x="571777" y="391461"/>
                  <a:pt x="571777" y="391461"/>
                </a:cubicBezTo>
                <a:cubicBezTo>
                  <a:pt x="571777" y="391461"/>
                  <a:pt x="571777" y="395716"/>
                  <a:pt x="571777" y="395716"/>
                </a:cubicBezTo>
                <a:cubicBezTo>
                  <a:pt x="576012" y="399971"/>
                  <a:pt x="580248" y="399971"/>
                  <a:pt x="580248" y="404226"/>
                </a:cubicBezTo>
                <a:cubicBezTo>
                  <a:pt x="592954" y="412736"/>
                  <a:pt x="609895" y="421246"/>
                  <a:pt x="618366" y="429756"/>
                </a:cubicBezTo>
                <a:cubicBezTo>
                  <a:pt x="660720" y="451031"/>
                  <a:pt x="698838" y="472306"/>
                  <a:pt x="741192" y="493581"/>
                </a:cubicBezTo>
                <a:cubicBezTo>
                  <a:pt x="779311" y="514856"/>
                  <a:pt x="821665" y="536131"/>
                  <a:pt x="864018" y="561661"/>
                </a:cubicBezTo>
                <a:cubicBezTo>
                  <a:pt x="880960" y="570171"/>
                  <a:pt x="897901" y="574426"/>
                  <a:pt x="910608" y="582936"/>
                </a:cubicBezTo>
                <a:cubicBezTo>
                  <a:pt x="914843" y="587191"/>
                  <a:pt x="927549" y="591446"/>
                  <a:pt x="931784" y="599956"/>
                </a:cubicBezTo>
                <a:cubicBezTo>
                  <a:pt x="936020" y="599956"/>
                  <a:pt x="940255" y="604211"/>
                  <a:pt x="940255" y="608466"/>
                </a:cubicBezTo>
                <a:cubicBezTo>
                  <a:pt x="944491" y="608466"/>
                  <a:pt x="948726" y="608466"/>
                  <a:pt x="948726" y="608466"/>
                </a:cubicBezTo>
                <a:cubicBezTo>
                  <a:pt x="952961" y="604211"/>
                  <a:pt x="957197" y="599956"/>
                  <a:pt x="961432" y="595701"/>
                </a:cubicBezTo>
                <a:cubicBezTo>
                  <a:pt x="961432" y="595701"/>
                  <a:pt x="961432" y="591446"/>
                  <a:pt x="961432" y="591446"/>
                </a:cubicBezTo>
                <a:cubicBezTo>
                  <a:pt x="965668" y="591446"/>
                  <a:pt x="969903" y="591446"/>
                  <a:pt x="969903" y="591446"/>
                </a:cubicBezTo>
                <a:cubicBezTo>
                  <a:pt x="978374" y="587191"/>
                  <a:pt x="982609" y="591446"/>
                  <a:pt x="991080" y="591446"/>
                </a:cubicBezTo>
                <a:cubicBezTo>
                  <a:pt x="1012257" y="595701"/>
                  <a:pt x="1037669" y="604211"/>
                  <a:pt x="1058846" y="612721"/>
                </a:cubicBezTo>
                <a:cubicBezTo>
                  <a:pt x="1096964" y="625486"/>
                  <a:pt x="1135083" y="638251"/>
                  <a:pt x="1177437" y="655271"/>
                </a:cubicBezTo>
                <a:cubicBezTo>
                  <a:pt x="1135083" y="629741"/>
                  <a:pt x="1092729" y="599956"/>
                  <a:pt x="1054611" y="574426"/>
                </a:cubicBezTo>
                <a:cubicBezTo>
                  <a:pt x="1037669" y="565916"/>
                  <a:pt x="1024963" y="548896"/>
                  <a:pt x="1008021" y="531876"/>
                </a:cubicBezTo>
                <a:cubicBezTo>
                  <a:pt x="995315" y="519111"/>
                  <a:pt x="982609" y="502091"/>
                  <a:pt x="969903" y="489326"/>
                </a:cubicBezTo>
                <a:cubicBezTo>
                  <a:pt x="965668" y="485071"/>
                  <a:pt x="961432" y="476561"/>
                  <a:pt x="961432" y="472306"/>
                </a:cubicBezTo>
                <a:cubicBezTo>
                  <a:pt x="961432" y="468051"/>
                  <a:pt x="961432" y="468051"/>
                  <a:pt x="961432" y="468051"/>
                </a:cubicBezTo>
                <a:cubicBezTo>
                  <a:pt x="965668" y="468051"/>
                  <a:pt x="965668" y="472306"/>
                  <a:pt x="965668" y="472306"/>
                </a:cubicBezTo>
                <a:cubicBezTo>
                  <a:pt x="969903" y="472306"/>
                  <a:pt x="969903" y="472306"/>
                  <a:pt x="969903" y="472306"/>
                </a:cubicBezTo>
                <a:cubicBezTo>
                  <a:pt x="974138" y="476561"/>
                  <a:pt x="982609" y="476561"/>
                  <a:pt x="982609" y="480816"/>
                </a:cubicBezTo>
                <a:cubicBezTo>
                  <a:pt x="995315" y="493581"/>
                  <a:pt x="1008021" y="502091"/>
                  <a:pt x="1020727" y="514856"/>
                </a:cubicBezTo>
                <a:cubicBezTo>
                  <a:pt x="1096964" y="574426"/>
                  <a:pt x="1177437" y="595701"/>
                  <a:pt x="1253673" y="668036"/>
                </a:cubicBezTo>
                <a:cubicBezTo>
                  <a:pt x="1249438" y="668036"/>
                  <a:pt x="1249438" y="668036"/>
                  <a:pt x="1245203" y="668036"/>
                </a:cubicBezTo>
                <a:cubicBezTo>
                  <a:pt x="1245203" y="672291"/>
                  <a:pt x="1245203" y="676546"/>
                  <a:pt x="1245203" y="680801"/>
                </a:cubicBezTo>
                <a:cubicBezTo>
                  <a:pt x="1240967" y="680801"/>
                  <a:pt x="1240967" y="680801"/>
                  <a:pt x="1240967" y="680801"/>
                </a:cubicBezTo>
                <a:cubicBezTo>
                  <a:pt x="1245203" y="680801"/>
                  <a:pt x="1249438" y="685056"/>
                  <a:pt x="1253673" y="685056"/>
                </a:cubicBezTo>
                <a:cubicBezTo>
                  <a:pt x="1279086" y="693566"/>
                  <a:pt x="1300263" y="706331"/>
                  <a:pt x="1325675" y="719096"/>
                </a:cubicBezTo>
                <a:cubicBezTo>
                  <a:pt x="1317204" y="706331"/>
                  <a:pt x="1304498" y="693566"/>
                  <a:pt x="1291792" y="680801"/>
                </a:cubicBezTo>
                <a:cubicBezTo>
                  <a:pt x="1291792" y="676546"/>
                  <a:pt x="1287557" y="672291"/>
                  <a:pt x="1287557" y="668036"/>
                </a:cubicBezTo>
                <a:cubicBezTo>
                  <a:pt x="1283321" y="663781"/>
                  <a:pt x="1283321" y="659526"/>
                  <a:pt x="1283321" y="655271"/>
                </a:cubicBezTo>
                <a:cubicBezTo>
                  <a:pt x="1287557" y="655271"/>
                  <a:pt x="1287557" y="655271"/>
                  <a:pt x="1287557" y="655271"/>
                </a:cubicBezTo>
                <a:cubicBezTo>
                  <a:pt x="1291792" y="655271"/>
                  <a:pt x="1291792" y="655271"/>
                  <a:pt x="1296027" y="655271"/>
                </a:cubicBezTo>
                <a:cubicBezTo>
                  <a:pt x="1300263" y="655271"/>
                  <a:pt x="1300263" y="659526"/>
                  <a:pt x="1304498" y="659526"/>
                </a:cubicBezTo>
                <a:cubicBezTo>
                  <a:pt x="1312969" y="663781"/>
                  <a:pt x="1321440" y="668036"/>
                  <a:pt x="1329910" y="672291"/>
                </a:cubicBezTo>
                <a:cubicBezTo>
                  <a:pt x="1325675" y="663781"/>
                  <a:pt x="1317204" y="655271"/>
                  <a:pt x="1308733" y="646761"/>
                </a:cubicBezTo>
                <a:cubicBezTo>
                  <a:pt x="1300263" y="638251"/>
                  <a:pt x="1296027" y="629741"/>
                  <a:pt x="1291792" y="625486"/>
                </a:cubicBezTo>
                <a:cubicBezTo>
                  <a:pt x="1287557" y="625486"/>
                  <a:pt x="1287557" y="625486"/>
                  <a:pt x="1287557" y="625486"/>
                </a:cubicBezTo>
                <a:cubicBezTo>
                  <a:pt x="1287557" y="625486"/>
                  <a:pt x="1283321" y="625486"/>
                  <a:pt x="1283321" y="625486"/>
                </a:cubicBezTo>
                <a:cubicBezTo>
                  <a:pt x="1279086" y="621231"/>
                  <a:pt x="1279086" y="621231"/>
                  <a:pt x="1274850" y="616976"/>
                </a:cubicBezTo>
                <a:cubicBezTo>
                  <a:pt x="1262144" y="608466"/>
                  <a:pt x="1249438" y="591446"/>
                  <a:pt x="1236732" y="574426"/>
                </a:cubicBezTo>
                <a:cubicBezTo>
                  <a:pt x="1236732" y="574426"/>
                  <a:pt x="1236732" y="574426"/>
                  <a:pt x="1232497" y="574426"/>
                </a:cubicBezTo>
                <a:cubicBezTo>
                  <a:pt x="1232497" y="570171"/>
                  <a:pt x="1232497" y="570171"/>
                  <a:pt x="1228261" y="570171"/>
                </a:cubicBezTo>
                <a:cubicBezTo>
                  <a:pt x="1211320" y="553151"/>
                  <a:pt x="1190143" y="544641"/>
                  <a:pt x="1173201" y="536131"/>
                </a:cubicBezTo>
                <a:cubicBezTo>
                  <a:pt x="1143553" y="523366"/>
                  <a:pt x="1118141" y="514856"/>
                  <a:pt x="1092729" y="502091"/>
                </a:cubicBezTo>
                <a:cubicBezTo>
                  <a:pt x="1088494" y="502091"/>
                  <a:pt x="1084258" y="502091"/>
                  <a:pt x="1084258" y="502091"/>
                </a:cubicBezTo>
                <a:cubicBezTo>
                  <a:pt x="1080023" y="497836"/>
                  <a:pt x="1075787" y="497836"/>
                  <a:pt x="1071552" y="493581"/>
                </a:cubicBezTo>
                <a:cubicBezTo>
                  <a:pt x="1067317" y="489326"/>
                  <a:pt x="1058846" y="485071"/>
                  <a:pt x="1054611" y="480816"/>
                </a:cubicBezTo>
                <a:cubicBezTo>
                  <a:pt x="1041904" y="468051"/>
                  <a:pt x="1029198" y="455286"/>
                  <a:pt x="1020727" y="442521"/>
                </a:cubicBezTo>
                <a:cubicBezTo>
                  <a:pt x="1012257" y="429756"/>
                  <a:pt x="1003786" y="416991"/>
                  <a:pt x="1003786" y="408481"/>
                </a:cubicBezTo>
                <a:cubicBezTo>
                  <a:pt x="999550" y="404226"/>
                  <a:pt x="999550" y="399971"/>
                  <a:pt x="1003786" y="399971"/>
                </a:cubicBezTo>
                <a:cubicBezTo>
                  <a:pt x="1003786" y="395716"/>
                  <a:pt x="1003786" y="395716"/>
                  <a:pt x="1003786" y="395716"/>
                </a:cubicBezTo>
                <a:cubicBezTo>
                  <a:pt x="974138" y="370186"/>
                  <a:pt x="940255" y="344656"/>
                  <a:pt x="910608" y="319126"/>
                </a:cubicBezTo>
                <a:cubicBezTo>
                  <a:pt x="893666" y="306361"/>
                  <a:pt x="880960" y="289340"/>
                  <a:pt x="868254" y="272321"/>
                </a:cubicBezTo>
                <a:cubicBezTo>
                  <a:pt x="855548" y="259556"/>
                  <a:pt x="842841" y="242536"/>
                  <a:pt x="834371" y="225515"/>
                </a:cubicBezTo>
                <a:cubicBezTo>
                  <a:pt x="834371" y="221260"/>
                  <a:pt x="830135" y="212750"/>
                  <a:pt x="830135" y="208495"/>
                </a:cubicBezTo>
                <a:cubicBezTo>
                  <a:pt x="830135" y="208495"/>
                  <a:pt x="830135" y="204240"/>
                  <a:pt x="830135" y="204240"/>
                </a:cubicBezTo>
                <a:cubicBezTo>
                  <a:pt x="830135" y="204240"/>
                  <a:pt x="830135" y="204240"/>
                  <a:pt x="834371" y="204240"/>
                </a:cubicBezTo>
                <a:cubicBezTo>
                  <a:pt x="834371" y="204240"/>
                  <a:pt x="834371" y="208495"/>
                  <a:pt x="834371" y="208495"/>
                </a:cubicBezTo>
                <a:cubicBezTo>
                  <a:pt x="834371" y="208495"/>
                  <a:pt x="834371" y="208495"/>
                  <a:pt x="838606" y="212750"/>
                </a:cubicBezTo>
                <a:cubicBezTo>
                  <a:pt x="842841" y="212750"/>
                  <a:pt x="847077" y="217005"/>
                  <a:pt x="847077" y="221260"/>
                </a:cubicBezTo>
                <a:cubicBezTo>
                  <a:pt x="859783" y="229770"/>
                  <a:pt x="872489" y="242536"/>
                  <a:pt x="880960" y="255301"/>
                </a:cubicBezTo>
                <a:cubicBezTo>
                  <a:pt x="948726" y="323381"/>
                  <a:pt x="1024963" y="353166"/>
                  <a:pt x="1088494" y="425501"/>
                </a:cubicBezTo>
                <a:cubicBezTo>
                  <a:pt x="1084258" y="425501"/>
                  <a:pt x="1084258" y="425501"/>
                  <a:pt x="1080023" y="425501"/>
                </a:cubicBezTo>
                <a:cubicBezTo>
                  <a:pt x="1080023" y="429756"/>
                  <a:pt x="1080023" y="429756"/>
                  <a:pt x="1080023" y="429756"/>
                </a:cubicBezTo>
                <a:cubicBezTo>
                  <a:pt x="1105435" y="442521"/>
                  <a:pt x="1122377" y="455286"/>
                  <a:pt x="1147789" y="463796"/>
                </a:cubicBezTo>
                <a:cubicBezTo>
                  <a:pt x="1164730" y="472306"/>
                  <a:pt x="1181672" y="485071"/>
                  <a:pt x="1202849" y="493581"/>
                </a:cubicBezTo>
                <a:cubicBezTo>
                  <a:pt x="1181672" y="468051"/>
                  <a:pt x="1160495" y="438266"/>
                  <a:pt x="1139318" y="412736"/>
                </a:cubicBezTo>
                <a:cubicBezTo>
                  <a:pt x="1118141" y="378696"/>
                  <a:pt x="1096964" y="353166"/>
                  <a:pt x="1071552" y="327636"/>
                </a:cubicBezTo>
                <a:cubicBezTo>
                  <a:pt x="1054611" y="314870"/>
                  <a:pt x="1037669" y="302105"/>
                  <a:pt x="1020727" y="289340"/>
                </a:cubicBezTo>
                <a:cubicBezTo>
                  <a:pt x="995315" y="276575"/>
                  <a:pt x="974138" y="263810"/>
                  <a:pt x="952961" y="251046"/>
                </a:cubicBezTo>
                <a:cubicBezTo>
                  <a:pt x="948726" y="251046"/>
                  <a:pt x="944491" y="251046"/>
                  <a:pt x="940255" y="246791"/>
                </a:cubicBezTo>
                <a:cubicBezTo>
                  <a:pt x="940255" y="246791"/>
                  <a:pt x="936020" y="242536"/>
                  <a:pt x="931784" y="242536"/>
                </a:cubicBezTo>
                <a:cubicBezTo>
                  <a:pt x="927549" y="238280"/>
                  <a:pt x="919078" y="229770"/>
                  <a:pt x="914843" y="225515"/>
                </a:cubicBezTo>
                <a:cubicBezTo>
                  <a:pt x="906372" y="212750"/>
                  <a:pt x="893666" y="199985"/>
                  <a:pt x="889430" y="182965"/>
                </a:cubicBezTo>
                <a:cubicBezTo>
                  <a:pt x="880960" y="174455"/>
                  <a:pt x="872489" y="161690"/>
                  <a:pt x="872489" y="153180"/>
                </a:cubicBezTo>
                <a:cubicBezTo>
                  <a:pt x="872489" y="148925"/>
                  <a:pt x="872489" y="144670"/>
                  <a:pt x="872489" y="140415"/>
                </a:cubicBezTo>
                <a:cubicBezTo>
                  <a:pt x="876724" y="140415"/>
                  <a:pt x="876724" y="140415"/>
                  <a:pt x="876724" y="140415"/>
                </a:cubicBezTo>
                <a:cubicBezTo>
                  <a:pt x="880960" y="140415"/>
                  <a:pt x="880960" y="140415"/>
                  <a:pt x="880960" y="140415"/>
                </a:cubicBezTo>
                <a:cubicBezTo>
                  <a:pt x="889430" y="144670"/>
                  <a:pt x="893666" y="144670"/>
                  <a:pt x="897901" y="148925"/>
                </a:cubicBezTo>
                <a:cubicBezTo>
                  <a:pt x="906372" y="153180"/>
                  <a:pt x="914843" y="161690"/>
                  <a:pt x="923314" y="165945"/>
                </a:cubicBezTo>
                <a:cubicBezTo>
                  <a:pt x="952961" y="182965"/>
                  <a:pt x="974138" y="199985"/>
                  <a:pt x="1003786" y="217005"/>
                </a:cubicBezTo>
                <a:cubicBezTo>
                  <a:pt x="1071552" y="268066"/>
                  <a:pt x="1143553" y="314870"/>
                  <a:pt x="1215555" y="361676"/>
                </a:cubicBezTo>
                <a:cubicBezTo>
                  <a:pt x="1219790" y="361676"/>
                  <a:pt x="1224026" y="365931"/>
                  <a:pt x="1228261" y="365931"/>
                </a:cubicBezTo>
                <a:cubicBezTo>
                  <a:pt x="1224026" y="357421"/>
                  <a:pt x="1224026" y="348911"/>
                  <a:pt x="1228261" y="344656"/>
                </a:cubicBezTo>
                <a:cubicBezTo>
                  <a:pt x="1232497" y="340401"/>
                  <a:pt x="1236732" y="336146"/>
                  <a:pt x="1245203" y="336146"/>
                </a:cubicBezTo>
                <a:cubicBezTo>
                  <a:pt x="1249438" y="336146"/>
                  <a:pt x="1257909" y="336146"/>
                  <a:pt x="1266380" y="340401"/>
                </a:cubicBezTo>
                <a:cubicBezTo>
                  <a:pt x="1249438" y="323381"/>
                  <a:pt x="1232497" y="310616"/>
                  <a:pt x="1211320" y="293596"/>
                </a:cubicBezTo>
                <a:cubicBezTo>
                  <a:pt x="1177437" y="263810"/>
                  <a:pt x="1139318" y="225515"/>
                  <a:pt x="1109670" y="182965"/>
                </a:cubicBezTo>
                <a:cubicBezTo>
                  <a:pt x="1101200" y="170200"/>
                  <a:pt x="1088494" y="153180"/>
                  <a:pt x="1084258" y="140415"/>
                </a:cubicBezTo>
                <a:cubicBezTo>
                  <a:pt x="1080023" y="127650"/>
                  <a:pt x="1080023" y="114885"/>
                  <a:pt x="1084258" y="106375"/>
                </a:cubicBezTo>
                <a:cubicBezTo>
                  <a:pt x="1088494" y="106375"/>
                  <a:pt x="1092729" y="102120"/>
                  <a:pt x="1096964" y="102120"/>
                </a:cubicBezTo>
                <a:cubicBezTo>
                  <a:pt x="1105435" y="102120"/>
                  <a:pt x="1113906" y="106375"/>
                  <a:pt x="1122377" y="106375"/>
                </a:cubicBezTo>
                <a:cubicBezTo>
                  <a:pt x="1143553" y="114885"/>
                  <a:pt x="1168966" y="123395"/>
                  <a:pt x="1194378" y="136160"/>
                </a:cubicBezTo>
                <a:cubicBezTo>
                  <a:pt x="1897451" y="799941"/>
                  <a:pt x="4841042" y="987161"/>
                  <a:pt x="6539430" y="297851"/>
                </a:cubicBezTo>
                <a:cubicBezTo>
                  <a:pt x="6560608" y="285086"/>
                  <a:pt x="6581784" y="272321"/>
                  <a:pt x="6607196" y="259556"/>
                </a:cubicBezTo>
                <a:cubicBezTo>
                  <a:pt x="6624138" y="251046"/>
                  <a:pt x="6641080" y="242536"/>
                  <a:pt x="6658021" y="238280"/>
                </a:cubicBezTo>
                <a:cubicBezTo>
                  <a:pt x="6670728" y="234025"/>
                  <a:pt x="6683434" y="234025"/>
                  <a:pt x="6691904" y="234025"/>
                </a:cubicBezTo>
                <a:cubicBezTo>
                  <a:pt x="6696140" y="238280"/>
                  <a:pt x="6696140" y="246791"/>
                  <a:pt x="6691904" y="255301"/>
                </a:cubicBezTo>
                <a:cubicBezTo>
                  <a:pt x="6691904" y="259556"/>
                  <a:pt x="6687669" y="259556"/>
                  <a:pt x="6687669" y="259556"/>
                </a:cubicBezTo>
                <a:cubicBezTo>
                  <a:pt x="6683434" y="263810"/>
                  <a:pt x="6683434" y="263810"/>
                  <a:pt x="6683434" y="263810"/>
                </a:cubicBezTo>
                <a:cubicBezTo>
                  <a:pt x="6674962" y="272321"/>
                  <a:pt x="6666492" y="276575"/>
                  <a:pt x="6662256" y="280831"/>
                </a:cubicBezTo>
                <a:cubicBezTo>
                  <a:pt x="6636844" y="297851"/>
                  <a:pt x="6611432" y="314870"/>
                  <a:pt x="6586020" y="331891"/>
                </a:cubicBezTo>
                <a:cubicBezTo>
                  <a:pt x="6560608" y="348911"/>
                  <a:pt x="6543666" y="361676"/>
                  <a:pt x="6518254" y="378696"/>
                </a:cubicBezTo>
                <a:cubicBezTo>
                  <a:pt x="6602961" y="327636"/>
                  <a:pt x="6683434" y="280831"/>
                  <a:pt x="6763906" y="234025"/>
                </a:cubicBezTo>
                <a:cubicBezTo>
                  <a:pt x="6857084" y="182965"/>
                  <a:pt x="6950262" y="119140"/>
                  <a:pt x="7043441" y="68080"/>
                </a:cubicBezTo>
                <a:cubicBezTo>
                  <a:pt x="7068853" y="55315"/>
                  <a:pt x="7094266" y="42550"/>
                  <a:pt x="7119678" y="29785"/>
                </a:cubicBezTo>
                <a:cubicBezTo>
                  <a:pt x="7140854" y="21275"/>
                  <a:pt x="7157796" y="12765"/>
                  <a:pt x="7178973" y="8510"/>
                </a:cubicBezTo>
                <a:cubicBezTo>
                  <a:pt x="7187444" y="4255"/>
                  <a:pt x="7204386" y="0"/>
                  <a:pt x="721285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 b="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5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79B2317-D9B2-409A-9209-13B91D8880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19688" y="1876425"/>
            <a:ext cx="1968500" cy="347345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08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648450" cy="6858000"/>
          </a:xfrm>
          <a:custGeom>
            <a:avLst/>
            <a:gdLst>
              <a:gd name="connsiteX0" fmla="*/ 0 w 6648450"/>
              <a:gd name="connsiteY0" fmla="*/ 0 h 6858000"/>
              <a:gd name="connsiteX1" fmla="*/ 6648450 w 6648450"/>
              <a:gd name="connsiteY1" fmla="*/ 0 h 6858000"/>
              <a:gd name="connsiteX2" fmla="*/ 6648450 w 6648450"/>
              <a:gd name="connsiteY2" fmla="*/ 6858000 h 6858000"/>
              <a:gd name="connsiteX3" fmla="*/ 0 w 66484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48450" h="6858000">
                <a:moveTo>
                  <a:pt x="0" y="0"/>
                </a:moveTo>
                <a:lnTo>
                  <a:pt x="6648450" y="0"/>
                </a:lnTo>
                <a:lnTo>
                  <a:pt x="664845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6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3E1B709-29C4-4C76-9570-3BDEAD196F2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11025" y="711199"/>
            <a:ext cx="2685141" cy="5439203"/>
          </a:xfrm>
          <a:custGeom>
            <a:avLst/>
            <a:gdLst/>
            <a:ahLst/>
            <a:cxnLst/>
            <a:rect l="l" t="t" r="r" b="b"/>
            <a:pathLst>
              <a:path w="2685141" h="5439203">
                <a:moveTo>
                  <a:pt x="969647" y="4118275"/>
                </a:moveTo>
                <a:lnTo>
                  <a:pt x="969647" y="4307727"/>
                </a:lnTo>
                <a:lnTo>
                  <a:pt x="1781505" y="4307727"/>
                </a:lnTo>
                <a:lnTo>
                  <a:pt x="1781505" y="4118275"/>
                </a:lnTo>
                <a:close/>
                <a:moveTo>
                  <a:pt x="969647" y="3179853"/>
                </a:moveTo>
                <a:lnTo>
                  <a:pt x="969647" y="3345902"/>
                </a:lnTo>
                <a:lnTo>
                  <a:pt x="1399257" y="3345902"/>
                </a:lnTo>
                <a:cubicBezTo>
                  <a:pt x="1412259" y="3345902"/>
                  <a:pt x="1426097" y="3345531"/>
                  <a:pt x="1440770" y="3344788"/>
                </a:cubicBezTo>
                <a:cubicBezTo>
                  <a:pt x="1455443" y="3344045"/>
                  <a:pt x="1470581" y="3342745"/>
                  <a:pt x="1486183" y="3340887"/>
                </a:cubicBezTo>
                <a:lnTo>
                  <a:pt x="998622" y="3727035"/>
                </a:lnTo>
                <a:cubicBezTo>
                  <a:pt x="992307" y="3732236"/>
                  <a:pt x="987292" y="3736879"/>
                  <a:pt x="983577" y="3740966"/>
                </a:cubicBezTo>
                <a:cubicBezTo>
                  <a:pt x="979862" y="3745052"/>
                  <a:pt x="976983" y="3749324"/>
                  <a:pt x="974940" y="3753782"/>
                </a:cubicBezTo>
                <a:cubicBezTo>
                  <a:pt x="972897" y="3758239"/>
                  <a:pt x="971504" y="3763254"/>
                  <a:pt x="970761" y="3768826"/>
                </a:cubicBezTo>
                <a:cubicBezTo>
                  <a:pt x="970018" y="3774399"/>
                  <a:pt x="969647" y="3781271"/>
                  <a:pt x="969647" y="3789443"/>
                </a:cubicBezTo>
                <a:lnTo>
                  <a:pt x="969647" y="3888627"/>
                </a:lnTo>
                <a:lnTo>
                  <a:pt x="1781505" y="3888627"/>
                </a:lnTo>
                <a:lnTo>
                  <a:pt x="1781505" y="3722578"/>
                </a:lnTo>
                <a:lnTo>
                  <a:pt x="1346322" y="3722578"/>
                </a:lnTo>
                <a:cubicBezTo>
                  <a:pt x="1334435" y="3722578"/>
                  <a:pt x="1321712" y="3722857"/>
                  <a:pt x="1308153" y="3723414"/>
                </a:cubicBezTo>
                <a:cubicBezTo>
                  <a:pt x="1294594" y="3723971"/>
                  <a:pt x="1280571" y="3724993"/>
                  <a:pt x="1266084" y="3726478"/>
                </a:cubicBezTo>
                <a:lnTo>
                  <a:pt x="1750301" y="3343673"/>
                </a:lnTo>
                <a:cubicBezTo>
                  <a:pt x="1761817" y="3334015"/>
                  <a:pt x="1769897" y="3324264"/>
                  <a:pt x="1774540" y="3314420"/>
                </a:cubicBezTo>
                <a:cubicBezTo>
                  <a:pt x="1779183" y="3304575"/>
                  <a:pt x="1781505" y="3292410"/>
                  <a:pt x="1781505" y="3277922"/>
                </a:cubicBezTo>
                <a:lnTo>
                  <a:pt x="1781505" y="3179853"/>
                </a:lnTo>
                <a:close/>
                <a:moveTo>
                  <a:pt x="969647" y="2756200"/>
                </a:moveTo>
                <a:lnTo>
                  <a:pt x="969647" y="2945652"/>
                </a:lnTo>
                <a:lnTo>
                  <a:pt x="1781505" y="2945652"/>
                </a:lnTo>
                <a:lnTo>
                  <a:pt x="1781505" y="2756200"/>
                </a:lnTo>
                <a:close/>
                <a:moveTo>
                  <a:pt x="969647" y="1613838"/>
                </a:moveTo>
                <a:lnTo>
                  <a:pt x="969647" y="1757599"/>
                </a:lnTo>
                <a:cubicBezTo>
                  <a:pt x="969647" y="1765771"/>
                  <a:pt x="969832" y="1772922"/>
                  <a:pt x="970204" y="1779052"/>
                </a:cubicBezTo>
                <a:cubicBezTo>
                  <a:pt x="970575" y="1785181"/>
                  <a:pt x="971690" y="1790660"/>
                  <a:pt x="973547" y="1795489"/>
                </a:cubicBezTo>
                <a:cubicBezTo>
                  <a:pt x="975405" y="1800319"/>
                  <a:pt x="978283" y="1804683"/>
                  <a:pt x="982184" y="1808584"/>
                </a:cubicBezTo>
                <a:cubicBezTo>
                  <a:pt x="986084" y="1812484"/>
                  <a:pt x="991564" y="1816292"/>
                  <a:pt x="998622" y="1820007"/>
                </a:cubicBezTo>
                <a:lnTo>
                  <a:pt x="1408730" y="2028404"/>
                </a:lnTo>
                <a:cubicBezTo>
                  <a:pt x="1422846" y="2036205"/>
                  <a:pt x="1437705" y="2043542"/>
                  <a:pt x="1453307" y="2050414"/>
                </a:cubicBezTo>
                <a:cubicBezTo>
                  <a:pt x="1468909" y="2057287"/>
                  <a:pt x="1484882" y="2063880"/>
                  <a:pt x="1501227" y="2070195"/>
                </a:cubicBezTo>
                <a:cubicBezTo>
                  <a:pt x="1485254" y="2076510"/>
                  <a:pt x="1469652" y="2083104"/>
                  <a:pt x="1454421" y="2089976"/>
                </a:cubicBezTo>
                <a:cubicBezTo>
                  <a:pt x="1439191" y="2096848"/>
                  <a:pt x="1424518" y="2103999"/>
                  <a:pt x="1410402" y="2111429"/>
                </a:cubicBezTo>
                <a:lnTo>
                  <a:pt x="998622" y="2320384"/>
                </a:lnTo>
                <a:cubicBezTo>
                  <a:pt x="991564" y="2324098"/>
                  <a:pt x="986084" y="2327906"/>
                  <a:pt x="982184" y="2331806"/>
                </a:cubicBezTo>
                <a:cubicBezTo>
                  <a:pt x="978283" y="2335707"/>
                  <a:pt x="975405" y="2340072"/>
                  <a:pt x="973547" y="2344901"/>
                </a:cubicBezTo>
                <a:cubicBezTo>
                  <a:pt x="971690" y="2349730"/>
                  <a:pt x="970575" y="2355209"/>
                  <a:pt x="970204" y="2361339"/>
                </a:cubicBezTo>
                <a:cubicBezTo>
                  <a:pt x="969832" y="2367468"/>
                  <a:pt x="969647" y="2374619"/>
                  <a:pt x="969647" y="2382791"/>
                </a:cubicBezTo>
                <a:lnTo>
                  <a:pt x="969647" y="2526552"/>
                </a:lnTo>
                <a:lnTo>
                  <a:pt x="1781505" y="2526552"/>
                </a:lnTo>
                <a:lnTo>
                  <a:pt x="1781505" y="2360503"/>
                </a:lnTo>
                <a:lnTo>
                  <a:pt x="1314561" y="2360503"/>
                </a:lnTo>
                <a:cubicBezTo>
                  <a:pt x="1303788" y="2360503"/>
                  <a:pt x="1291994" y="2360874"/>
                  <a:pt x="1279178" y="2361617"/>
                </a:cubicBezTo>
                <a:cubicBezTo>
                  <a:pt x="1266362" y="2362360"/>
                  <a:pt x="1253268" y="2363289"/>
                  <a:pt x="1239895" y="2364403"/>
                </a:cubicBezTo>
                <a:lnTo>
                  <a:pt x="1658361" y="2148762"/>
                </a:lnTo>
                <a:cubicBezTo>
                  <a:pt x="1671363" y="2142076"/>
                  <a:pt x="1681207" y="2133067"/>
                  <a:pt x="1687893" y="2121737"/>
                </a:cubicBezTo>
                <a:cubicBezTo>
                  <a:pt x="1694580" y="2110407"/>
                  <a:pt x="1697923" y="2097499"/>
                  <a:pt x="1697923" y="2083011"/>
                </a:cubicBezTo>
                <a:lnTo>
                  <a:pt x="1697923" y="2057379"/>
                </a:lnTo>
                <a:cubicBezTo>
                  <a:pt x="1697923" y="2042892"/>
                  <a:pt x="1694580" y="2029983"/>
                  <a:pt x="1687893" y="2018653"/>
                </a:cubicBezTo>
                <a:cubicBezTo>
                  <a:pt x="1681207" y="2007323"/>
                  <a:pt x="1671363" y="1998315"/>
                  <a:pt x="1658361" y="1991628"/>
                </a:cubicBezTo>
                <a:lnTo>
                  <a:pt x="1241009" y="1775987"/>
                </a:lnTo>
                <a:cubicBezTo>
                  <a:pt x="1254011" y="1777473"/>
                  <a:pt x="1266827" y="1778494"/>
                  <a:pt x="1279457" y="1779052"/>
                </a:cubicBezTo>
                <a:cubicBezTo>
                  <a:pt x="1292087" y="1779609"/>
                  <a:pt x="1303788" y="1779888"/>
                  <a:pt x="1314561" y="1779888"/>
                </a:cubicBezTo>
                <a:lnTo>
                  <a:pt x="1781505" y="1779888"/>
                </a:lnTo>
                <a:lnTo>
                  <a:pt x="1781505" y="1613838"/>
                </a:lnTo>
                <a:close/>
                <a:moveTo>
                  <a:pt x="1471138" y="954498"/>
                </a:moveTo>
                <a:lnTo>
                  <a:pt x="1471138" y="1176826"/>
                </a:lnTo>
                <a:lnTo>
                  <a:pt x="1249925" y="1102160"/>
                </a:lnTo>
                <a:cubicBezTo>
                  <a:pt x="1235808" y="1096588"/>
                  <a:pt x="1219092" y="1090644"/>
                  <a:pt x="1199775" y="1084329"/>
                </a:cubicBezTo>
                <a:cubicBezTo>
                  <a:pt x="1180459" y="1078014"/>
                  <a:pt x="1159470" y="1072070"/>
                  <a:pt x="1136810" y="1066498"/>
                </a:cubicBezTo>
                <a:cubicBezTo>
                  <a:pt x="1159099" y="1060183"/>
                  <a:pt x="1179809" y="1053868"/>
                  <a:pt x="1198940" y="1047553"/>
                </a:cubicBezTo>
                <a:cubicBezTo>
                  <a:pt x="1218071" y="1041238"/>
                  <a:pt x="1234694" y="1035294"/>
                  <a:pt x="1248810" y="1029722"/>
                </a:cubicBezTo>
                <a:close/>
                <a:moveTo>
                  <a:pt x="1781505" y="655275"/>
                </a:moveTo>
                <a:lnTo>
                  <a:pt x="969647" y="969543"/>
                </a:lnTo>
                <a:lnTo>
                  <a:pt x="969647" y="1162339"/>
                </a:lnTo>
                <a:lnTo>
                  <a:pt x="1781505" y="1476607"/>
                </a:lnTo>
                <a:lnTo>
                  <a:pt x="1781505" y="1329503"/>
                </a:lnTo>
                <a:cubicBezTo>
                  <a:pt x="1781505" y="1313901"/>
                  <a:pt x="1777326" y="1300806"/>
                  <a:pt x="1768968" y="1290219"/>
                </a:cubicBezTo>
                <a:cubicBezTo>
                  <a:pt x="1760610" y="1279632"/>
                  <a:pt x="1751230" y="1272295"/>
                  <a:pt x="1740829" y="1268209"/>
                </a:cubicBezTo>
                <a:lnTo>
                  <a:pt x="1599297" y="1220289"/>
                </a:lnTo>
                <a:lnTo>
                  <a:pt x="1599297" y="911593"/>
                </a:lnTo>
                <a:lnTo>
                  <a:pt x="1740829" y="863673"/>
                </a:lnTo>
                <a:cubicBezTo>
                  <a:pt x="1752716" y="858472"/>
                  <a:pt x="1762467" y="850857"/>
                  <a:pt x="1770082" y="840827"/>
                </a:cubicBezTo>
                <a:cubicBezTo>
                  <a:pt x="1777698" y="830797"/>
                  <a:pt x="1781505" y="817610"/>
                  <a:pt x="1781505" y="801265"/>
                </a:cubicBezTo>
                <a:close/>
                <a:moveTo>
                  <a:pt x="1631058" y="27545"/>
                </a:moveTo>
                <a:lnTo>
                  <a:pt x="1631058" y="328439"/>
                </a:lnTo>
                <a:lnTo>
                  <a:pt x="969647" y="328439"/>
                </a:lnTo>
                <a:lnTo>
                  <a:pt x="969647" y="516777"/>
                </a:lnTo>
                <a:lnTo>
                  <a:pt x="1781505" y="516777"/>
                </a:lnTo>
                <a:lnTo>
                  <a:pt x="1781505" y="27545"/>
                </a:lnTo>
                <a:close/>
                <a:moveTo>
                  <a:pt x="0" y="0"/>
                </a:moveTo>
                <a:lnTo>
                  <a:pt x="2685141" y="0"/>
                </a:lnTo>
                <a:lnTo>
                  <a:pt x="2685141" y="5439203"/>
                </a:lnTo>
                <a:lnTo>
                  <a:pt x="1781505" y="5439203"/>
                </a:lnTo>
                <a:lnTo>
                  <a:pt x="1781505" y="5284678"/>
                </a:lnTo>
                <a:lnTo>
                  <a:pt x="1314561" y="5284678"/>
                </a:lnTo>
                <a:cubicBezTo>
                  <a:pt x="1303788" y="5284678"/>
                  <a:pt x="1291994" y="5285049"/>
                  <a:pt x="1279178" y="5285792"/>
                </a:cubicBezTo>
                <a:cubicBezTo>
                  <a:pt x="1266362" y="5286535"/>
                  <a:pt x="1253268" y="5287464"/>
                  <a:pt x="1239895" y="5288578"/>
                </a:cubicBezTo>
                <a:lnTo>
                  <a:pt x="1658361" y="5072937"/>
                </a:lnTo>
                <a:cubicBezTo>
                  <a:pt x="1671363" y="5066251"/>
                  <a:pt x="1681207" y="5057242"/>
                  <a:pt x="1687893" y="5045912"/>
                </a:cubicBezTo>
                <a:cubicBezTo>
                  <a:pt x="1694580" y="5034582"/>
                  <a:pt x="1697923" y="5021674"/>
                  <a:pt x="1697923" y="5007186"/>
                </a:cubicBezTo>
                <a:lnTo>
                  <a:pt x="1697923" y="4981554"/>
                </a:lnTo>
                <a:cubicBezTo>
                  <a:pt x="1697923" y="4967067"/>
                  <a:pt x="1694580" y="4954158"/>
                  <a:pt x="1687893" y="4942828"/>
                </a:cubicBezTo>
                <a:cubicBezTo>
                  <a:pt x="1681207" y="4931498"/>
                  <a:pt x="1671363" y="4922490"/>
                  <a:pt x="1658361" y="4915803"/>
                </a:cubicBezTo>
                <a:lnTo>
                  <a:pt x="1241009" y="4700162"/>
                </a:lnTo>
                <a:cubicBezTo>
                  <a:pt x="1254011" y="4701648"/>
                  <a:pt x="1266827" y="4702669"/>
                  <a:pt x="1279457" y="4703227"/>
                </a:cubicBezTo>
                <a:cubicBezTo>
                  <a:pt x="1292087" y="4703784"/>
                  <a:pt x="1303788" y="4704062"/>
                  <a:pt x="1314561" y="4704062"/>
                </a:cubicBezTo>
                <a:lnTo>
                  <a:pt x="1781505" y="4704062"/>
                </a:lnTo>
                <a:lnTo>
                  <a:pt x="1781505" y="4538013"/>
                </a:lnTo>
                <a:lnTo>
                  <a:pt x="969647" y="4538013"/>
                </a:lnTo>
                <a:lnTo>
                  <a:pt x="969647" y="4681774"/>
                </a:lnTo>
                <a:cubicBezTo>
                  <a:pt x="969647" y="4689946"/>
                  <a:pt x="969832" y="4697097"/>
                  <a:pt x="970204" y="4703227"/>
                </a:cubicBezTo>
                <a:cubicBezTo>
                  <a:pt x="970575" y="4709356"/>
                  <a:pt x="971690" y="4714835"/>
                  <a:pt x="973547" y="4719664"/>
                </a:cubicBezTo>
                <a:cubicBezTo>
                  <a:pt x="975405" y="4724494"/>
                  <a:pt x="978283" y="4728858"/>
                  <a:pt x="982184" y="4732759"/>
                </a:cubicBezTo>
                <a:cubicBezTo>
                  <a:pt x="986084" y="4736659"/>
                  <a:pt x="991564" y="4740467"/>
                  <a:pt x="998622" y="4744182"/>
                </a:cubicBezTo>
                <a:lnTo>
                  <a:pt x="1408730" y="4952579"/>
                </a:lnTo>
                <a:cubicBezTo>
                  <a:pt x="1422846" y="4960380"/>
                  <a:pt x="1437705" y="4967717"/>
                  <a:pt x="1453307" y="4974589"/>
                </a:cubicBezTo>
                <a:cubicBezTo>
                  <a:pt x="1468909" y="4981461"/>
                  <a:pt x="1484882" y="4988055"/>
                  <a:pt x="1501227" y="4994370"/>
                </a:cubicBezTo>
                <a:cubicBezTo>
                  <a:pt x="1485254" y="5000685"/>
                  <a:pt x="1469652" y="5007279"/>
                  <a:pt x="1454421" y="5014151"/>
                </a:cubicBezTo>
                <a:cubicBezTo>
                  <a:pt x="1439191" y="5021023"/>
                  <a:pt x="1424518" y="5028174"/>
                  <a:pt x="1410402" y="5035604"/>
                </a:cubicBezTo>
                <a:lnTo>
                  <a:pt x="998622" y="5244559"/>
                </a:lnTo>
                <a:cubicBezTo>
                  <a:pt x="991564" y="5248273"/>
                  <a:pt x="986084" y="5252081"/>
                  <a:pt x="982184" y="5255981"/>
                </a:cubicBezTo>
                <a:cubicBezTo>
                  <a:pt x="978283" y="5259882"/>
                  <a:pt x="975405" y="5264247"/>
                  <a:pt x="973547" y="5269076"/>
                </a:cubicBezTo>
                <a:cubicBezTo>
                  <a:pt x="971690" y="5273905"/>
                  <a:pt x="970575" y="5279384"/>
                  <a:pt x="970204" y="5285514"/>
                </a:cubicBezTo>
                <a:cubicBezTo>
                  <a:pt x="969832" y="5291643"/>
                  <a:pt x="969647" y="5298794"/>
                  <a:pt x="969647" y="5306966"/>
                </a:cubicBezTo>
                <a:lnTo>
                  <a:pt x="969647" y="5439203"/>
                </a:lnTo>
                <a:lnTo>
                  <a:pt x="0" y="5439203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l">
              <a:buNone/>
              <a:defRPr sz="1600" b="0" i="0">
                <a:solidFill>
                  <a:schemeClr val="tx2"/>
                </a:solidFill>
                <a:latin typeface="+mj-lt"/>
                <a:ea typeface="Titillium" charset="0"/>
                <a:cs typeface="Titillium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9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5F69F7D-3D7D-463B-8B07-302E19859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74310" y="1746558"/>
            <a:ext cx="2978723" cy="3223744"/>
          </a:xfrm>
          <a:custGeom>
            <a:avLst/>
            <a:gdLst>
              <a:gd name="connsiteX0" fmla="*/ 1489362 w 2978723"/>
              <a:gd name="connsiteY0" fmla="*/ 0 h 3223744"/>
              <a:gd name="connsiteX1" fmla="*/ 1821848 w 2978723"/>
              <a:gd name="connsiteY1" fmla="*/ 79414 h 3223744"/>
              <a:gd name="connsiteX2" fmla="*/ 2646099 w 2978723"/>
              <a:gd name="connsiteY2" fmla="*/ 556810 h 3223744"/>
              <a:gd name="connsiteX3" fmla="*/ 2978723 w 2978723"/>
              <a:gd name="connsiteY3" fmla="*/ 1133567 h 3223744"/>
              <a:gd name="connsiteX4" fmla="*/ 2978723 w 2978723"/>
              <a:gd name="connsiteY4" fmla="*/ 2090178 h 3223744"/>
              <a:gd name="connsiteX5" fmla="*/ 2646099 w 2978723"/>
              <a:gd name="connsiteY5" fmla="*/ 2666935 h 3223744"/>
              <a:gd name="connsiteX6" fmla="*/ 1821848 w 2978723"/>
              <a:gd name="connsiteY6" fmla="*/ 3144330 h 3223744"/>
              <a:gd name="connsiteX7" fmla="*/ 1156876 w 2978723"/>
              <a:gd name="connsiteY7" fmla="*/ 3144330 h 3223744"/>
              <a:gd name="connsiteX8" fmla="*/ 332624 w 2978723"/>
              <a:gd name="connsiteY8" fmla="*/ 2666935 h 3223744"/>
              <a:gd name="connsiteX9" fmla="*/ 0 w 2978723"/>
              <a:gd name="connsiteY9" fmla="*/ 2090178 h 3223744"/>
              <a:gd name="connsiteX10" fmla="*/ 0 w 2978723"/>
              <a:gd name="connsiteY10" fmla="*/ 1133567 h 3223744"/>
              <a:gd name="connsiteX11" fmla="*/ 332624 w 2978723"/>
              <a:gd name="connsiteY11" fmla="*/ 556810 h 3223744"/>
              <a:gd name="connsiteX12" fmla="*/ 1156876 w 2978723"/>
              <a:gd name="connsiteY12" fmla="*/ 79414 h 3223744"/>
              <a:gd name="connsiteX13" fmla="*/ 1489362 w 2978723"/>
              <a:gd name="connsiteY13" fmla="*/ 0 h 3223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78723" h="3223744">
                <a:moveTo>
                  <a:pt x="1489362" y="0"/>
                </a:moveTo>
                <a:cubicBezTo>
                  <a:pt x="1609890" y="0"/>
                  <a:pt x="1730417" y="26472"/>
                  <a:pt x="1821848" y="79414"/>
                </a:cubicBezTo>
                <a:lnTo>
                  <a:pt x="2646099" y="556810"/>
                </a:lnTo>
                <a:cubicBezTo>
                  <a:pt x="2829097" y="662695"/>
                  <a:pt x="2978723" y="922251"/>
                  <a:pt x="2978723" y="1133567"/>
                </a:cubicBezTo>
                <a:lnTo>
                  <a:pt x="2978723" y="2090178"/>
                </a:lnTo>
                <a:cubicBezTo>
                  <a:pt x="2978723" y="2301493"/>
                  <a:pt x="2829097" y="2561050"/>
                  <a:pt x="2646099" y="2666935"/>
                </a:cubicBezTo>
                <a:lnTo>
                  <a:pt x="1821848" y="3144330"/>
                </a:lnTo>
                <a:cubicBezTo>
                  <a:pt x="1638987" y="3250216"/>
                  <a:pt x="1339736" y="3250216"/>
                  <a:pt x="1156876" y="3144330"/>
                </a:cubicBezTo>
                <a:lnTo>
                  <a:pt x="332624" y="2666935"/>
                </a:lnTo>
                <a:cubicBezTo>
                  <a:pt x="149626" y="2561050"/>
                  <a:pt x="0" y="2301493"/>
                  <a:pt x="0" y="2090178"/>
                </a:cubicBezTo>
                <a:lnTo>
                  <a:pt x="0" y="1133567"/>
                </a:lnTo>
                <a:cubicBezTo>
                  <a:pt x="0" y="922251"/>
                  <a:pt x="149626" y="662695"/>
                  <a:pt x="332624" y="556810"/>
                </a:cubicBezTo>
                <a:lnTo>
                  <a:pt x="1156876" y="79414"/>
                </a:lnTo>
                <a:cubicBezTo>
                  <a:pt x="1248306" y="26472"/>
                  <a:pt x="1368834" y="0"/>
                  <a:pt x="14893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2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6003104A-449A-40F8-B1E4-A27FA8AB625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0200" y="482600"/>
            <a:ext cx="11696700" cy="62357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0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3556FB7-90AE-41E8-96E2-152586FB28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9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AAFCA1F-E2F8-4D12-9B56-FFFA90ED2B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41922" y="1747087"/>
            <a:ext cx="3108157" cy="3363827"/>
          </a:xfrm>
          <a:custGeom>
            <a:avLst/>
            <a:gdLst>
              <a:gd name="connsiteX0" fmla="*/ 1676599 w 3353197"/>
              <a:gd name="connsiteY0" fmla="*/ 0 h 3629024"/>
              <a:gd name="connsiteX1" fmla="*/ 2050884 w 3353197"/>
              <a:gd name="connsiteY1" fmla="*/ 89398 h 3629024"/>
              <a:gd name="connsiteX2" fmla="*/ 2978757 w 3353197"/>
              <a:gd name="connsiteY2" fmla="*/ 626810 h 3629024"/>
              <a:gd name="connsiteX3" fmla="*/ 3353197 w 3353197"/>
              <a:gd name="connsiteY3" fmla="*/ 1276076 h 3629024"/>
              <a:gd name="connsiteX4" fmla="*/ 3353197 w 3353197"/>
              <a:gd name="connsiteY4" fmla="*/ 2352949 h 3629024"/>
              <a:gd name="connsiteX5" fmla="*/ 2978757 w 3353197"/>
              <a:gd name="connsiteY5" fmla="*/ 3002215 h 3629024"/>
              <a:gd name="connsiteX6" fmla="*/ 2050884 w 3353197"/>
              <a:gd name="connsiteY6" fmla="*/ 3539627 h 3629024"/>
              <a:gd name="connsiteX7" fmla="*/ 1302314 w 3353197"/>
              <a:gd name="connsiteY7" fmla="*/ 3539627 h 3629024"/>
              <a:gd name="connsiteX8" fmla="*/ 374441 w 3353197"/>
              <a:gd name="connsiteY8" fmla="*/ 3002215 h 3629024"/>
              <a:gd name="connsiteX9" fmla="*/ 0 w 3353197"/>
              <a:gd name="connsiteY9" fmla="*/ 2352949 h 3629024"/>
              <a:gd name="connsiteX10" fmla="*/ 0 w 3353197"/>
              <a:gd name="connsiteY10" fmla="*/ 1276076 h 3629024"/>
              <a:gd name="connsiteX11" fmla="*/ 374441 w 3353197"/>
              <a:gd name="connsiteY11" fmla="*/ 626810 h 3629024"/>
              <a:gd name="connsiteX12" fmla="*/ 1302314 w 3353197"/>
              <a:gd name="connsiteY12" fmla="*/ 89398 h 3629024"/>
              <a:gd name="connsiteX13" fmla="*/ 1676599 w 3353197"/>
              <a:gd name="connsiteY13" fmla="*/ 0 h 3629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53197" h="3629024">
                <a:moveTo>
                  <a:pt x="1676599" y="0"/>
                </a:moveTo>
                <a:cubicBezTo>
                  <a:pt x="1812279" y="0"/>
                  <a:pt x="1947959" y="29799"/>
                  <a:pt x="2050884" y="89398"/>
                </a:cubicBezTo>
                <a:lnTo>
                  <a:pt x="2978757" y="626810"/>
                </a:lnTo>
                <a:cubicBezTo>
                  <a:pt x="3184761" y="746007"/>
                  <a:pt x="3353197" y="1038194"/>
                  <a:pt x="3353197" y="1276076"/>
                </a:cubicBezTo>
                <a:lnTo>
                  <a:pt x="3353197" y="2352949"/>
                </a:lnTo>
                <a:cubicBezTo>
                  <a:pt x="3353197" y="2590831"/>
                  <a:pt x="3184761" y="2883018"/>
                  <a:pt x="2978757" y="3002215"/>
                </a:cubicBezTo>
                <a:lnTo>
                  <a:pt x="2050884" y="3539627"/>
                </a:lnTo>
                <a:cubicBezTo>
                  <a:pt x="1845035" y="3658824"/>
                  <a:pt x="1508163" y="3658824"/>
                  <a:pt x="1302314" y="3539627"/>
                </a:cubicBezTo>
                <a:lnTo>
                  <a:pt x="374441" y="3002215"/>
                </a:lnTo>
                <a:cubicBezTo>
                  <a:pt x="168436" y="2883018"/>
                  <a:pt x="0" y="2590831"/>
                  <a:pt x="0" y="2352949"/>
                </a:cubicBezTo>
                <a:lnTo>
                  <a:pt x="0" y="1276076"/>
                </a:lnTo>
                <a:cubicBezTo>
                  <a:pt x="0" y="1038194"/>
                  <a:pt x="168436" y="746007"/>
                  <a:pt x="374441" y="626810"/>
                </a:cubicBezTo>
                <a:lnTo>
                  <a:pt x="1302314" y="89398"/>
                </a:lnTo>
                <a:cubicBezTo>
                  <a:pt x="1405238" y="29799"/>
                  <a:pt x="1540919" y="0"/>
                  <a:pt x="167659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9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D11F129-60FA-4A5C-8B4D-E58968CDA3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71558" y="742185"/>
            <a:ext cx="1848884" cy="2000968"/>
          </a:xfrm>
          <a:custGeom>
            <a:avLst/>
            <a:gdLst>
              <a:gd name="connsiteX0" fmla="*/ 924442 w 1848884"/>
              <a:gd name="connsiteY0" fmla="*/ 0 h 2000968"/>
              <a:gd name="connsiteX1" fmla="*/ 1130815 w 1848884"/>
              <a:gd name="connsiteY1" fmla="*/ 49292 h 2000968"/>
              <a:gd name="connsiteX2" fmla="*/ 1642425 w 1848884"/>
              <a:gd name="connsiteY2" fmla="*/ 345610 h 2000968"/>
              <a:gd name="connsiteX3" fmla="*/ 1848884 w 1848884"/>
              <a:gd name="connsiteY3" fmla="*/ 703601 h 2000968"/>
              <a:gd name="connsiteX4" fmla="*/ 1848884 w 1848884"/>
              <a:gd name="connsiteY4" fmla="*/ 1297367 h 2000968"/>
              <a:gd name="connsiteX5" fmla="*/ 1642425 w 1848884"/>
              <a:gd name="connsiteY5" fmla="*/ 1655358 h 2000968"/>
              <a:gd name="connsiteX6" fmla="*/ 1130815 w 1848884"/>
              <a:gd name="connsiteY6" fmla="*/ 1951676 h 2000968"/>
              <a:gd name="connsiteX7" fmla="*/ 718069 w 1848884"/>
              <a:gd name="connsiteY7" fmla="*/ 1951676 h 2000968"/>
              <a:gd name="connsiteX8" fmla="*/ 206459 w 1848884"/>
              <a:gd name="connsiteY8" fmla="*/ 1655358 h 2000968"/>
              <a:gd name="connsiteX9" fmla="*/ 0 w 1848884"/>
              <a:gd name="connsiteY9" fmla="*/ 1297367 h 2000968"/>
              <a:gd name="connsiteX10" fmla="*/ 0 w 1848884"/>
              <a:gd name="connsiteY10" fmla="*/ 703601 h 2000968"/>
              <a:gd name="connsiteX11" fmla="*/ 206459 w 1848884"/>
              <a:gd name="connsiteY11" fmla="*/ 345610 h 2000968"/>
              <a:gd name="connsiteX12" fmla="*/ 718069 w 1848884"/>
              <a:gd name="connsiteY12" fmla="*/ 49292 h 2000968"/>
              <a:gd name="connsiteX13" fmla="*/ 924442 w 1848884"/>
              <a:gd name="connsiteY13" fmla="*/ 0 h 200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48884" h="2000968">
                <a:moveTo>
                  <a:pt x="924442" y="0"/>
                </a:moveTo>
                <a:cubicBezTo>
                  <a:pt x="999254" y="0"/>
                  <a:pt x="1074065" y="16431"/>
                  <a:pt x="1130815" y="49292"/>
                </a:cubicBezTo>
                <a:lnTo>
                  <a:pt x="1642425" y="345610"/>
                </a:lnTo>
                <a:cubicBezTo>
                  <a:pt x="1756012" y="411333"/>
                  <a:pt x="1848884" y="572438"/>
                  <a:pt x="1848884" y="703601"/>
                </a:cubicBezTo>
                <a:lnTo>
                  <a:pt x="1848884" y="1297367"/>
                </a:lnTo>
                <a:cubicBezTo>
                  <a:pt x="1848884" y="1428530"/>
                  <a:pt x="1756012" y="1589636"/>
                  <a:pt x="1642425" y="1655358"/>
                </a:cubicBezTo>
                <a:lnTo>
                  <a:pt x="1130815" y="1951676"/>
                </a:lnTo>
                <a:cubicBezTo>
                  <a:pt x="1017314" y="2017399"/>
                  <a:pt x="831570" y="2017399"/>
                  <a:pt x="718069" y="1951676"/>
                </a:cubicBezTo>
                <a:lnTo>
                  <a:pt x="206459" y="1655358"/>
                </a:lnTo>
                <a:cubicBezTo>
                  <a:pt x="92872" y="1589636"/>
                  <a:pt x="0" y="1428530"/>
                  <a:pt x="0" y="1297367"/>
                </a:cubicBezTo>
                <a:lnTo>
                  <a:pt x="0" y="703601"/>
                </a:lnTo>
                <a:cubicBezTo>
                  <a:pt x="0" y="572438"/>
                  <a:pt x="92872" y="411333"/>
                  <a:pt x="206459" y="345610"/>
                </a:cubicBezTo>
                <a:lnTo>
                  <a:pt x="718069" y="49292"/>
                </a:lnTo>
                <a:cubicBezTo>
                  <a:pt x="774820" y="16431"/>
                  <a:pt x="849631" y="0"/>
                  <a:pt x="9244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6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A5F32C0A-9198-4E95-B58F-3D2DF37102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2900" y="571500"/>
            <a:ext cx="3880757" cy="592455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4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 noGrp="1"/>
          </p:cNvSpPr>
          <p:nvPr>
            <p:ph type="pic" sz="quarter" idx="11"/>
          </p:nvPr>
        </p:nvSpPr>
        <p:spPr>
          <a:xfrm>
            <a:off x="6291298" y="2125620"/>
            <a:ext cx="3196278" cy="1865808"/>
          </a:xfrm>
          <a:custGeom>
            <a:avLst/>
            <a:gdLst>
              <a:gd name="connsiteX0" fmla="*/ 0 w 3196278"/>
              <a:gd name="connsiteY0" fmla="*/ 0 h 1865808"/>
              <a:gd name="connsiteX1" fmla="*/ 3196278 w 3196278"/>
              <a:gd name="connsiteY1" fmla="*/ 0 h 1865808"/>
              <a:gd name="connsiteX2" fmla="*/ 3196278 w 3196278"/>
              <a:gd name="connsiteY2" fmla="*/ 1865808 h 1865808"/>
              <a:gd name="connsiteX3" fmla="*/ 0 w 3196278"/>
              <a:gd name="connsiteY3" fmla="*/ 1865808 h 186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6278" h="1865808">
                <a:moveTo>
                  <a:pt x="0" y="0"/>
                </a:moveTo>
                <a:lnTo>
                  <a:pt x="3196278" y="0"/>
                </a:lnTo>
                <a:lnTo>
                  <a:pt x="3196278" y="1865808"/>
                </a:lnTo>
                <a:lnTo>
                  <a:pt x="0" y="186580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4" name="Freeform 13"/>
          <p:cNvSpPr>
            <a:spLocks noGrp="1"/>
          </p:cNvSpPr>
          <p:nvPr>
            <p:ph type="pic" sz="quarter" idx="12"/>
          </p:nvPr>
        </p:nvSpPr>
        <p:spPr>
          <a:xfrm>
            <a:off x="6291298" y="4392570"/>
            <a:ext cx="3196278" cy="1865808"/>
          </a:xfrm>
          <a:custGeom>
            <a:avLst/>
            <a:gdLst>
              <a:gd name="connsiteX0" fmla="*/ 0 w 3196278"/>
              <a:gd name="connsiteY0" fmla="*/ 0 h 1865808"/>
              <a:gd name="connsiteX1" fmla="*/ 3196278 w 3196278"/>
              <a:gd name="connsiteY1" fmla="*/ 0 h 1865808"/>
              <a:gd name="connsiteX2" fmla="*/ 3196278 w 3196278"/>
              <a:gd name="connsiteY2" fmla="*/ 1865808 h 1865808"/>
              <a:gd name="connsiteX3" fmla="*/ 0 w 3196278"/>
              <a:gd name="connsiteY3" fmla="*/ 1865808 h 186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6278" h="1865808">
                <a:moveTo>
                  <a:pt x="0" y="0"/>
                </a:moveTo>
                <a:lnTo>
                  <a:pt x="3196278" y="0"/>
                </a:lnTo>
                <a:lnTo>
                  <a:pt x="3196278" y="1865808"/>
                </a:lnTo>
                <a:lnTo>
                  <a:pt x="0" y="186580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5" name="Freeform 14"/>
          <p:cNvSpPr>
            <a:spLocks noGrp="1"/>
          </p:cNvSpPr>
          <p:nvPr>
            <p:ph type="pic" sz="quarter" idx="13"/>
          </p:nvPr>
        </p:nvSpPr>
        <p:spPr>
          <a:xfrm>
            <a:off x="2690848" y="4392570"/>
            <a:ext cx="3196278" cy="1865808"/>
          </a:xfrm>
          <a:custGeom>
            <a:avLst/>
            <a:gdLst>
              <a:gd name="connsiteX0" fmla="*/ 0 w 3196278"/>
              <a:gd name="connsiteY0" fmla="*/ 0 h 1865808"/>
              <a:gd name="connsiteX1" fmla="*/ 3196278 w 3196278"/>
              <a:gd name="connsiteY1" fmla="*/ 0 h 1865808"/>
              <a:gd name="connsiteX2" fmla="*/ 3196278 w 3196278"/>
              <a:gd name="connsiteY2" fmla="*/ 1865808 h 1865808"/>
              <a:gd name="connsiteX3" fmla="*/ 0 w 3196278"/>
              <a:gd name="connsiteY3" fmla="*/ 1865808 h 186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6278" h="1865808">
                <a:moveTo>
                  <a:pt x="0" y="0"/>
                </a:moveTo>
                <a:lnTo>
                  <a:pt x="3196278" y="0"/>
                </a:lnTo>
                <a:lnTo>
                  <a:pt x="3196278" y="1865808"/>
                </a:lnTo>
                <a:lnTo>
                  <a:pt x="0" y="186580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2" name="Freeform 11"/>
          <p:cNvSpPr>
            <a:spLocks noGrp="1"/>
          </p:cNvSpPr>
          <p:nvPr>
            <p:ph type="pic" sz="quarter" idx="10"/>
          </p:nvPr>
        </p:nvSpPr>
        <p:spPr>
          <a:xfrm>
            <a:off x="2709898" y="2125620"/>
            <a:ext cx="3196278" cy="1865808"/>
          </a:xfrm>
          <a:custGeom>
            <a:avLst/>
            <a:gdLst>
              <a:gd name="connsiteX0" fmla="*/ 0 w 3196278"/>
              <a:gd name="connsiteY0" fmla="*/ 0 h 1865808"/>
              <a:gd name="connsiteX1" fmla="*/ 3196278 w 3196278"/>
              <a:gd name="connsiteY1" fmla="*/ 0 h 1865808"/>
              <a:gd name="connsiteX2" fmla="*/ 3196278 w 3196278"/>
              <a:gd name="connsiteY2" fmla="*/ 1865808 h 1865808"/>
              <a:gd name="connsiteX3" fmla="*/ 0 w 3196278"/>
              <a:gd name="connsiteY3" fmla="*/ 1865808 h 186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6278" h="1865808">
                <a:moveTo>
                  <a:pt x="0" y="0"/>
                </a:moveTo>
                <a:lnTo>
                  <a:pt x="3196278" y="0"/>
                </a:lnTo>
                <a:lnTo>
                  <a:pt x="3196278" y="1865808"/>
                </a:lnTo>
                <a:lnTo>
                  <a:pt x="0" y="186580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4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719831C-CB8B-40DC-80E2-5A7C1BB072FD}"/>
              </a:ext>
            </a:extLst>
          </p:cNvPr>
          <p:cNvSpPr/>
          <p:nvPr userDrawn="1"/>
        </p:nvSpPr>
        <p:spPr>
          <a:xfrm>
            <a:off x="497889" y="585865"/>
            <a:ext cx="182880" cy="499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7710BC-F6D5-4A38-8C24-840080895493}"/>
              </a:ext>
            </a:extLst>
          </p:cNvPr>
          <p:cNvSpPr/>
          <p:nvPr userDrawn="1"/>
        </p:nvSpPr>
        <p:spPr>
          <a:xfrm>
            <a:off x="726489" y="585865"/>
            <a:ext cx="45720" cy="499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D202D3-530C-4E44-BFB5-53995CABB866}"/>
              </a:ext>
            </a:extLst>
          </p:cNvPr>
          <p:cNvSpPr/>
          <p:nvPr userDrawn="1"/>
        </p:nvSpPr>
        <p:spPr>
          <a:xfrm>
            <a:off x="817929" y="585865"/>
            <a:ext cx="45720" cy="499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173E4E-6F71-4386-815C-AE04629D51C3}"/>
              </a:ext>
            </a:extLst>
          </p:cNvPr>
          <p:cNvSpPr txBox="1"/>
          <p:nvPr userDrawn="1"/>
        </p:nvSpPr>
        <p:spPr>
          <a:xfrm>
            <a:off x="369793" y="6209638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260E2A6B-A809-4840-BF14-8648BC0BDF87}" type="slidenum">
              <a:rPr lang="id-ID" sz="1200" b="0" i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l"/>
              <a:t>‹#›</a:t>
            </a:fld>
            <a:endParaRPr lang="en-MY" sz="1200" b="0" i="0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E7832D-5491-4B9D-8C32-3FCF97D3BD01}"/>
              </a:ext>
            </a:extLst>
          </p:cNvPr>
          <p:cNvGrpSpPr/>
          <p:nvPr userDrawn="1"/>
        </p:nvGrpSpPr>
        <p:grpSpPr>
          <a:xfrm>
            <a:off x="10718800" y="585865"/>
            <a:ext cx="995678" cy="823837"/>
            <a:chOff x="10718800" y="685801"/>
            <a:chExt cx="995678" cy="82383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8532FC-A316-45E8-BFBD-2F979B7D0EBE}"/>
                </a:ext>
              </a:extLst>
            </p:cNvPr>
            <p:cNvSpPr/>
            <p:nvPr userDrawn="1"/>
          </p:nvSpPr>
          <p:spPr>
            <a:xfrm rot="10800000">
              <a:off x="11663680" y="685801"/>
              <a:ext cx="45720" cy="4996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7E0ABE-0C86-419B-988F-F2F42EB06BAD}"/>
                </a:ext>
              </a:extLst>
            </p:cNvPr>
            <p:cNvSpPr/>
            <p:nvPr userDrawn="1"/>
          </p:nvSpPr>
          <p:spPr>
            <a:xfrm rot="10800000">
              <a:off x="10718800" y="690048"/>
              <a:ext cx="899160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F85CAF-FADD-4A92-BC1D-7549B253F40B}"/>
                </a:ext>
              </a:extLst>
            </p:cNvPr>
            <p:cNvSpPr/>
            <p:nvPr userDrawn="1"/>
          </p:nvSpPr>
          <p:spPr>
            <a:xfrm rot="5400000">
              <a:off x="11377095" y="1072320"/>
              <a:ext cx="623968" cy="5079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94BC2E8-A923-4E84-B514-12CC6F379639}"/>
                </a:ext>
              </a:extLst>
            </p:cNvPr>
            <p:cNvSpPr/>
            <p:nvPr userDrawn="1"/>
          </p:nvSpPr>
          <p:spPr>
            <a:xfrm rot="10800000">
              <a:off x="11663679" y="1459671"/>
              <a:ext cx="45720" cy="4996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CCE4273-8DB1-44C2-8227-35FC65ABE27A}"/>
              </a:ext>
            </a:extLst>
          </p:cNvPr>
          <p:cNvSpPr/>
          <p:nvPr userDrawn="1"/>
        </p:nvSpPr>
        <p:spPr>
          <a:xfrm rot="5400000">
            <a:off x="211304" y="972385"/>
            <a:ext cx="623968" cy="507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8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4" r:id="rId2"/>
    <p:sldLayoutId id="2147483686" r:id="rId3"/>
    <p:sldLayoutId id="2147483683" r:id="rId4"/>
    <p:sldLayoutId id="2147483682" r:id="rId5"/>
    <p:sldLayoutId id="2147483651" r:id="rId6"/>
    <p:sldLayoutId id="2147483652" r:id="rId7"/>
    <p:sldLayoutId id="2147483660" r:id="rId8"/>
    <p:sldLayoutId id="2147483670" r:id="rId9"/>
    <p:sldLayoutId id="2147483684" r:id="rId10"/>
    <p:sldLayoutId id="2147483693" r:id="rId11"/>
    <p:sldLayoutId id="214748369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91DC38-DD9A-4927-9978-0F7CA473317C}"/>
              </a:ext>
            </a:extLst>
          </p:cNvPr>
          <p:cNvSpPr txBox="1"/>
          <p:nvPr/>
        </p:nvSpPr>
        <p:spPr>
          <a:xfrm>
            <a:off x="0" y="1866892"/>
            <a:ext cx="12192000" cy="11818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pt-BR" sz="4800" spc="2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Klasifikácia malvéru </a:t>
            </a:r>
            <a:endParaRPr lang="sk-SK" sz="4800" spc="2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pt-BR" sz="4800" spc="2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využitím selekcie atribútov</a:t>
            </a:r>
            <a:endParaRPr lang="en-US" sz="4800" spc="2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71FDAAC3-3381-4EBB-B15E-9141BD3834CF}"/>
              </a:ext>
            </a:extLst>
          </p:cNvPr>
          <p:cNvSpPr txBox="1"/>
          <p:nvPr/>
        </p:nvSpPr>
        <p:spPr>
          <a:xfrm>
            <a:off x="4778170" y="4225706"/>
            <a:ext cx="2635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800" spc="2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Peter Chomič</a:t>
            </a:r>
            <a:endParaRPr lang="en-US" sz="2800" spc="200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6793EC14-64FC-46A3-9355-E78992BE4680}"/>
              </a:ext>
            </a:extLst>
          </p:cNvPr>
          <p:cNvSpPr txBox="1"/>
          <p:nvPr/>
        </p:nvSpPr>
        <p:spPr>
          <a:xfrm>
            <a:off x="2919488" y="5092960"/>
            <a:ext cx="6353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spc="2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Vedúci práce: JUDr. RNDr. Pavol Sokol, PhD.</a:t>
            </a:r>
          </a:p>
          <a:p>
            <a:pPr algn="ctr"/>
            <a:r>
              <a:rPr lang="pt-BR" sz="2000" spc="2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Konzultant: Mgr. Ladislav Bačo</a:t>
            </a:r>
          </a:p>
        </p:txBody>
      </p:sp>
    </p:spTree>
    <p:extLst>
      <p:ext uri="{BB962C8B-B14F-4D97-AF65-F5344CB8AC3E}">
        <p14:creationId xmlns:p14="http://schemas.microsoft.com/office/powerpoint/2010/main" val="34197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467694" y="578165"/>
            <a:ext cx="3427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dirty="0" err="1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0"/>
                </a:gra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Datasety</a:t>
            </a:r>
            <a:r>
              <a:rPr lang="sk-SK" sz="36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0"/>
                </a:gra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en-US" sz="36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rot="16200000">
            <a:off x="6096000" y="977894"/>
            <a:ext cx="0" cy="870857"/>
          </a:xfrm>
          <a:prstGeom prst="line">
            <a:avLst/>
          </a:prstGeom>
          <a:ln w="28575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lokTextu 1">
            <a:extLst>
              <a:ext uri="{FF2B5EF4-FFF2-40B4-BE49-F238E27FC236}">
                <a16:creationId xmlns:a16="http://schemas.microsoft.com/office/drawing/2014/main" id="{DDC6C86B-792A-4D0D-956E-7FFDE263B7B3}"/>
              </a:ext>
            </a:extLst>
          </p:cNvPr>
          <p:cNvSpPr txBox="1"/>
          <p:nvPr/>
        </p:nvSpPr>
        <p:spPr>
          <a:xfrm>
            <a:off x="995778" y="1766656"/>
            <a:ext cx="10200443" cy="1837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sk-SK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Čisté vzorky, entropia pod 6.66 (23595 vzoriek)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sk-SK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Zabalené a </a:t>
            </a:r>
            <a:r>
              <a:rPr lang="sk-SK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obfuskované</a:t>
            </a:r>
            <a:r>
              <a:rPr lang="sk-SK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vzorky (23452 vzoriek)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sk-SK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Zmiešaný dataset (63428 vzoriek)</a:t>
            </a: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1B4CE164-7CE0-4AD6-9798-32BB8D85368D}"/>
              </a:ext>
            </a:extLst>
          </p:cNvPr>
          <p:cNvCxnSpPr>
            <a:cxnSpLocks/>
          </p:cNvCxnSpPr>
          <p:nvPr/>
        </p:nvCxnSpPr>
        <p:spPr>
          <a:xfrm>
            <a:off x="5016500" y="6133215"/>
            <a:ext cx="2159000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39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467694" y="578165"/>
            <a:ext cx="3427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dirty="0" err="1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0"/>
                </a:gra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Labeling</a:t>
            </a:r>
            <a:r>
              <a:rPr lang="sk-SK" sz="36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0"/>
                </a:gra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en-US" sz="36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rot="16200000">
            <a:off x="6096000" y="977894"/>
            <a:ext cx="0" cy="870857"/>
          </a:xfrm>
          <a:prstGeom prst="line">
            <a:avLst/>
          </a:prstGeom>
          <a:ln w="28575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lokTextu 1">
            <a:extLst>
              <a:ext uri="{FF2B5EF4-FFF2-40B4-BE49-F238E27FC236}">
                <a16:creationId xmlns:a16="http://schemas.microsoft.com/office/drawing/2014/main" id="{DDC6C86B-792A-4D0D-956E-7FFDE263B7B3}"/>
              </a:ext>
            </a:extLst>
          </p:cNvPr>
          <p:cNvSpPr txBox="1"/>
          <p:nvPr/>
        </p:nvSpPr>
        <p:spPr>
          <a:xfrm>
            <a:off x="995778" y="1766656"/>
            <a:ext cx="10200443" cy="443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sk-SK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Konsenzus </a:t>
            </a:r>
            <a:r>
              <a:rPr lang="sk-SK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parsovaných</a:t>
            </a:r>
            <a:r>
              <a:rPr lang="sk-SK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názvov od AV (982 vzoriek, 10 tried)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sk-SK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Klastrovanie</a:t>
            </a:r>
            <a:r>
              <a:rPr lang="sk-SK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cez </a:t>
            </a:r>
            <a:r>
              <a:rPr lang="sk-SK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Levenshtein</a:t>
            </a:r>
            <a:r>
              <a:rPr lang="sk-SK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k-SK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distance</a:t>
            </a:r>
            <a:r>
              <a:rPr lang="sk-SK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 HDBSCAN na spojených názvoch (912 vzoriek, 9 tried)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sk-SK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Klastrovanie</a:t>
            </a:r>
            <a:r>
              <a:rPr lang="sk-SK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vylúčilo </a:t>
            </a:r>
            <a:r>
              <a:rPr lang="sk-SK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outliere</a:t>
            </a:r>
            <a:r>
              <a:rPr lang="sk-SK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(nekonzistentná skupina názvov), malo o triedu menej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sk-SK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Rozdelenie tried: Email-Worm.Win32.Runouce.b </a:t>
            </a:r>
          </a:p>
          <a:p>
            <a:pPr lvl="1"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  <a:buSzPct val="100000"/>
            </a:pPr>
            <a:r>
              <a:rPr lang="sk-SK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W32/Chir.b@MM</a:t>
            </a:r>
          </a:p>
          <a:p>
            <a:pPr lvl="1"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  <a:buSzPct val="100000"/>
            </a:pPr>
            <a:r>
              <a:rPr lang="sk-SK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Win32/</a:t>
            </a:r>
            <a:r>
              <a:rPr lang="sk-SK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Virut.O</a:t>
            </a:r>
            <a:r>
              <a:rPr lang="sk-SK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(Win32/</a:t>
            </a:r>
            <a:r>
              <a:rPr lang="sk-SK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Chir.b@MM.virus</a:t>
            </a:r>
            <a:r>
              <a:rPr lang="sk-SK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1"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  <a:buSzPct val="100000"/>
            </a:pPr>
            <a:r>
              <a:rPr lang="sk-SK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Win32.Runouce.B@mm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sk-SK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Klastrovanie</a:t>
            </a:r>
            <a:r>
              <a:rPr lang="sk-SK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malo lepšie výsledky, aj keď sa z konsenzu vylúčili </a:t>
            </a:r>
            <a:r>
              <a:rPr lang="sk-SK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outliere</a:t>
            </a:r>
            <a:endParaRPr lang="sk-SK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1B4CE164-7CE0-4AD6-9798-32BB8D85368D}"/>
              </a:ext>
            </a:extLst>
          </p:cNvPr>
          <p:cNvCxnSpPr>
            <a:cxnSpLocks/>
          </p:cNvCxnSpPr>
          <p:nvPr/>
        </p:nvCxnSpPr>
        <p:spPr>
          <a:xfrm>
            <a:off x="5016500" y="6133215"/>
            <a:ext cx="2159000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90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467694" y="578165"/>
            <a:ext cx="3427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0"/>
                </a:gra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Výsledky </a:t>
            </a:r>
            <a:endParaRPr lang="en-US" sz="36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rot="16200000">
            <a:off x="6096000" y="977894"/>
            <a:ext cx="0" cy="870857"/>
          </a:xfrm>
          <a:prstGeom prst="line">
            <a:avLst/>
          </a:prstGeom>
          <a:ln w="28575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lokTextu 1">
            <a:extLst>
              <a:ext uri="{FF2B5EF4-FFF2-40B4-BE49-F238E27FC236}">
                <a16:creationId xmlns:a16="http://schemas.microsoft.com/office/drawing/2014/main" id="{DDC6C86B-792A-4D0D-956E-7FFDE263B7B3}"/>
              </a:ext>
            </a:extLst>
          </p:cNvPr>
          <p:cNvSpPr txBox="1"/>
          <p:nvPr/>
        </p:nvSpPr>
        <p:spPr>
          <a:xfrm>
            <a:off x="995778" y="1766656"/>
            <a:ext cx="10200443" cy="3325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sk-SK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skupiny: všetky (486K), triedy atribútov do 1000 a do 100 položiek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sk-SK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Druhá skupina je najlepšia pre SVM aj stromy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sk-SK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Selekcia: 1000, 500 a 79 atribútov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sk-SK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Druhá skupina </a:t>
            </a:r>
            <a:r>
              <a:rPr lang="sk-SK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</a:t>
            </a:r>
            <a:r>
              <a:rPr lang="sk-SK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všetky atribúty: max.  0.25%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sk-SK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79 </a:t>
            </a:r>
            <a:r>
              <a:rPr lang="sk-SK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</a:t>
            </a:r>
            <a:r>
              <a:rPr lang="sk-SK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ostatné selekcie: max. 1.12%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sk-SK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500 </a:t>
            </a:r>
            <a:r>
              <a:rPr lang="sk-SK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</a:t>
            </a:r>
            <a:r>
              <a:rPr lang="sk-SK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1000 atribútov: najlepšie výsledky sa dosiahli už pri 500</a:t>
            </a: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1B4CE164-7CE0-4AD6-9798-32BB8D85368D}"/>
              </a:ext>
            </a:extLst>
          </p:cNvPr>
          <p:cNvCxnSpPr>
            <a:cxnSpLocks/>
          </p:cNvCxnSpPr>
          <p:nvPr/>
        </p:nvCxnSpPr>
        <p:spPr>
          <a:xfrm>
            <a:off x="5016500" y="6133215"/>
            <a:ext cx="2159000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6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058574" y="590324"/>
            <a:ext cx="4074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0"/>
                </a:gra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Najlepšie výsledky</a:t>
            </a:r>
            <a:endParaRPr lang="en-US" sz="36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rot="16200000">
            <a:off x="6096000" y="977894"/>
            <a:ext cx="0" cy="870857"/>
          </a:xfrm>
          <a:prstGeom prst="line">
            <a:avLst/>
          </a:prstGeom>
          <a:ln w="28575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lokTextu 1">
            <a:extLst>
              <a:ext uri="{FF2B5EF4-FFF2-40B4-BE49-F238E27FC236}">
                <a16:creationId xmlns:a16="http://schemas.microsoft.com/office/drawing/2014/main" id="{DDC6C86B-792A-4D0D-956E-7FFDE263B7B3}"/>
              </a:ext>
            </a:extLst>
          </p:cNvPr>
          <p:cNvSpPr txBox="1"/>
          <p:nvPr/>
        </p:nvSpPr>
        <p:spPr>
          <a:xfrm>
            <a:off x="995777" y="1834411"/>
            <a:ext cx="10200443" cy="3879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sk-SK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Globálne najlepší: stromy aj SVM – 99.67%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sk-SK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skupina: stromy - 99.66%, SVM - 99.55%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sk-SK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79 atribútov: stromy – 99.66%, SVM – 98.9%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sk-SK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 najlepšom výsledku boli najčastejšie 2-gramy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sk-SK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 79 atribútov boli najlepšie 1-gramy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sk-SK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sk-SK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 druhom datasete bol najlepší výsledok 99.87%, v treťom 99.69%</a:t>
            </a: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1B4CE164-7CE0-4AD6-9798-32BB8D85368D}"/>
              </a:ext>
            </a:extLst>
          </p:cNvPr>
          <p:cNvCxnSpPr>
            <a:cxnSpLocks/>
          </p:cNvCxnSpPr>
          <p:nvPr/>
        </p:nvCxnSpPr>
        <p:spPr>
          <a:xfrm>
            <a:off x="5016500" y="6133215"/>
            <a:ext cx="2159000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366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467694" y="578165"/>
            <a:ext cx="3427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0"/>
                </a:gra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Metódy  </a:t>
            </a:r>
            <a:endParaRPr lang="en-US" sz="36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rot="16200000">
            <a:off x="6096000" y="977894"/>
            <a:ext cx="0" cy="870857"/>
          </a:xfrm>
          <a:prstGeom prst="line">
            <a:avLst/>
          </a:prstGeom>
          <a:ln w="28575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lokTextu 1">
            <a:extLst>
              <a:ext uri="{FF2B5EF4-FFF2-40B4-BE49-F238E27FC236}">
                <a16:creationId xmlns:a16="http://schemas.microsoft.com/office/drawing/2014/main" id="{DDC6C86B-792A-4D0D-956E-7FFDE263B7B3}"/>
              </a:ext>
            </a:extLst>
          </p:cNvPr>
          <p:cNvSpPr txBox="1"/>
          <p:nvPr/>
        </p:nvSpPr>
        <p:spPr>
          <a:xfrm>
            <a:off x="995778" y="1766656"/>
            <a:ext cx="10200443" cy="277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sk-SK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 každý klasifikátor má jeho </a:t>
            </a:r>
            <a:r>
              <a:rPr lang="sk-SK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</a:t>
            </a:r>
            <a:r>
              <a:rPr lang="sk-SK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metóda najviac kladných výsledkov, po nich nasledujú </a:t>
            </a:r>
            <a:r>
              <a:rPr lang="sk-SK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</a:t>
            </a:r>
            <a:r>
              <a:rPr lang="sk-SK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metódy druhého klasifikátora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sk-SK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Rovnako to je pri počte najlepších výsledkov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sk-SK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Neutrálne metódy majú stále najhoršie výsledky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sk-SK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1B4CE164-7CE0-4AD6-9798-32BB8D85368D}"/>
              </a:ext>
            </a:extLst>
          </p:cNvPr>
          <p:cNvCxnSpPr>
            <a:cxnSpLocks/>
          </p:cNvCxnSpPr>
          <p:nvPr/>
        </p:nvCxnSpPr>
        <p:spPr>
          <a:xfrm>
            <a:off x="5016500" y="6133215"/>
            <a:ext cx="2159000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37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14"/>
          <p:cNvSpPr/>
          <p:nvPr/>
        </p:nvSpPr>
        <p:spPr>
          <a:xfrm>
            <a:off x="0" y="-49672"/>
            <a:ext cx="6648450" cy="6907672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alpha val="40000"/>
                </a:schemeClr>
              </a:gs>
            </a:gsLst>
            <a:lin ang="3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: Rounded Corners 14">
            <a:extLst>
              <a:ext uri="{FF2B5EF4-FFF2-40B4-BE49-F238E27FC236}">
                <a16:creationId xmlns:a16="http://schemas.microsoft.com/office/drawing/2014/main" id="{96E61501-5195-4DD1-83C3-99AD2515A7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34ED492-9565-4CBC-A16D-B3B330DEEC71}"/>
              </a:ext>
            </a:extLst>
          </p:cNvPr>
          <p:cNvCxnSpPr>
            <a:cxnSpLocks/>
          </p:cNvCxnSpPr>
          <p:nvPr/>
        </p:nvCxnSpPr>
        <p:spPr>
          <a:xfrm>
            <a:off x="4698914" y="4043954"/>
            <a:ext cx="279416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lokTextu 3">
            <a:extLst>
              <a:ext uri="{FF2B5EF4-FFF2-40B4-BE49-F238E27FC236}">
                <a16:creationId xmlns:a16="http://schemas.microsoft.com/office/drawing/2014/main" id="{6C3F57BE-FBE6-4117-828D-1EECC61D33D1}"/>
              </a:ext>
            </a:extLst>
          </p:cNvPr>
          <p:cNvSpPr txBox="1"/>
          <p:nvPr/>
        </p:nvSpPr>
        <p:spPr>
          <a:xfrm>
            <a:off x="2460592" y="2696278"/>
            <a:ext cx="7270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Ďakujem za pozornosť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137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3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2686A7"/>
      </a:accent1>
      <a:accent2>
        <a:srgbClr val="54BE71"/>
      </a:accent2>
      <a:accent3>
        <a:srgbClr val="8BC248"/>
      </a:accent3>
      <a:accent4>
        <a:srgbClr val="EF9527"/>
      </a:accent4>
      <a:accent5>
        <a:srgbClr val="ED423D"/>
      </a:accent5>
      <a:accent6>
        <a:srgbClr val="202F3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3089</TotalTime>
  <Words>257</Words>
  <Application>Microsoft Office PowerPoint</Application>
  <PresentationFormat>Širokouhlá</PresentationFormat>
  <Paragraphs>38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Lato</vt:lpstr>
      <vt:lpstr>Tahoma</vt:lpstr>
      <vt:lpstr>Office Theme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RITS</dc:creator>
  <cp:lastModifiedBy>Peťo Chomič</cp:lastModifiedBy>
  <cp:revision>313</cp:revision>
  <dcterms:created xsi:type="dcterms:W3CDTF">2017-09-19T08:02:03Z</dcterms:created>
  <dcterms:modified xsi:type="dcterms:W3CDTF">2019-12-03T19:19:23Z</dcterms:modified>
</cp:coreProperties>
</file>