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DORA 2024 Report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2024 DORA report</a:t>
            </a:r>
          </a:p>
          <a:p>
            <a:r>
              <a:t>Decade of research on software delivery and performance</a:t>
            </a:r>
          </a:p>
          <a:p>
            <a:r>
              <a:t>Methodology: Global surveys and interviews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Balance is key:</a:t>
            </a:r>
          </a:p>
          <a:p>
            <a:r>
              <a:t>- Experimental approach to AI and platforms</a:t>
            </a:r>
          </a:p>
          <a:p>
            <a:r>
              <a:t>- Continuous learning and adaptation needed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Outcomes Investigated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on:</a:t>
            </a:r>
          </a:p>
          <a:p>
            <a:r>
              <a:t>- Productivity</a:t>
            </a:r>
          </a:p>
          <a:p>
            <a:r>
              <a:t>- Job satisfaction</a:t>
            </a:r>
          </a:p>
          <a:p>
            <a:r>
              <a:t>- Burnout</a:t>
            </a:r>
          </a:p>
          <a:p>
            <a:r>
              <a:t>- Team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AI Paradigm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81% of organizations integrating AI</a:t>
            </a:r>
          </a:p>
          <a:p>
            <a:r>
              <a:t>Key benefits: Boosts productivity and satisfaction</a:t>
            </a:r>
          </a:p>
          <a:p>
            <a:r>
              <a:t>Challenge: Reduced time on valuable tasks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Observed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improves:</a:t>
            </a:r>
          </a:p>
          <a:p>
            <a:r>
              <a:t>- Productivity</a:t>
            </a:r>
          </a:p>
          <a:p>
            <a:r>
              <a:t>- Flow</a:t>
            </a:r>
          </a:p>
          <a:p>
            <a:r>
              <a:t>- Job satisfaction</a:t>
            </a:r>
          </a:p>
          <a:p>
            <a:r>
              <a:t>67% report enhanced coding outcomes with AI assistance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AI's Impact on Delivery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adoption impact:</a:t>
            </a:r>
          </a:p>
          <a:p>
            <a:r>
              <a:t>- Reduced delivery throughput</a:t>
            </a:r>
          </a:p>
          <a:p>
            <a:r>
              <a:t>- Lower stability</a:t>
            </a:r>
          </a:p>
          <a:p>
            <a:r>
              <a:t>Potential cause: Larger batch sizes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Trust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Complex trust landscape:</a:t>
            </a:r>
          </a:p>
          <a:p>
            <a:r>
              <a:t>- 39.2% report low trust in AI-generated code</a:t>
            </a:r>
          </a:p>
          <a:p>
            <a:r>
              <a:t>Still widely adopted with necessary oversight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Platform engineering increases:</a:t>
            </a:r>
          </a:p>
          <a:p>
            <a:r>
              <a:t>- Productivity (+8%)</a:t>
            </a:r>
          </a:p>
          <a:p>
            <a:r>
              <a:t>- Team performance (+10%)</a:t>
            </a:r>
          </a:p>
          <a:p>
            <a:r>
              <a:t>Note: Decrease in delivery throughput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on Developer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Stable priorities = better productivity and well-being</a:t>
            </a:r>
          </a:p>
          <a:p>
            <a:r>
              <a:t>Unstable priorities increase burnout</a:t>
            </a:r>
          </a:p>
          <a:p>
            <a:r>
              <a:t>Transformational leadership is crucial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Applying DORA's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for improvement:</a:t>
            </a:r>
          </a:p>
          <a:p>
            <a:r>
              <a:t>- Continuous improvement cycles</a:t>
            </a:r>
          </a:p>
          <a:p>
            <a:r>
              <a:t>- User-centric platforms</a:t>
            </a:r>
          </a:p>
          <a:p>
            <a:r>
              <a:t>- Transparent AI policies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