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2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D6093-6448-BB5D-E539-BC6B05D2D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57A196-0B42-6D6A-E46E-1E4763DB1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C1F77F-6E5B-BCF5-473B-14B5569EC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4C90-92DD-42B9-A03C-D2253BCD9098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0EAEA8-FD70-6E3D-3260-ACA2467D3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5FDC8B-184A-AD0E-E773-8AA878F1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8C54-1A46-417F-8DA2-EAC90EB48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26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05AA9-49E7-0A42-A94D-C632D7C4A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35DB33-82AE-83CE-F891-8C27E1F78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08482D-13B3-18A3-6156-9FCA7109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4C90-92DD-42B9-A03C-D2253BCD9098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6D6C80-C271-E176-24CF-5ECA7FB9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4D77C6-52B2-449E-69F5-A7F52BD9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8C54-1A46-417F-8DA2-EAC90EB48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98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98DDEA-3DD2-EBBF-7F0F-3153158E9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F2C68F-B2A5-9FDE-CB8D-9CE4A4E2C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569CB-858E-6CA0-3C71-C81DCB6BC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4C90-92DD-42B9-A03C-D2253BCD9098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ADD01-58DF-E8E6-C75E-491B80EC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44A537-9D84-0EE7-CDDB-F6612B24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8C54-1A46-417F-8DA2-EAC90EB48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50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A7BE8-F13E-7396-B875-C0B6EAFB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09B80A-8413-E25E-F44D-8403EBC37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62E3F8-010A-4572-11C6-FA402E56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4C90-92DD-42B9-A03C-D2253BCD9098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AE3B1D-663C-3EDD-D0FB-FA041679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A3C29-14B0-2A1F-152F-D984AFEF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8C54-1A46-417F-8DA2-EAC90EB48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08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49689-519E-AB84-23C3-31AB1E15B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6E6C00-5F32-BD39-48A0-A8B0F5BC0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4CCE0C-7FFC-56F4-124D-82E861213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4C90-92DD-42B9-A03C-D2253BCD9098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7906B3-83F6-A4E6-3BC8-70D95EF5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2438EC-325D-5436-CA9B-41E74AE89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8C54-1A46-417F-8DA2-EAC90EB48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373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05C3A-6D64-CF63-E3B4-BF5CFB2DB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2F0E-14B8-0137-0100-E80BF6C3A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2F70EB-8BC2-5082-7000-50270C97D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BD4E51-9CD1-EEBF-610A-C6BBB662C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4C90-92DD-42B9-A03C-D2253BCD9098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B1C87F-A703-19E5-D621-CDCF9883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D32935-E0D6-2A42-2B5C-2BF5DA4C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8C54-1A46-417F-8DA2-EAC90EB48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5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A62A5-4A48-C4A0-7C19-4B9E8E5BD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21BED2-D940-924C-D0C7-5D69485C4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5EF0F4-AB17-586A-C754-9E2BC2830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43B7EE-8A33-66B9-575A-A4382AE74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A11B1-DB3B-F33D-C2A4-3A51E9898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9ADA34-50F3-9FFE-0B46-61A8FCACD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4C90-92DD-42B9-A03C-D2253BCD9098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2AF5CA-1FA9-583F-241B-59DF666C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E8B4B-832F-3BC6-A445-DE258A37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8C54-1A46-417F-8DA2-EAC90EB48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89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599F6-8372-4903-5662-83DBA572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A0616F-7C82-B18C-4212-3CE53BCF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4C90-92DD-42B9-A03C-D2253BCD9098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77BFE3-C31A-C04D-2453-8985C1AA8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4BA033-B253-F3BD-9835-5410DADF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8C54-1A46-417F-8DA2-EAC90EB48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70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F893E9-0114-A964-33B8-F024105D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4C90-92DD-42B9-A03C-D2253BCD9098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AAA105-CE4C-12B2-7C63-0DD7572A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66D27E-A1D8-74D3-3B8B-EF5F90AD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8C54-1A46-417F-8DA2-EAC90EB48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38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02CD0-6F4B-5D6A-FEF3-BEE11726A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064665-D888-86BF-E904-35932675E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52479E-0A7F-15EF-C9E4-2B1488DCA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ACF612-1279-B256-5C23-046E7E8A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4C90-92DD-42B9-A03C-D2253BCD9098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92105E-8BDB-5A46-D2F8-2478E399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C5EC28-B5CC-6F9F-9367-6F6B671D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8C54-1A46-417F-8DA2-EAC90EB48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84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286C8-ECBA-5A3F-3994-92C2201F8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D1AF63-9E45-DFE0-D7B6-F38EB28051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C12D57-B7D5-881E-019C-7A0C73F68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41B746-9F91-23E5-ADC4-1BC642D31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4C90-92DD-42B9-A03C-D2253BCD9098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CE5F49-842B-5559-23BD-BD25A455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D903AD-2DD5-96AC-15A2-58C7306E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8C54-1A46-417F-8DA2-EAC90EB48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2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21A978-7DFE-243D-D802-4D4527FB1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C7811A-A192-4129-A3BB-4D2D7A6BB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274302-9F2B-C52C-BFDF-CBD6F366EC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94C90-92DD-42B9-A03C-D2253BCD9098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695649-3547-314D-F725-727F54F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4F03A7-30E7-A70D-C78B-974CB69B5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98C54-1A46-417F-8DA2-EAC90EB48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0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hyperlink" Target="https://blog.csdn.net/qq_45735851/article/details/114690719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63260925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FAA32-CC6F-5A2F-D756-1C727DD66E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计算几何基础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1CB86C-5CED-50EB-2AFB-4B17BFC492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by </a:t>
            </a:r>
            <a:r>
              <a:rPr lang="en-US" altLang="zh-CN" dirty="0" err="1"/>
              <a:t>pechpo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4495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7B67B-EDF0-A330-F188-4C103331A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极角排序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DAA98B-651B-B5B8-E274-44D74CFE2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首先确定最底层的左侧点为原点</a:t>
            </a:r>
            <a:endParaRPr lang="en-US" altLang="zh-CN" dirty="0"/>
          </a:p>
          <a:p>
            <a:r>
              <a:rPr lang="zh-CN" altLang="en-US" dirty="0"/>
              <a:t>自定义一个排序函数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A7F9A1-F274-2A01-980A-759F24DAC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51" y="4205459"/>
            <a:ext cx="6419897" cy="21621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9F5FAD9-8862-97A2-99D3-18DA64C9E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51" y="2949854"/>
            <a:ext cx="7472417" cy="109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66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9CB60-0B46-09D5-4484-6E134B030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Graham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0158F-0C9C-0577-41B3-F7E679D86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对二维点集求凸包</a:t>
            </a:r>
            <a:endParaRPr lang="en-US" altLang="zh-CN" dirty="0"/>
          </a:p>
          <a:p>
            <a:r>
              <a:rPr lang="zh-CN" altLang="en-US" dirty="0"/>
              <a:t>先极角排序，再利用凸包的性质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CA7F63-6AB1-EBCA-DC5A-FDD3517B1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53" y="3104284"/>
            <a:ext cx="7320016" cy="327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35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DF56F-00FB-3597-C393-50DD6F53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Andrew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C6C836-3459-C9D6-A15B-2753E7F78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Graham</a:t>
            </a:r>
            <a:r>
              <a:rPr lang="zh-CN" altLang="en-US" dirty="0"/>
              <a:t>算法的改进</a:t>
            </a:r>
            <a:endParaRPr lang="en-US" altLang="zh-CN" dirty="0"/>
          </a:p>
          <a:p>
            <a:r>
              <a:rPr lang="zh-CN" altLang="en-US" dirty="0"/>
              <a:t>通过存上下两个凸包避免了极角排序</a:t>
            </a:r>
            <a:endParaRPr lang="en-US" altLang="zh-CN" dirty="0"/>
          </a:p>
          <a:p>
            <a:r>
              <a:rPr lang="zh-CN" altLang="en-US" dirty="0"/>
              <a:t>在动态问题中很好用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5C0556-8110-C2C9-C2D5-62F35DD5C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82911"/>
            <a:ext cx="6810425" cy="309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99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77BA1-3055-C66C-94F0-7279FA79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合并凸包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AC83A3-2A84-F631-AA84-D18542826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 err="1"/>
              <a:t>andrew</a:t>
            </a:r>
            <a:r>
              <a:rPr lang="zh-CN" altLang="en-US" dirty="0"/>
              <a:t>算法的凸包形式</a:t>
            </a:r>
            <a:endParaRPr lang="en-US" altLang="zh-CN" dirty="0"/>
          </a:p>
          <a:p>
            <a:r>
              <a:rPr lang="zh-CN" altLang="en-US" dirty="0"/>
              <a:t>对上下凸包进行两次处理</a:t>
            </a:r>
            <a:endParaRPr lang="en-US" altLang="zh-CN" dirty="0"/>
          </a:p>
          <a:p>
            <a:r>
              <a:rPr lang="zh-CN" altLang="en-US" dirty="0"/>
              <a:t>由于是按</a:t>
            </a:r>
            <a:r>
              <a:rPr lang="en-US" altLang="zh-CN" dirty="0"/>
              <a:t>x</a:t>
            </a:r>
            <a:r>
              <a:rPr lang="zh-CN" altLang="en-US" dirty="0"/>
              <a:t>坐标有序的，直接归并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ECA50F9-0A68-F0ED-BF04-0CF5A0DC3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27577"/>
            <a:ext cx="9891785" cy="145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55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00962-1B36-9965-83C5-3047D6AD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旋转卡壳（凸包直径）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ABFA01-0102-FB47-5257-BADBB5F8F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一定是被两条平行线夹住的</a:t>
            </a:r>
            <a:endParaRPr lang="en-US" altLang="zh-CN" dirty="0"/>
          </a:p>
          <a:p>
            <a:r>
              <a:rPr lang="zh-CN" altLang="en-US" dirty="0"/>
              <a:t>通过微调法，让平行线与凸包的边平行，枚举凸包的边</a:t>
            </a:r>
            <a:endParaRPr lang="en-US" altLang="zh-CN" dirty="0"/>
          </a:p>
          <a:p>
            <a:r>
              <a:rPr lang="zh-CN" altLang="en-US" dirty="0"/>
              <a:t>凸包的边对面的点（对跖点）是随着平行线旋转单调旋转的</a:t>
            </a:r>
            <a:endParaRPr lang="en-US" altLang="zh-CN" dirty="0"/>
          </a:p>
          <a:p>
            <a:r>
              <a:rPr lang="zh-CN" altLang="en-US" dirty="0"/>
              <a:t>如果枚举凸包的点，则对跖点不是单调旋转的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7E2EBE-3A81-3544-5140-3A6B06C3B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91210"/>
            <a:ext cx="8243948" cy="23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73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27B63-F7D9-8F3E-5DAF-2D4704BF3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378" y="0"/>
            <a:ext cx="10515600" cy="1325563"/>
          </a:xfrm>
        </p:spPr>
        <p:txBody>
          <a:bodyPr/>
          <a:lstStyle/>
          <a:p>
            <a:r>
              <a:rPr lang="zh-CN" altLang="en-US" dirty="0"/>
              <a:t>点集内点对最小距离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FCD232-7D4F-84AB-97F7-E6FC2F390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608" y="1052048"/>
            <a:ext cx="10515600" cy="4351338"/>
          </a:xfrm>
        </p:spPr>
        <p:txBody>
          <a:bodyPr/>
          <a:lstStyle/>
          <a:p>
            <a:r>
              <a:rPr lang="zh-CN" altLang="en-US" dirty="0"/>
              <a:t>与凸包直径（点对最大距离）算法完全不同，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利用分治的方法，用垂直线</a:t>
            </a:r>
            <a:r>
              <a:rPr lang="en-US" altLang="zh-CN" dirty="0"/>
              <a:t>l</a:t>
            </a:r>
            <a:r>
              <a:rPr lang="zh-CN" altLang="en-US" dirty="0"/>
              <a:t>把点集划分成两部分，使得两个子集个数不相差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分治求出子集的最近点对距离</a:t>
            </a:r>
            <a:r>
              <a:rPr lang="en-US" altLang="zh-CN" dirty="0"/>
              <a:t>δ</a:t>
            </a:r>
            <a:r>
              <a:rPr lang="zh-CN" altLang="en-US" dirty="0"/>
              <a:t>，那么需要检查点集两侧与分割线</a:t>
            </a:r>
            <a:r>
              <a:rPr lang="en-US" altLang="zh-CN" dirty="0"/>
              <a:t>l</a:t>
            </a:r>
            <a:r>
              <a:rPr lang="zh-CN" altLang="en-US" dirty="0"/>
              <a:t>距离小于</a:t>
            </a:r>
            <a:r>
              <a:rPr lang="en-US" altLang="zh-CN" dirty="0"/>
              <a:t>δ</a:t>
            </a:r>
            <a:r>
              <a:rPr lang="zh-CN" altLang="en-US" dirty="0"/>
              <a:t>的点，把它们分别按照</a:t>
            </a:r>
            <a:r>
              <a:rPr lang="en-US" altLang="zh-CN" dirty="0"/>
              <a:t>Y</a:t>
            </a:r>
            <a:r>
              <a:rPr lang="zh-CN" altLang="en-US" dirty="0"/>
              <a:t>坐标排序。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F80B250-C77C-AA97-E88B-21037E0C8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78" y="3270341"/>
            <a:ext cx="6815187" cy="365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65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7BD8A-5701-C74C-6592-BBF0BE91A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6FFCD4-BDD8-51B2-F6E0-1C558041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用圆心和半径表示</a:t>
            </a:r>
            <a:endParaRPr lang="en-US" altLang="zh-CN" dirty="0"/>
          </a:p>
          <a:p>
            <a:r>
              <a:rPr lang="zh-CN" altLang="en-US" dirty="0"/>
              <a:t>内心外心交点等都可以用之前写的函数简单地表示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ABF3357-2F06-E9B5-F24C-D7102876C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52965"/>
            <a:ext cx="7372404" cy="34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84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D8626-6A2F-CE50-1BCD-8517E0CD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两圆公切线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773841-8396-8F8D-ECED-7C2CCCDF7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用了</a:t>
            </a:r>
            <a:r>
              <a:rPr lang="en-US" altLang="zh-CN" dirty="0" err="1"/>
              <a:t>acos</a:t>
            </a:r>
            <a:r>
              <a:rPr lang="zh-CN" altLang="en-US" dirty="0"/>
              <a:t>，问题不大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F5A54C-6E6D-4E19-26FA-4134763F8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87371"/>
            <a:ext cx="8734489" cy="363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62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9F6FC-63DF-B9EE-29EC-8869BC923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圆的面积交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4A43F-68C1-56B8-E001-C2FB4F4BC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圆与多边形的面积交比较复杂</a:t>
            </a:r>
            <a:endParaRPr lang="en-US" altLang="zh-CN" dirty="0"/>
          </a:p>
          <a:p>
            <a:r>
              <a:rPr lang="zh-CN" altLang="en-US" dirty="0"/>
              <a:t>通过分解成与圆心三角形的面积交实现</a:t>
            </a:r>
            <a:endParaRPr lang="en-US" altLang="zh-CN" dirty="0"/>
          </a:p>
          <a:p>
            <a:r>
              <a:rPr lang="zh-CN" altLang="en-US" dirty="0"/>
              <a:t>圆与圆的面积交较简单</a:t>
            </a:r>
            <a:endParaRPr lang="en-US" altLang="zh-CN" dirty="0"/>
          </a:p>
          <a:p>
            <a:r>
              <a:rPr lang="zh-CN" altLang="en-US" dirty="0"/>
              <a:t>但要注意精度（不能套太多封装函数）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C98AB3-4E56-8CF6-4017-76CE88400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12449"/>
            <a:ext cx="5314989" cy="199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45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E6DFE-8395-2D97-3D0A-3671261C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半平面交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77ECCB-81E7-2553-803B-10834710F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必定构成一个凸包</a:t>
            </a:r>
            <a:endParaRPr lang="en-US" altLang="zh-CN" dirty="0"/>
          </a:p>
          <a:p>
            <a:r>
              <a:rPr lang="zh-CN" altLang="en-US" dirty="0"/>
              <a:t>对代表半平面的直线排序</a:t>
            </a:r>
            <a:endParaRPr lang="en-US" altLang="zh-CN" dirty="0"/>
          </a:p>
          <a:p>
            <a:r>
              <a:rPr lang="zh-CN" altLang="en-US" dirty="0"/>
              <a:t>判断栈顶两直线交点在当前半平面的哪一侧</a:t>
            </a:r>
            <a:endParaRPr lang="en-US" altLang="zh-CN" dirty="0"/>
          </a:p>
          <a:p>
            <a:r>
              <a:rPr lang="zh-CN" altLang="en-US" dirty="0"/>
              <a:t>注意维护当前凸包边集需要在首尾都弹栈</a:t>
            </a:r>
            <a:endParaRPr lang="en-US" altLang="zh-CN" dirty="0"/>
          </a:p>
          <a:p>
            <a:r>
              <a:rPr lang="zh-CN" altLang="en-US" dirty="0"/>
              <a:t>最后一条边也要接受检验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91DECB-2CB9-1AFE-2A3D-09B6294F8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73229"/>
            <a:ext cx="6396084" cy="220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2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B7370-2147-BD82-1745-52789367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A78C5A-2E84-2DCB-C51A-9D1484F83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专门研究用来解决几何问题的算法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输入通常是对几何对象集合的描述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输出通常是回答关于这些集合对象的查询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包括二维、三维甚至更高维的空间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以向量运算为核心</a:t>
            </a:r>
          </a:p>
        </p:txBody>
      </p:sp>
    </p:spTree>
    <p:extLst>
      <p:ext uri="{BB962C8B-B14F-4D97-AF65-F5344CB8AC3E}">
        <p14:creationId xmlns:p14="http://schemas.microsoft.com/office/powerpoint/2010/main" val="573708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D49B7-60EA-BDDE-45D9-464968CB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闵可夫斯基和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AEB059-B04F-077C-81F7-1999EE0EA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0" dirty="0">
                <a:solidFill>
                  <a:srgbClr val="000000"/>
                </a:solidFill>
                <a:effectLst/>
                <a:latin typeface="PingFang SC"/>
              </a:rPr>
              <a:t>官方定义：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两个图形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A,B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的闵可夫斯基和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C={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PingFang SC"/>
              </a:rPr>
              <a:t>a+b|a∈A,b∈B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}</a:t>
            </a:r>
          </a:p>
          <a:p>
            <a:r>
              <a:rPr lang="zh-CN" altLang="en-US" i="0" dirty="0">
                <a:solidFill>
                  <a:srgbClr val="000000"/>
                </a:solidFill>
                <a:effectLst/>
                <a:latin typeface="PingFang SC"/>
              </a:rPr>
              <a:t>通俗定义：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从原点向图形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A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内部的每一个点做向量，将图形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B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沿每个向量移动，所有的最终位置的并便是闵可夫斯基和</a:t>
            </a:r>
            <a:endParaRPr lang="en-US" altLang="zh-CN" b="0" i="0" dirty="0">
              <a:solidFill>
                <a:srgbClr val="000000"/>
              </a:solidFill>
              <a:effectLst/>
              <a:latin typeface="PingFang SC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PingFang SC"/>
              </a:rPr>
              <a:t>通过瞪眼法可知凸包的闵氏和的边是由原来凸包的边构成的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F3A9E8-DAD6-F3B5-3388-071E2DFE6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624" y="1520496"/>
            <a:ext cx="480060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52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2FF74-77AB-C7AA-B043-5092B62D8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闵氏和代码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07C0A6DB-938C-8724-A8A8-D63E8B7F2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边界情况略多</a:t>
            </a:r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CD6BC512-E00F-FAAF-CEA3-7990FBB86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132" y="1690688"/>
            <a:ext cx="65798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70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0C3AD-AD59-BBB8-E1E7-D4B8B5BE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最小圆覆盖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2FEABA-7EBE-88E3-AFA0-22527CAB9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最小圆覆盖问题 </a:t>
            </a:r>
            <a:r>
              <a:rPr lang="en-US" altLang="zh-CN" dirty="0">
                <a:hlinkClick r:id="rId2"/>
              </a:rPr>
              <a:t>CSDN</a:t>
            </a:r>
            <a:r>
              <a:rPr lang="zh-CN" altLang="en-US" dirty="0">
                <a:hlinkClick r:id="rId2"/>
              </a:rPr>
              <a:t>博客</a:t>
            </a:r>
            <a:endParaRPr lang="en-US" altLang="zh-CN" dirty="0"/>
          </a:p>
          <a:p>
            <a:r>
              <a:rPr lang="zh-CN" altLang="en-US" dirty="0"/>
              <a:t>利用新加入的圆外点一定在最小圆覆盖上的性质</a:t>
            </a:r>
            <a:endParaRPr lang="en-US" altLang="zh-CN" dirty="0"/>
          </a:p>
          <a:p>
            <a:r>
              <a:rPr lang="zh-CN" altLang="en-US" dirty="0"/>
              <a:t>枚举三次点，看似</a:t>
            </a:r>
            <a:r>
              <a:rPr lang="en-US" altLang="zh-CN" dirty="0"/>
              <a:t>O(n^3)</a:t>
            </a:r>
            <a:r>
              <a:rPr lang="zh-CN" altLang="en-US" dirty="0"/>
              <a:t>，实则期望</a:t>
            </a:r>
            <a:r>
              <a:rPr lang="en-US" altLang="zh-CN" dirty="0"/>
              <a:t>O(n)</a:t>
            </a:r>
          </a:p>
          <a:p>
            <a:r>
              <a:rPr lang="zh-CN" altLang="en-US" dirty="0"/>
              <a:t>因为随机情况下，最小圆覆盖上只有常数级别的点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F4A8E7-2EDD-05C8-D446-83BE7645A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96253"/>
            <a:ext cx="7234290" cy="289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081BE-8443-AE34-829E-7209934D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4951DA-5C24-595C-9985-35CE32B3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精度损失，例如</a:t>
            </a:r>
            <a:r>
              <a:rPr lang="en-US" altLang="zh-CN" dirty="0" err="1"/>
              <a:t>acos</a:t>
            </a:r>
            <a:r>
              <a:rPr lang="zh-CN" altLang="en-US" dirty="0"/>
              <a:t>、过度封装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浮点数比较，引入</a:t>
            </a:r>
            <a:r>
              <a:rPr lang="en-US" altLang="zh-CN" dirty="0"/>
              <a:t>eps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精度不够可以采用</a:t>
            </a:r>
            <a:r>
              <a:rPr lang="en-US" altLang="zh-CN" dirty="0"/>
              <a:t>long double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运行超时，首先考虑时间复杂度</a:t>
            </a:r>
          </a:p>
        </p:txBody>
      </p:sp>
    </p:spTree>
    <p:extLst>
      <p:ext uri="{BB962C8B-B14F-4D97-AF65-F5344CB8AC3E}">
        <p14:creationId xmlns:p14="http://schemas.microsoft.com/office/powerpoint/2010/main" val="3496198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94202-71D4-BF63-34D4-61820450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AF1955-E4AA-3133-C11B-DEAFCF2F7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给出一个二维点序列，要求支持两种操作：</a:t>
            </a:r>
          </a:p>
          <a:p>
            <a:endParaRPr lang="zh-CN" altLang="en-US" dirty="0"/>
          </a:p>
          <a:p>
            <a:r>
              <a:rPr lang="en-US" altLang="zh-CN" dirty="0"/>
              <a:t>1. </a:t>
            </a:r>
            <a:r>
              <a:rPr lang="zh-CN" altLang="en-US" dirty="0"/>
              <a:t>把第</a:t>
            </a:r>
            <a:r>
              <a:rPr lang="en-US" altLang="zh-CN" dirty="0"/>
              <a:t>k</a:t>
            </a:r>
            <a:r>
              <a:rPr lang="zh-CN" altLang="en-US" dirty="0"/>
              <a:t>个点改为</a:t>
            </a:r>
            <a:r>
              <a:rPr lang="en-US" altLang="zh-CN" dirty="0"/>
              <a:t>(</a:t>
            </a:r>
            <a:r>
              <a:rPr lang="en-US" altLang="zh-CN" dirty="0" err="1"/>
              <a:t>xi,yi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查询从第</a:t>
            </a:r>
            <a:r>
              <a:rPr lang="en-US" altLang="zh-CN" dirty="0"/>
              <a:t>l</a:t>
            </a:r>
            <a:r>
              <a:rPr lang="zh-CN" altLang="en-US" dirty="0"/>
              <a:t>个点到第</a:t>
            </a:r>
            <a:r>
              <a:rPr lang="en-US" altLang="zh-CN" dirty="0"/>
              <a:t>r</a:t>
            </a:r>
            <a:r>
              <a:rPr lang="zh-CN" altLang="en-US" dirty="0"/>
              <a:t>个点所构成的点集的最小圆覆盖。</a:t>
            </a:r>
          </a:p>
          <a:p>
            <a:endParaRPr lang="zh-CN" altLang="en-US" dirty="0"/>
          </a:p>
          <a:p>
            <a:r>
              <a:rPr lang="zh-CN" altLang="en-US" dirty="0"/>
              <a:t>点序列与操作所替换的点均随机。</a:t>
            </a:r>
            <a:endParaRPr lang="en-US" altLang="zh-CN" dirty="0"/>
          </a:p>
          <a:p>
            <a:r>
              <a:rPr lang="en-US" altLang="zh-CN" dirty="0"/>
              <a:t>n=1e5</a:t>
            </a:r>
          </a:p>
          <a:p>
            <a:endParaRPr lang="en-US" altLang="zh-CN" dirty="0"/>
          </a:p>
          <a:p>
            <a:r>
              <a:rPr lang="en-US" altLang="zh-CN" dirty="0"/>
              <a:t>P.S </a:t>
            </a:r>
            <a:r>
              <a:rPr lang="zh-CN" altLang="en-US" dirty="0"/>
              <a:t>在中文模式下打</a:t>
            </a:r>
            <a:r>
              <a:rPr lang="en-US" altLang="zh-CN" dirty="0"/>
              <a:t>1e5</a:t>
            </a:r>
            <a:r>
              <a:rPr lang="zh-CN" altLang="en-US" dirty="0"/>
              <a:t>会生成</a:t>
            </a:r>
            <a:r>
              <a:rPr lang="en-US" altLang="zh-CN" dirty="0"/>
              <a:t>1(⊙﹏⊙)</a:t>
            </a:r>
          </a:p>
        </p:txBody>
      </p:sp>
    </p:spTree>
    <p:extLst>
      <p:ext uri="{BB962C8B-B14F-4D97-AF65-F5344CB8AC3E}">
        <p14:creationId xmlns:p14="http://schemas.microsoft.com/office/powerpoint/2010/main" val="3803863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C7E98-892B-C42D-C061-369F28E2F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253263-E76C-B444-8205-5BA824CD8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首先最小圆覆盖是期望</a:t>
            </a:r>
            <a:r>
              <a:rPr lang="en-US" altLang="zh-CN" dirty="0"/>
              <a:t>O(n)</a:t>
            </a:r>
            <a:r>
              <a:rPr lang="zh-CN" altLang="en-US" dirty="0"/>
              <a:t>的</a:t>
            </a:r>
            <a:endParaRPr lang="en-US" altLang="zh-CN" dirty="0"/>
          </a:p>
          <a:p>
            <a:r>
              <a:rPr lang="zh-CN" altLang="en-US" dirty="0"/>
              <a:t>着眼于随机情况，有结论：</a:t>
            </a:r>
            <a:r>
              <a:rPr lang="zh-CN" altLang="en-US" dirty="0">
                <a:hlinkClick r:id="rId2"/>
              </a:rPr>
              <a:t>凸包上点个数期望</a:t>
            </a:r>
            <a:r>
              <a:rPr lang="zh-CN" altLang="en-US" dirty="0"/>
              <a:t>是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zh-CN" altLang="en-US" dirty="0"/>
              <a:t>的。这样一来，使用线段树存凸包的复杂度就变成了期望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，建线段树、修改以及查询的期望时间复杂度则为</a:t>
            </a:r>
            <a:r>
              <a:rPr lang="en-US" altLang="zh-CN" dirty="0"/>
              <a:t>O(nlog^2 n)</a:t>
            </a:r>
            <a:r>
              <a:rPr lang="zh-CN" altLang="en-US" dirty="0"/>
              <a:t>，因为</a:t>
            </a:r>
            <a:r>
              <a:rPr lang="en-US" altLang="zh-CN" dirty="0" err="1"/>
              <a:t>logn</a:t>
            </a:r>
            <a:r>
              <a:rPr lang="zh-CN" altLang="en-US" dirty="0"/>
              <a:t>个期望长度</a:t>
            </a:r>
            <a:r>
              <a:rPr lang="en-US" altLang="zh-CN" dirty="0" err="1"/>
              <a:t>logn</a:t>
            </a:r>
            <a:r>
              <a:rPr lang="zh-CN" altLang="en-US" dirty="0"/>
              <a:t>的块，每次合并是</a:t>
            </a:r>
            <a:r>
              <a:rPr lang="en-US" altLang="zh-CN" dirty="0"/>
              <a:t>log^2 n</a:t>
            </a:r>
            <a:r>
              <a:rPr lang="zh-CN" altLang="en-US" dirty="0"/>
              <a:t>的。</a:t>
            </a:r>
          </a:p>
          <a:p>
            <a:endParaRPr lang="zh-CN" altLang="en-US" dirty="0"/>
          </a:p>
          <a:p>
            <a:r>
              <a:rPr lang="zh-CN" altLang="en-US" dirty="0"/>
              <a:t>注意存这种动态凸包最好使用</a:t>
            </a:r>
            <a:r>
              <a:rPr lang="en-US" altLang="zh-CN" dirty="0"/>
              <a:t>Andrew</a:t>
            </a:r>
            <a:r>
              <a:rPr lang="zh-CN" altLang="en-US" dirty="0"/>
              <a:t>算法所采用的上下凸包形式。这样只要采用双指针合并两个凸包，时间复杂度是</a:t>
            </a:r>
            <a:r>
              <a:rPr lang="en-US" altLang="zh-CN" dirty="0"/>
              <a:t>O(n)</a:t>
            </a:r>
            <a:r>
              <a:rPr lang="zh-CN" altLang="en-US" dirty="0"/>
              <a:t>。如果使用</a:t>
            </a:r>
            <a:r>
              <a:rPr lang="en-US" altLang="zh-CN" dirty="0"/>
              <a:t>Graham</a:t>
            </a:r>
            <a:r>
              <a:rPr lang="zh-CN" altLang="en-US" dirty="0"/>
              <a:t>算法所采用的极角排序形式，那么合并凸包就需要用到专门的算法才能比较困难地做到</a:t>
            </a:r>
            <a:r>
              <a:rPr lang="en-US" altLang="zh-CN" dirty="0"/>
              <a:t>O(n)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12539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FA0EB-A5FF-55A4-503A-29C86E55E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AD3BEC-8374-DE4F-8A7E-FB26BE999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输入两个凸包以及它们的速度，问何时两者相撞。</a:t>
            </a:r>
            <a:endParaRPr lang="en-US" altLang="zh-CN" dirty="0"/>
          </a:p>
          <a:p>
            <a:r>
              <a:rPr lang="en-US" altLang="zh-CN" dirty="0"/>
              <a:t>n=1e5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9570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59E54-0EF8-684D-6BFF-1EBD56C86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D5FFD9-C112-C943-0246-C7D3169DC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首先想的是二分时间</a:t>
            </a:r>
            <a:r>
              <a:rPr lang="en-US" altLang="zh-CN" dirty="0"/>
              <a:t>(</a:t>
            </a:r>
            <a:r>
              <a:rPr lang="en-US" altLang="zh-CN" dirty="0" err="1"/>
              <a:t>logt</a:t>
            </a:r>
            <a:r>
              <a:rPr lang="en-US" altLang="zh-CN" dirty="0"/>
              <a:t>)+</a:t>
            </a:r>
            <a:r>
              <a:rPr lang="zh-CN" altLang="en-US" dirty="0"/>
              <a:t>判定凸包是否相交</a:t>
            </a:r>
            <a:r>
              <a:rPr lang="en-US" altLang="zh-CN" dirty="0"/>
              <a:t>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，但是</a:t>
            </a:r>
            <a:r>
              <a:rPr lang="en-US" altLang="zh-CN" dirty="0"/>
              <a:t>T</a:t>
            </a:r>
            <a:r>
              <a:rPr lang="zh-CN" altLang="en-US" dirty="0"/>
              <a:t>了。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利用两凸包碰撞处一定存在某个凸包顶点的性质，于是想到，可以找出两个凸包相对于速度的半凸包（将要碰撞的半凸包），双指针维护查询某凸包某顶点到另一个凸包的距离。找到距离的最小值除以</a:t>
            </a:r>
            <a:r>
              <a:rPr lang="en-US" altLang="zh-CN" dirty="0"/>
              <a:t>v</a:t>
            </a:r>
            <a:r>
              <a:rPr lang="zh-CN" altLang="en-US" dirty="0"/>
              <a:t>即可。这样的理论复杂度是</a:t>
            </a:r>
            <a:r>
              <a:rPr lang="en-US" altLang="zh-CN" dirty="0"/>
              <a:t>O(n)</a:t>
            </a:r>
            <a:r>
              <a:rPr lang="zh-CN" altLang="en-US" dirty="0"/>
              <a:t>，非常地快</a:t>
            </a:r>
            <a:r>
              <a:rPr lang="zh-CN" altLang="en-US"/>
              <a:t>，但是有点难</a:t>
            </a:r>
            <a:r>
              <a:rPr lang="zh-CN" altLang="en-US" dirty="0"/>
              <a:t>写。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我的评价是考场上就不要想着写计算几何大算法了</a:t>
            </a:r>
          </a:p>
        </p:txBody>
      </p:sp>
    </p:spTree>
    <p:extLst>
      <p:ext uri="{BB962C8B-B14F-4D97-AF65-F5344CB8AC3E}">
        <p14:creationId xmlns:p14="http://schemas.microsoft.com/office/powerpoint/2010/main" val="1161165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F1E89-4B5D-DA2C-656D-2628C2C4C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A0C684-380F-306F-B5CF-E6BC88DCA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正解很妙，并且似乎出题人都没有想到最正确的正解。考虑某点</a:t>
            </a:r>
            <a:r>
              <a:rPr lang="en-US" altLang="zh-CN"/>
              <a:t>P</a:t>
            </a:r>
            <a:r>
              <a:rPr lang="zh-CN" altLang="en-US"/>
              <a:t>在</a:t>
            </a:r>
            <a:r>
              <a:rPr lang="en-US" altLang="zh-CN" dirty="0"/>
              <a:t>t</a:t>
            </a:r>
            <a:r>
              <a:rPr lang="zh-CN" altLang="en-US" dirty="0"/>
              <a:t>时刻成为凸包相交点，那么</a:t>
            </a:r>
            <a:r>
              <a:rPr lang="en-US" altLang="zh-CN" dirty="0"/>
              <a:t>P</a:t>
            </a:r>
            <a:r>
              <a:rPr lang="zh-CN" altLang="en-US" dirty="0"/>
              <a:t>∈</a:t>
            </a:r>
            <a:r>
              <a:rPr lang="en-US" altLang="zh-CN" dirty="0" err="1"/>
              <a:t>A,P+vt</a:t>
            </a:r>
            <a:r>
              <a:rPr lang="zh-CN" altLang="en-US" dirty="0"/>
              <a:t>∈</a:t>
            </a:r>
            <a:r>
              <a:rPr lang="en-US" altLang="zh-CN" dirty="0"/>
              <a:t>B</a:t>
            </a:r>
            <a:r>
              <a:rPr lang="zh-CN" altLang="en-US" dirty="0"/>
              <a:t>，即</a:t>
            </a:r>
            <a:r>
              <a:rPr lang="en-US" altLang="zh-CN" dirty="0" err="1"/>
              <a:t>vt</a:t>
            </a:r>
            <a:r>
              <a:rPr lang="zh-CN" altLang="en-US" dirty="0"/>
              <a:t>∈</a:t>
            </a:r>
            <a:r>
              <a:rPr lang="en-US" altLang="zh-CN" dirty="0"/>
              <a:t>B-A</a:t>
            </a:r>
          </a:p>
          <a:p>
            <a:endParaRPr lang="en-US" altLang="zh-CN" dirty="0"/>
          </a:p>
          <a:p>
            <a:r>
              <a:rPr lang="en-US" altLang="zh-CN" dirty="0"/>
              <a:t>B-A</a:t>
            </a:r>
            <a:r>
              <a:rPr lang="zh-CN" altLang="en-US" dirty="0"/>
              <a:t>就是闵可夫斯基凸包和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求闵氏凸包和的快捷方法是对两凸包边集的并进行极角排序</a:t>
            </a:r>
            <a:r>
              <a:rPr lang="en-US" altLang="zh-CN" dirty="0"/>
              <a:t>(O(</a:t>
            </a:r>
            <a:r>
              <a:rPr lang="en-US" altLang="zh-CN" dirty="0" err="1"/>
              <a:t>nlogn</a:t>
            </a:r>
            <a:r>
              <a:rPr lang="en-US" altLang="zh-CN" dirty="0"/>
              <a:t>))</a:t>
            </a:r>
            <a:r>
              <a:rPr lang="zh-CN" altLang="en-US" dirty="0"/>
              <a:t>，这样一来，只要求出一条射线</a:t>
            </a:r>
            <a:r>
              <a:rPr lang="en-US" altLang="zh-CN" dirty="0"/>
              <a:t>(</a:t>
            </a:r>
            <a:r>
              <a:rPr lang="en-US" altLang="zh-CN" dirty="0" err="1"/>
              <a:t>vt</a:t>
            </a:r>
            <a:r>
              <a:rPr lang="en-US" altLang="zh-CN" dirty="0"/>
              <a:t>)</a:t>
            </a:r>
            <a:r>
              <a:rPr lang="zh-CN" altLang="en-US" dirty="0"/>
              <a:t>与</a:t>
            </a:r>
            <a:r>
              <a:rPr lang="en-US" altLang="zh-CN" dirty="0"/>
              <a:t>B-A</a:t>
            </a:r>
            <a:r>
              <a:rPr lang="zh-CN" altLang="en-US" dirty="0"/>
              <a:t>的最近交点即可。总的时间复杂度就是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4955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E759D-1678-429B-A6F0-6F714207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还有一道好题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C1AD86-7DA1-7861-0770-A3477F128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个人，每个人有</a:t>
            </a:r>
            <a:r>
              <a:rPr lang="en-US" altLang="zh-CN" dirty="0"/>
              <a:t>ki</a:t>
            </a:r>
            <a:r>
              <a:rPr lang="zh-CN" altLang="en-US" dirty="0"/>
              <a:t>种技能，造成两种伤害。对于每种伤害，总伤害值小于等于每个人的技能伤害的归一加权和。有</a:t>
            </a:r>
            <a:r>
              <a:rPr lang="en-US" altLang="zh-CN" dirty="0"/>
              <a:t>q</a:t>
            </a:r>
            <a:r>
              <a:rPr lang="zh-CN" altLang="en-US" dirty="0"/>
              <a:t>个怪兽，打完每个怪兽（只能打一次）后会给特定的人增加一种技能，询问对每个怪兽打一次能不能打死。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这是另外一位讲课人出的，待会请他来讲。</a:t>
            </a:r>
          </a:p>
        </p:txBody>
      </p:sp>
    </p:spTree>
    <p:extLst>
      <p:ext uri="{BB962C8B-B14F-4D97-AF65-F5344CB8AC3E}">
        <p14:creationId xmlns:p14="http://schemas.microsoft.com/office/powerpoint/2010/main" val="4264112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57187-1DAF-63B3-F1C2-E67D2A9B1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点与向量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A8D329-A3B7-4B04-B542-E10C89D0D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用结构体存储点的坐标（也可表示向量）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点积</a:t>
            </a:r>
            <a:r>
              <a:rPr lang="en-US" altLang="zh-CN" dirty="0"/>
              <a:t>a*b</a:t>
            </a:r>
            <a:r>
              <a:rPr lang="zh-CN" altLang="en-US" dirty="0"/>
              <a:t>判断</a:t>
            </a:r>
            <a:r>
              <a:rPr lang="en-US" altLang="zh-CN" dirty="0"/>
              <a:t>b</a:t>
            </a:r>
            <a:r>
              <a:rPr lang="zh-CN" altLang="en-US" dirty="0"/>
              <a:t>在</a:t>
            </a:r>
            <a:r>
              <a:rPr lang="en-US" altLang="zh-CN" dirty="0"/>
              <a:t>a</a:t>
            </a:r>
            <a:r>
              <a:rPr lang="zh-CN" altLang="en-US" dirty="0"/>
              <a:t>的前后侧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叉积</a:t>
            </a:r>
            <a:r>
              <a:rPr lang="en-US" altLang="zh-CN" dirty="0" err="1"/>
              <a:t>a^b</a:t>
            </a:r>
            <a:r>
              <a:rPr lang="zh-CN" altLang="en-US" dirty="0"/>
              <a:t>判断</a:t>
            </a:r>
            <a:r>
              <a:rPr lang="en-US" altLang="zh-CN" dirty="0"/>
              <a:t>b</a:t>
            </a:r>
            <a:r>
              <a:rPr lang="zh-CN" altLang="en-US" dirty="0"/>
              <a:t>在</a:t>
            </a:r>
            <a:r>
              <a:rPr lang="en-US" altLang="zh-CN" dirty="0"/>
              <a:t>a</a:t>
            </a:r>
            <a:r>
              <a:rPr lang="zh-CN" altLang="en-US" dirty="0"/>
              <a:t>的左右侧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40BF67-2B75-05DC-42A5-ACE56EF70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67070"/>
            <a:ext cx="7377166" cy="270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85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DC5F7-3F5A-D098-704C-996B4DDF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三维计算几何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CD3A90-2335-0ADC-D28B-3F717FA88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与二维计几相比略微有变化</a:t>
            </a:r>
            <a:endParaRPr lang="en-US" altLang="zh-CN" dirty="0"/>
          </a:p>
          <a:p>
            <a:r>
              <a:rPr lang="zh-CN" altLang="en-US" dirty="0"/>
              <a:t>重点是引入了平面，用平面上一点与法向量表示</a:t>
            </a:r>
            <a:endParaRPr lang="en-US" altLang="zh-CN" dirty="0"/>
          </a:p>
          <a:p>
            <a:r>
              <a:rPr lang="zh-CN" altLang="en-US" dirty="0"/>
              <a:t>圆则用圆心和法向量表示</a:t>
            </a:r>
            <a:endParaRPr lang="en-US" altLang="zh-CN" dirty="0"/>
          </a:p>
          <a:p>
            <a:r>
              <a:rPr lang="zh-CN" altLang="en-US" dirty="0"/>
              <a:t>例子：直线与平面的交点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AD4CD5-E41E-E88B-D962-590F6F4AA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04" y="4159456"/>
            <a:ext cx="5438815" cy="94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39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19C87-0D94-3DAA-4EE8-3F70FEFAD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18DA2B-62BE-9788-C6CE-F5E4F820A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给出两个钥匙扣，问是不是扣在一起的</a:t>
            </a:r>
            <a:endParaRPr lang="en-US" altLang="zh-CN" dirty="0"/>
          </a:p>
          <a:p>
            <a:r>
              <a:rPr lang="zh-CN" altLang="en-US" dirty="0"/>
              <a:t>求出一个圆在另一个圆所在平面的交点即可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CCF1DA-6AAA-EFC8-B6C6-25EE70AE2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86" y="3034061"/>
            <a:ext cx="5662359" cy="351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48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E4425-94D2-7346-65F9-B4D858DE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C37A92-5CBC-35A4-1808-85BB3B72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问三维空间中能与给定线段集合相交最多数目的平面</a:t>
            </a:r>
            <a:endParaRPr lang="en-US" altLang="zh-CN" dirty="0"/>
          </a:p>
          <a:p>
            <a:r>
              <a:rPr lang="zh-CN" altLang="en-US" dirty="0"/>
              <a:t>假设已知最优平面，可以把它移到有端点的地方去</a:t>
            </a:r>
            <a:endParaRPr lang="en-US" altLang="zh-CN" dirty="0"/>
          </a:p>
          <a:p>
            <a:r>
              <a:rPr lang="zh-CN" altLang="en-US" dirty="0"/>
              <a:t>直到移到三个端点上为止（微调法）</a:t>
            </a:r>
            <a:endParaRPr lang="en-US" altLang="zh-CN" dirty="0"/>
          </a:p>
          <a:p>
            <a:r>
              <a:rPr lang="zh-CN" altLang="en-US" dirty="0"/>
              <a:t>注意特判线段全部共线的情况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419511-C3C5-E536-61F0-16C271FA9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39683"/>
            <a:ext cx="6605636" cy="197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4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4ED75-AC80-FB64-83BC-86C6D0F53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直线与线段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D6FE8C-91BC-681C-9190-C14E4ABCB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三个点：线段端点与方向向量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670C37-28FB-C912-C348-74A1B2E8B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42" y="2411159"/>
            <a:ext cx="6986639" cy="399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1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FD7FC-84CD-C829-6E39-F126B7036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判断线段相交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F5C5A9-5AF6-E4CA-BA23-56829E637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快速排斥实验</a:t>
            </a:r>
            <a:r>
              <a:rPr lang="en-US" altLang="zh-CN" dirty="0"/>
              <a:t>+</a:t>
            </a:r>
            <a:r>
              <a:rPr lang="zh-CN" altLang="en-US" dirty="0"/>
              <a:t>跨立实验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D554FA-B3F4-5134-7947-93D4DFCDC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126" y="2514198"/>
            <a:ext cx="6453235" cy="10906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E66B73-5AC0-8626-A09F-C7A31E17B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126" y="3948017"/>
            <a:ext cx="6115095" cy="167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90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329BC-8C37-7D92-45BF-E73DB4016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两直线交点 等分角 中位线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F5F9D4-4EAB-8C26-23A9-B953B50EE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交点通过叉乘就可以完成</a:t>
            </a:r>
            <a:endParaRPr lang="en-US" altLang="zh-CN" dirty="0"/>
          </a:p>
          <a:p>
            <a:r>
              <a:rPr lang="zh-CN" altLang="en-US" dirty="0"/>
              <a:t>等分角需要单位化方向向量</a:t>
            </a:r>
            <a:endParaRPr lang="en-US" altLang="zh-CN" dirty="0"/>
          </a:p>
          <a:p>
            <a:r>
              <a:rPr lang="zh-CN" altLang="en-US" dirty="0"/>
              <a:t>中位线需要旋转方向向量</a:t>
            </a:r>
            <a:r>
              <a:rPr lang="en-US" altLang="zh-CN" dirty="0"/>
              <a:t>90°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6E83E7C-18B2-8B57-B4D4-FD52B6E72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69767"/>
            <a:ext cx="6238921" cy="23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9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E1581-9533-BE22-2D6F-4B1221F98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多边形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1AA0F4-C4BE-B048-0568-5BAE688C1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用点的数组存储</a:t>
            </a:r>
            <a:endParaRPr lang="en-US" altLang="zh-CN" dirty="0"/>
          </a:p>
          <a:p>
            <a:r>
              <a:rPr lang="zh-CN" altLang="en-US" dirty="0"/>
              <a:t>求面积采用叉积求有向面积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13FDD8-866A-D49C-02DC-3495ED9AA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68614"/>
            <a:ext cx="5572166" cy="324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7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EEDD2-6038-A364-E93F-91BA34E4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判断凸包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F428A4-D83E-00B0-A03A-C25F635A6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凸包的性质是逆时针沿着边遍历，向量不断左转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3F8C94-3A66-58AF-BE0E-3767AF9DC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82374"/>
            <a:ext cx="6162720" cy="219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61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740B9-4AAA-0D26-752F-7FDE24DF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判断点与多边形的关系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BF99B9-3646-E906-806E-7481B1DA1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普通多边形可以采用光线投射</a:t>
            </a:r>
            <a:r>
              <a:rPr lang="en-US" altLang="zh-CN" dirty="0"/>
              <a:t>/</a:t>
            </a:r>
            <a:r>
              <a:rPr lang="zh-CN" altLang="en-US" dirty="0"/>
              <a:t>回转法</a:t>
            </a:r>
            <a:endParaRPr lang="en-US" altLang="zh-CN" dirty="0"/>
          </a:p>
          <a:p>
            <a:r>
              <a:rPr lang="zh-CN" altLang="en-US" dirty="0"/>
              <a:t>凸包可以采用</a:t>
            </a:r>
            <a:r>
              <a:rPr lang="en-US" altLang="zh-CN" dirty="0" err="1"/>
              <a:t>lower_bound</a:t>
            </a:r>
            <a:r>
              <a:rPr lang="zh-CN" altLang="en-US" dirty="0"/>
              <a:t>定位极角</a:t>
            </a:r>
            <a:r>
              <a:rPr lang="en-US" altLang="zh-CN" dirty="0"/>
              <a:t>+</a:t>
            </a:r>
            <a:r>
              <a:rPr lang="zh-CN" altLang="en-US" dirty="0"/>
              <a:t>判断与对应边的关系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F4C450-5BB3-C032-5A51-4E42CDE5B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54325"/>
            <a:ext cx="5143538" cy="34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30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1405</Words>
  <Application>Microsoft Office PowerPoint</Application>
  <PresentationFormat>宽屏</PresentationFormat>
  <Paragraphs>128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PingFang SC</vt:lpstr>
      <vt:lpstr>等线</vt:lpstr>
      <vt:lpstr>等线 Light</vt:lpstr>
      <vt:lpstr>Arial</vt:lpstr>
      <vt:lpstr>Office 主题​​</vt:lpstr>
      <vt:lpstr>计算几何基础</vt:lpstr>
      <vt:lpstr>基本思想</vt:lpstr>
      <vt:lpstr>点与向量</vt:lpstr>
      <vt:lpstr>直线与线段</vt:lpstr>
      <vt:lpstr>判断线段相交</vt:lpstr>
      <vt:lpstr>两直线交点 等分角 中位线</vt:lpstr>
      <vt:lpstr>多边形</vt:lpstr>
      <vt:lpstr>判断凸包</vt:lpstr>
      <vt:lpstr>判断点与多边形的关系</vt:lpstr>
      <vt:lpstr>极角排序</vt:lpstr>
      <vt:lpstr>Graham算法</vt:lpstr>
      <vt:lpstr>Andrew算法</vt:lpstr>
      <vt:lpstr>合并凸包</vt:lpstr>
      <vt:lpstr>旋转卡壳（凸包直径）</vt:lpstr>
      <vt:lpstr>点集内点对最小距离</vt:lpstr>
      <vt:lpstr>圆</vt:lpstr>
      <vt:lpstr>两圆公切线</vt:lpstr>
      <vt:lpstr>圆的面积交</vt:lpstr>
      <vt:lpstr>半平面交</vt:lpstr>
      <vt:lpstr>闵可夫斯基和</vt:lpstr>
      <vt:lpstr>闵氏和代码</vt:lpstr>
      <vt:lpstr>最小圆覆盖</vt:lpstr>
      <vt:lpstr>注意点</vt:lpstr>
      <vt:lpstr>例题一</vt:lpstr>
      <vt:lpstr>随机性</vt:lpstr>
      <vt:lpstr>例题二</vt:lpstr>
      <vt:lpstr>PowerPoint 演示文稿</vt:lpstr>
      <vt:lpstr>PowerPoint 演示文稿</vt:lpstr>
      <vt:lpstr>还有一道好题</vt:lpstr>
      <vt:lpstr>三维计算几何</vt:lpstr>
      <vt:lpstr>例题三</vt:lpstr>
      <vt:lpstr>例题四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计算几何基础</dc:title>
  <dc:creator>彭 程</dc:creator>
  <cp:lastModifiedBy>彭 程</cp:lastModifiedBy>
  <cp:revision>31</cp:revision>
  <dcterms:created xsi:type="dcterms:W3CDTF">2022-07-28T14:58:57Z</dcterms:created>
  <dcterms:modified xsi:type="dcterms:W3CDTF">2022-07-31T13:16:05Z</dcterms:modified>
</cp:coreProperties>
</file>