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64" r:id="rId3"/>
    <p:sldId id="257" r:id="rId4"/>
    <p:sldId id="258" r:id="rId5"/>
    <p:sldId id="260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F45BB1-2217-4456-B247-F9AA9BEF61D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31DD1BD-4FB5-48C1-86DA-ED90173DB32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66985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5BB1-2217-4456-B247-F9AA9BEF61D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D1BD-4FB5-48C1-86DA-ED90173D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4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5BB1-2217-4456-B247-F9AA9BEF61D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D1BD-4FB5-48C1-86DA-ED90173D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7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5BB1-2217-4456-B247-F9AA9BEF61D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D1BD-4FB5-48C1-86DA-ED90173D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3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F45BB1-2217-4456-B247-F9AA9BEF61D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1DD1BD-4FB5-48C1-86DA-ED90173DB3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37656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5BB1-2217-4456-B247-F9AA9BEF61D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D1BD-4FB5-48C1-86DA-ED90173D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9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5BB1-2217-4456-B247-F9AA9BEF61D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D1BD-4FB5-48C1-86DA-ED90173D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7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5BB1-2217-4456-B247-F9AA9BEF61D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D1BD-4FB5-48C1-86DA-ED90173D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2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5BB1-2217-4456-B247-F9AA9BEF61D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DD1BD-4FB5-48C1-86DA-ED90173D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1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F45BB1-2217-4456-B247-F9AA9BEF61D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1DD1BD-4FB5-48C1-86DA-ED90173DB3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718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F45BB1-2217-4456-B247-F9AA9BEF61D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1DD1BD-4FB5-48C1-86DA-ED90173DB3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498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CF45BB1-2217-4456-B247-F9AA9BEF61D5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31DD1BD-4FB5-48C1-86DA-ED90173DB3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423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Dziug\OneDrive\Desktop\REPORT%20ON%20ALL%20IT%20WORKS\How%20every%20single%20work%20was%20done.doc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Dziug\OneDrive\Desktop\REPORT%20ON%20ALL%20IT%20WORKS\Title%20page.doc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Dziug\OneDrive\Desktop\REPORT%20ON%20ALL%20IT%20WORKS\Spotify%20Instructions%20IT.doc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Dziug\OneDrive\Desktop\REPORT%20ON%20ALL%20IT%20WORKS\JAP%20CAR%20web\FinalWebPage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Dziug\OneDrive\Desktop\REPORT%20ON%20ALL%20IT%20WORKS\Mathematical%20test.do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Dziug\OneDrive\Desktop\REPORT%20ON%20ALL%20IT%20WORKS\UserformDatabase.xlsm" TargetMode="External"/><Relationship Id="rId2" Type="http://schemas.openxmlformats.org/officeDocument/2006/relationships/hyperlink" Target="file:///C:\Users\Dziug\OneDrive\Desktop\REPORT%20ON%20ALL%20IT%20WORKS\rolling%20dice%20excel\rolling%20dice.xls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Dziug\OneDrive\Desktop\REPORT%20ON%20ALL%20IT%20WORKS\AccessDatabase.accd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Dziug\OneDrive\Desktop\REPORT%20ON%20ALL%20IT%20WORKS\Peterson's%20Solution%20in%20Critical%20section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INFORMATICS REPORT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Made by PI18E student D</a:t>
            </a: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žiugas Pečiulevičius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11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Instructions on how every work was made: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report is just to have a quick overview on all of the works I have done. You can view a word format document by clicking </a:t>
            </a:r>
            <a:r>
              <a:rPr lang="en-US" b="1" i="1" dirty="0" smtClean="0">
                <a:hlinkClick r:id="rId2" action="ppaction://hlinkfile"/>
              </a:rPr>
              <a:t>here</a:t>
            </a:r>
            <a:r>
              <a:rPr lang="en-US" dirty="0" smtClean="0"/>
              <a:t>, to see all the instructions on how every single work has been made for Introduction to IT lecture.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9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Title page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t</a:t>
            </a:r>
            <a:r>
              <a:rPr lang="en-US" dirty="0" smtClean="0"/>
              <a:t>itle page is needed for any practical work which is done by the requirements on Vilnius University of Applied Sciences internet page.</a:t>
            </a:r>
          </a:p>
          <a:p>
            <a:pPr marL="0" indent="0">
              <a:buNone/>
            </a:pPr>
            <a:r>
              <a:rPr lang="en-US" dirty="0" smtClean="0"/>
              <a:t>Title page can be viewed </a:t>
            </a:r>
            <a:r>
              <a:rPr lang="en-US" b="1" i="1" dirty="0" smtClean="0">
                <a:hlinkClick r:id="rId2" action="ppaction://hlinkfile"/>
              </a:rPr>
              <a:t>here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User’s Guide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User’s Guide was made on how to download and install music software called Spotify on your computer. </a:t>
            </a:r>
          </a:p>
          <a:p>
            <a:pPr marL="0" indent="0">
              <a:buNone/>
            </a:pPr>
            <a:r>
              <a:rPr lang="en-US" dirty="0" smtClean="0"/>
              <a:t>You can view this user guide </a:t>
            </a:r>
            <a:r>
              <a:rPr lang="en-US" b="1" i="1" dirty="0" smtClean="0">
                <a:hlinkClick r:id="rId2" action="ppaction://hlinkfile"/>
              </a:rPr>
              <a:t>here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1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Presentation in Web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Web Format page about Japanese cars. For the page to work correctly, I recommend for You to run in on your browser.</a:t>
            </a:r>
          </a:p>
          <a:p>
            <a:pPr marL="0" indent="0">
              <a:buNone/>
            </a:pPr>
            <a:r>
              <a:rPr lang="en-US" dirty="0" smtClean="0"/>
              <a:t>You can see this web format page </a:t>
            </a:r>
            <a:r>
              <a:rPr lang="en-US" b="1" i="1" dirty="0" smtClean="0">
                <a:hlinkClick r:id="rId2" action="ppaction://hlinkfile"/>
              </a:rPr>
              <a:t>here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190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 Questionnaire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questionnaire I made was with an idea to test Your mathematical skills and see Your results.</a:t>
            </a:r>
          </a:p>
          <a:p>
            <a:pPr marL="0" indent="0">
              <a:buNone/>
            </a:pPr>
            <a:r>
              <a:rPr lang="en-US" dirty="0" smtClean="0"/>
              <a:t>You can check on this questionnaire right </a:t>
            </a:r>
            <a:r>
              <a:rPr lang="en-US" b="1" i="1" dirty="0" smtClean="0">
                <a:hlinkClick r:id="rId2" action="ppaction://hlinkfile"/>
              </a:rPr>
              <a:t>here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5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Excel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made two excel works. One of them is just generating random numbers and having some dice visuals which can be found </a:t>
            </a:r>
            <a:r>
              <a:rPr lang="en-US" b="1" i="1" dirty="0" smtClean="0">
                <a:hlinkClick r:id="rId2" action="ppaction://hlinkfile"/>
              </a:rPr>
              <a:t>here</a:t>
            </a:r>
            <a:r>
              <a:rPr lang="en-US" dirty="0" smtClean="0"/>
              <a:t>, and a database which can be checked out </a:t>
            </a:r>
            <a:r>
              <a:rPr lang="en-US" b="1" i="1" dirty="0" smtClean="0">
                <a:hlinkClick r:id="rId3" action="ppaction://hlinkfile"/>
              </a:rPr>
              <a:t>here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(Haven’t figured out the numbering yet and delete button needs som</a:t>
            </a:r>
            <a:r>
              <a:rPr lang="en-US" dirty="0" smtClean="0"/>
              <a:t>e work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091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Access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Access work of task management database can be found </a:t>
            </a:r>
            <a:r>
              <a:rPr lang="en-US" b="1" i="1" dirty="0" smtClean="0">
                <a:hlinkClick r:id="rId2" action="ppaction://hlinkfile"/>
              </a:rPr>
              <a:t>here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48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Independent Work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My Independent work was made about Peterson’s Algorithm in Critical Section for Operating Systems lecture. This individual work can be found </a:t>
            </a:r>
            <a:r>
              <a:rPr lang="en-US" b="1" i="1" dirty="0" smtClean="0">
                <a:hlinkClick r:id="rId2" action="ppaction://hlinkfile"/>
              </a:rPr>
              <a:t>here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860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10219</TotalTime>
  <Words>283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Franklin Gothic Book</vt:lpstr>
      <vt:lpstr>Times New Roman</vt:lpstr>
      <vt:lpstr>Crop</vt:lpstr>
      <vt:lpstr>INTRODUCTION TO INFORMATICS REPORT</vt:lpstr>
      <vt:lpstr>Instructions on how every work was made:</vt:lpstr>
      <vt:lpstr>Title page</vt:lpstr>
      <vt:lpstr>User’s Guide</vt:lpstr>
      <vt:lpstr>Presentation in Web Format</vt:lpstr>
      <vt:lpstr> Questionnaire</vt:lpstr>
      <vt:lpstr>Excel</vt:lpstr>
      <vt:lpstr>Access</vt:lpstr>
      <vt:lpstr>Independent Work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INFORMATICS REPORT</dc:title>
  <dc:creator>Dziugas Peciulevicius</dc:creator>
  <cp:lastModifiedBy>Dziugas Peciulevicius</cp:lastModifiedBy>
  <cp:revision>26</cp:revision>
  <dcterms:created xsi:type="dcterms:W3CDTF">2018-12-23T15:27:26Z</dcterms:created>
  <dcterms:modified xsi:type="dcterms:W3CDTF">2019-01-10T19:28:48Z</dcterms:modified>
</cp:coreProperties>
</file>