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86" r:id="rId5"/>
    <p:sldId id="262" r:id="rId6"/>
    <p:sldId id="266" r:id="rId7"/>
    <p:sldId id="267" r:id="rId8"/>
    <p:sldId id="263" r:id="rId9"/>
    <p:sldId id="265" r:id="rId10"/>
    <p:sldId id="259" r:id="rId11"/>
    <p:sldId id="264" r:id="rId12"/>
    <p:sldId id="260" r:id="rId13"/>
    <p:sldId id="26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0E4C9-A013-8613-F0F3-8F890D47F19D}" v="328" dt="2019-11-29T06:48:47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ūratė Vaičiulytė" userId="S::j.vaiciulyte@ad.viko.lt::9359d635-5879-4b3a-9594-94e20e9e49f1" providerId="AD" clId="Web-{6AF0E4C9-A013-8613-F0F3-8F890D47F19D}"/>
    <pc:docChg chg="addSld modSld sldOrd">
      <pc:chgData name="Jūratė Vaičiulytė" userId="S::j.vaiciulyte@ad.viko.lt::9359d635-5879-4b3a-9594-94e20e9e49f1" providerId="AD" clId="Web-{6AF0E4C9-A013-8613-F0F3-8F890D47F19D}" dt="2019-11-29T06:48:47.650" v="318" actId="20577"/>
      <pc:docMkLst>
        <pc:docMk/>
      </pc:docMkLst>
      <pc:sldChg chg="modSp">
        <pc:chgData name="Jūratė Vaičiulytė" userId="S::j.vaiciulyte@ad.viko.lt::9359d635-5879-4b3a-9594-94e20e9e49f1" providerId="AD" clId="Web-{6AF0E4C9-A013-8613-F0F3-8F890D47F19D}" dt="2019-11-29T05:55:23.021" v="30" actId="20577"/>
        <pc:sldMkLst>
          <pc:docMk/>
          <pc:sldMk cId="109857222" sldId="256"/>
        </pc:sldMkLst>
        <pc:spChg chg="mod">
          <ac:chgData name="Jūratė Vaičiulytė" userId="S::j.vaiciulyte@ad.viko.lt::9359d635-5879-4b3a-9594-94e20e9e49f1" providerId="AD" clId="Web-{6AF0E4C9-A013-8613-F0F3-8F890D47F19D}" dt="2019-11-29T05:55:23.021" v="3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Jūratė Vaičiulytė" userId="S::j.vaiciulyte@ad.viko.lt::9359d635-5879-4b3a-9594-94e20e9e49f1" providerId="AD" clId="Web-{6AF0E4C9-A013-8613-F0F3-8F890D47F19D}" dt="2019-11-29T05:55:54.334" v="47" actId="20577"/>
        <pc:sldMkLst>
          <pc:docMk/>
          <pc:sldMk cId="3452968205" sldId="257"/>
        </pc:sldMkLst>
        <pc:spChg chg="mod">
          <ac:chgData name="Jūratė Vaičiulytė" userId="S::j.vaiciulyte@ad.viko.lt::9359d635-5879-4b3a-9594-94e20e9e49f1" providerId="AD" clId="Web-{6AF0E4C9-A013-8613-F0F3-8F890D47F19D}" dt="2019-11-29T05:55:36.178" v="42" actId="20577"/>
          <ac:spMkLst>
            <pc:docMk/>
            <pc:sldMk cId="3452968205" sldId="257"/>
            <ac:spMk id="2" creationId="{A4D93BD9-16D0-45F1-8087-9B1AF9E3BBDC}"/>
          </ac:spMkLst>
        </pc:spChg>
        <pc:spChg chg="mod">
          <ac:chgData name="Jūratė Vaičiulytė" userId="S::j.vaiciulyte@ad.viko.lt::9359d635-5879-4b3a-9594-94e20e9e49f1" providerId="AD" clId="Web-{6AF0E4C9-A013-8613-F0F3-8F890D47F19D}" dt="2019-11-29T05:55:54.334" v="47" actId="20577"/>
          <ac:spMkLst>
            <pc:docMk/>
            <pc:sldMk cId="3452968205" sldId="257"/>
            <ac:spMk id="3" creationId="{9E7432AF-C32D-4269-A163-662AC48DD285}"/>
          </ac:spMkLst>
        </pc:spChg>
      </pc:sldChg>
      <pc:sldChg chg="modSp new">
        <pc:chgData name="Jūratė Vaičiulytė" userId="S::j.vaiciulyte@ad.viko.lt::9359d635-5879-4b3a-9594-94e20e9e49f1" providerId="AD" clId="Web-{6AF0E4C9-A013-8613-F0F3-8F890D47F19D}" dt="2019-11-29T05:58:56.730" v="169" actId="20577"/>
        <pc:sldMkLst>
          <pc:docMk/>
          <pc:sldMk cId="180542959" sldId="258"/>
        </pc:sldMkLst>
        <pc:spChg chg="mod">
          <ac:chgData name="Jūratė Vaičiulytė" userId="S::j.vaiciulyte@ad.viko.lt::9359d635-5879-4b3a-9594-94e20e9e49f1" providerId="AD" clId="Web-{6AF0E4C9-A013-8613-F0F3-8F890D47F19D}" dt="2019-11-29T05:56:04.835" v="52" actId="20577"/>
          <ac:spMkLst>
            <pc:docMk/>
            <pc:sldMk cId="180542959" sldId="258"/>
            <ac:spMk id="2" creationId="{A14F3D5F-077B-49B1-AA3B-EEDBD4D5FC20}"/>
          </ac:spMkLst>
        </pc:spChg>
        <pc:spChg chg="mod">
          <ac:chgData name="Jūratė Vaičiulytė" userId="S::j.vaiciulyte@ad.viko.lt::9359d635-5879-4b3a-9594-94e20e9e49f1" providerId="AD" clId="Web-{6AF0E4C9-A013-8613-F0F3-8F890D47F19D}" dt="2019-11-29T05:58:56.730" v="169" actId="20577"/>
          <ac:spMkLst>
            <pc:docMk/>
            <pc:sldMk cId="180542959" sldId="258"/>
            <ac:spMk id="3" creationId="{01C0EFE8-366B-4D2C-93E1-C002D6E43BD8}"/>
          </ac:spMkLst>
        </pc:spChg>
      </pc:sldChg>
      <pc:sldChg chg="modSp new">
        <pc:chgData name="Jūratė Vaičiulytė" userId="S::j.vaiciulyte@ad.viko.lt::9359d635-5879-4b3a-9594-94e20e9e49f1" providerId="AD" clId="Web-{6AF0E4C9-A013-8613-F0F3-8F890D47F19D}" dt="2019-11-29T06:48:22.041" v="316" actId="20577"/>
        <pc:sldMkLst>
          <pc:docMk/>
          <pc:sldMk cId="574424817" sldId="259"/>
        </pc:sldMkLst>
        <pc:spChg chg="mod">
          <ac:chgData name="Jūratė Vaičiulytė" userId="S::j.vaiciulyte@ad.viko.lt::9359d635-5879-4b3a-9594-94e20e9e49f1" providerId="AD" clId="Web-{6AF0E4C9-A013-8613-F0F3-8F890D47F19D}" dt="2019-11-29T05:56:18.257" v="62" actId="20577"/>
          <ac:spMkLst>
            <pc:docMk/>
            <pc:sldMk cId="574424817" sldId="259"/>
            <ac:spMk id="2" creationId="{E7053238-F5E5-479B-9BCA-639F1D14C9DF}"/>
          </ac:spMkLst>
        </pc:spChg>
        <pc:spChg chg="mod">
          <ac:chgData name="Jūratė Vaičiulytė" userId="S::j.vaiciulyte@ad.viko.lt::9359d635-5879-4b3a-9594-94e20e9e49f1" providerId="AD" clId="Web-{6AF0E4C9-A013-8613-F0F3-8F890D47F19D}" dt="2019-11-29T06:48:22.041" v="316" actId="20577"/>
          <ac:spMkLst>
            <pc:docMk/>
            <pc:sldMk cId="574424817" sldId="259"/>
            <ac:spMk id="3" creationId="{043F2424-28BE-4B38-8885-B0FB0667F7BF}"/>
          </ac:spMkLst>
        </pc:spChg>
      </pc:sldChg>
      <pc:sldChg chg="modSp new">
        <pc:chgData name="Jūratė Vaičiulytė" userId="S::j.vaiciulyte@ad.viko.lt::9359d635-5879-4b3a-9594-94e20e9e49f1" providerId="AD" clId="Web-{6AF0E4C9-A013-8613-F0F3-8F890D47F19D}" dt="2019-11-29T05:56:26.929" v="80" actId="20577"/>
        <pc:sldMkLst>
          <pc:docMk/>
          <pc:sldMk cId="2385313975" sldId="260"/>
        </pc:sldMkLst>
        <pc:spChg chg="mod">
          <ac:chgData name="Jūratė Vaičiulytė" userId="S::j.vaiciulyte@ad.viko.lt::9359d635-5879-4b3a-9594-94e20e9e49f1" providerId="AD" clId="Web-{6AF0E4C9-A013-8613-F0F3-8F890D47F19D}" dt="2019-11-29T05:56:26.929" v="80" actId="20577"/>
          <ac:spMkLst>
            <pc:docMk/>
            <pc:sldMk cId="2385313975" sldId="260"/>
            <ac:spMk id="2" creationId="{E72B0415-6D27-49C5-A836-3FDC0204E63F}"/>
          </ac:spMkLst>
        </pc:spChg>
      </pc:sldChg>
      <pc:sldChg chg="modSp new">
        <pc:chgData name="Jūratė Vaičiulytė" userId="S::j.vaiciulyte@ad.viko.lt::9359d635-5879-4b3a-9594-94e20e9e49f1" providerId="AD" clId="Web-{6AF0E4C9-A013-8613-F0F3-8F890D47F19D}" dt="2019-11-29T06:48:04.354" v="311" actId="20577"/>
        <pc:sldMkLst>
          <pc:docMk/>
          <pc:sldMk cId="482372550" sldId="261"/>
        </pc:sldMkLst>
        <pc:spChg chg="mod">
          <ac:chgData name="Jūratė Vaičiulytė" userId="S::j.vaiciulyte@ad.viko.lt::9359d635-5879-4b3a-9594-94e20e9e49f1" providerId="AD" clId="Web-{6AF0E4C9-A013-8613-F0F3-8F890D47F19D}" dt="2019-11-29T05:57:44.541" v="102" actId="20577"/>
          <ac:spMkLst>
            <pc:docMk/>
            <pc:sldMk cId="482372550" sldId="261"/>
            <ac:spMk id="2" creationId="{9A0A2A4D-C2F4-4C2E-9DFD-2E7B9A43C02B}"/>
          </ac:spMkLst>
        </pc:spChg>
        <pc:spChg chg="mod">
          <ac:chgData name="Jūratė Vaičiulytė" userId="S::j.vaiciulyte@ad.viko.lt::9359d635-5879-4b3a-9594-94e20e9e49f1" providerId="AD" clId="Web-{6AF0E4C9-A013-8613-F0F3-8F890D47F19D}" dt="2019-11-29T06:48:04.354" v="311" actId="20577"/>
          <ac:spMkLst>
            <pc:docMk/>
            <pc:sldMk cId="482372550" sldId="261"/>
            <ac:spMk id="3" creationId="{75987168-C8E6-4C29-B4E9-8EDF9E448AE6}"/>
          </ac:spMkLst>
        </pc:spChg>
      </pc:sldChg>
      <pc:sldChg chg="addSp delSp modSp new mod modClrScheme chgLayout">
        <pc:chgData name="Jūratė Vaičiulytė" userId="S::j.vaiciulyte@ad.viko.lt::9359d635-5879-4b3a-9594-94e20e9e49f1" providerId="AD" clId="Web-{6AF0E4C9-A013-8613-F0F3-8F890D47F19D}" dt="2019-11-29T06:00:11.436" v="205" actId="20577"/>
        <pc:sldMkLst>
          <pc:docMk/>
          <pc:sldMk cId="4228015905" sldId="262"/>
        </pc:sldMkLst>
        <pc:spChg chg="mod ord">
          <ac:chgData name="Jūratė Vaičiulytė" userId="S::j.vaiciulyte@ad.viko.lt::9359d635-5879-4b3a-9594-94e20e9e49f1" providerId="AD" clId="Web-{6AF0E4C9-A013-8613-F0F3-8F890D47F19D}" dt="2019-11-29T06:00:11.436" v="205" actId="20577"/>
          <ac:spMkLst>
            <pc:docMk/>
            <pc:sldMk cId="4228015905" sldId="262"/>
            <ac:spMk id="2" creationId="{31E6B583-065F-4C23-8DE3-494E2D0EECA6}"/>
          </ac:spMkLst>
        </pc:spChg>
        <pc:spChg chg="del">
          <ac:chgData name="Jūratė Vaičiulytė" userId="S::j.vaiciulyte@ad.viko.lt::9359d635-5879-4b3a-9594-94e20e9e49f1" providerId="AD" clId="Web-{6AF0E4C9-A013-8613-F0F3-8F890D47F19D}" dt="2019-11-29T05:59:17.300" v="173"/>
          <ac:spMkLst>
            <pc:docMk/>
            <pc:sldMk cId="4228015905" sldId="262"/>
            <ac:spMk id="3" creationId="{3C1EFCF1-D9AD-441C-A024-3CAADC67226A}"/>
          </ac:spMkLst>
        </pc:spChg>
        <pc:spChg chg="add mod ord">
          <ac:chgData name="Jūratė Vaičiulytė" userId="S::j.vaiciulyte@ad.viko.lt::9359d635-5879-4b3a-9594-94e20e9e49f1" providerId="AD" clId="Web-{6AF0E4C9-A013-8613-F0F3-8F890D47F19D}" dt="2019-11-29T05:59:48.951" v="197" actId="20577"/>
          <ac:spMkLst>
            <pc:docMk/>
            <pc:sldMk cId="4228015905" sldId="262"/>
            <ac:spMk id="6" creationId="{75581F72-8D50-44DE-A9FF-BB1BEF42D7C1}"/>
          </ac:spMkLst>
        </pc:spChg>
        <pc:picChg chg="add mod ord">
          <ac:chgData name="Jūratė Vaičiulytė" userId="S::j.vaiciulyte@ad.viko.lt::9359d635-5879-4b3a-9594-94e20e9e49f1" providerId="AD" clId="Web-{6AF0E4C9-A013-8613-F0F3-8F890D47F19D}" dt="2019-11-29T05:59:26.388" v="174"/>
          <ac:picMkLst>
            <pc:docMk/>
            <pc:sldMk cId="4228015905" sldId="262"/>
            <ac:picMk id="4" creationId="{65F40721-9456-40D8-9BA0-52A893BB4A30}"/>
          </ac:picMkLst>
        </pc:picChg>
      </pc:sldChg>
      <pc:sldChg chg="addSp delSp modSp new ord">
        <pc:chgData name="Jūratė Vaičiulytė" userId="S::j.vaiciulyte@ad.viko.lt::9359d635-5879-4b3a-9594-94e20e9e49f1" providerId="AD" clId="Web-{6AF0E4C9-A013-8613-F0F3-8F890D47F19D}" dt="2019-11-29T06:01:29.517" v="229"/>
        <pc:sldMkLst>
          <pc:docMk/>
          <pc:sldMk cId="1156266684" sldId="263"/>
        </pc:sldMkLst>
        <pc:spChg chg="mod">
          <ac:chgData name="Jūratė Vaičiulytė" userId="S::j.vaiciulyte@ad.viko.lt::9359d635-5879-4b3a-9594-94e20e9e49f1" providerId="AD" clId="Web-{6AF0E4C9-A013-8613-F0F3-8F890D47F19D}" dt="2019-11-29T06:00:48.187" v="219" actId="20577"/>
          <ac:spMkLst>
            <pc:docMk/>
            <pc:sldMk cId="1156266684" sldId="263"/>
            <ac:spMk id="2" creationId="{05A1C8F5-D7E0-46BE-A6B9-86AC6C92B995}"/>
          </ac:spMkLst>
        </pc:spChg>
        <pc:spChg chg="del">
          <ac:chgData name="Jūratė Vaičiulytė" userId="S::j.vaiciulyte@ad.viko.lt::9359d635-5879-4b3a-9594-94e20e9e49f1" providerId="AD" clId="Web-{6AF0E4C9-A013-8613-F0F3-8F890D47F19D}" dt="2019-11-29T06:01:00.516" v="222"/>
          <ac:spMkLst>
            <pc:docMk/>
            <pc:sldMk cId="1156266684" sldId="263"/>
            <ac:spMk id="3" creationId="{8751F45C-FD63-4F4B-A29D-3176BF58407F}"/>
          </ac:spMkLst>
        </pc:spChg>
        <pc:picChg chg="add mod ord">
          <ac:chgData name="Jūratė Vaičiulytė" userId="S::j.vaiciulyte@ad.viko.lt::9359d635-5879-4b3a-9594-94e20e9e49f1" providerId="AD" clId="Web-{6AF0E4C9-A013-8613-F0F3-8F890D47F19D}" dt="2019-11-29T06:01:00.516" v="222"/>
          <ac:picMkLst>
            <pc:docMk/>
            <pc:sldMk cId="1156266684" sldId="263"/>
            <ac:picMk id="4" creationId="{EF3CCCD8-F402-44DA-90B9-CD2833DA11D3}"/>
          </ac:picMkLst>
        </pc:picChg>
      </pc:sldChg>
      <pc:sldChg chg="addSp delSp modSp new">
        <pc:chgData name="Jūratė Vaičiulytė" userId="S::j.vaiciulyte@ad.viko.lt::9359d635-5879-4b3a-9594-94e20e9e49f1" providerId="AD" clId="Web-{6AF0E4C9-A013-8613-F0F3-8F890D47F19D}" dt="2019-11-29T06:01:50.596" v="243"/>
        <pc:sldMkLst>
          <pc:docMk/>
          <pc:sldMk cId="3305262758" sldId="264"/>
        </pc:sldMkLst>
        <pc:spChg chg="mod">
          <ac:chgData name="Jūratė Vaičiulytė" userId="S::j.vaiciulyte@ad.viko.lt::9359d635-5879-4b3a-9594-94e20e9e49f1" providerId="AD" clId="Web-{6AF0E4C9-A013-8613-F0F3-8F890D47F19D}" dt="2019-11-29T06:01:46.502" v="240" actId="20577"/>
          <ac:spMkLst>
            <pc:docMk/>
            <pc:sldMk cId="3305262758" sldId="264"/>
            <ac:spMk id="2" creationId="{8F7E47E2-D5A0-4250-9A56-52870EB702F6}"/>
          </ac:spMkLst>
        </pc:spChg>
        <pc:spChg chg="del">
          <ac:chgData name="Jūratė Vaičiulytė" userId="S::j.vaiciulyte@ad.viko.lt::9359d635-5879-4b3a-9594-94e20e9e49f1" providerId="AD" clId="Web-{6AF0E4C9-A013-8613-F0F3-8F890D47F19D}" dt="2019-11-29T06:01:50.596" v="243"/>
          <ac:spMkLst>
            <pc:docMk/>
            <pc:sldMk cId="3305262758" sldId="264"/>
            <ac:spMk id="3" creationId="{FB09729B-EB9C-4C7F-A528-C090D15FDF74}"/>
          </ac:spMkLst>
        </pc:spChg>
        <pc:picChg chg="add mod ord">
          <ac:chgData name="Jūratė Vaičiulytė" userId="S::j.vaiciulyte@ad.viko.lt::9359d635-5879-4b3a-9594-94e20e9e49f1" providerId="AD" clId="Web-{6AF0E4C9-A013-8613-F0F3-8F890D47F19D}" dt="2019-11-29T06:01:50.596" v="243"/>
          <ac:picMkLst>
            <pc:docMk/>
            <pc:sldMk cId="3305262758" sldId="264"/>
            <ac:picMk id="4" creationId="{B8DC9FF7-733D-4050-A900-4EFB85EE9690}"/>
          </ac:picMkLst>
        </pc:picChg>
      </pc:sldChg>
      <pc:sldChg chg="modSp new">
        <pc:chgData name="Jūratė Vaičiulytė" userId="S::j.vaiciulyte@ad.viko.lt::9359d635-5879-4b3a-9594-94e20e9e49f1" providerId="AD" clId="Web-{6AF0E4C9-A013-8613-F0F3-8F890D47F19D}" dt="2019-11-29T06:02:46.925" v="253" actId="20577"/>
        <pc:sldMkLst>
          <pc:docMk/>
          <pc:sldMk cId="4064862350" sldId="265"/>
        </pc:sldMkLst>
        <pc:spChg chg="mod">
          <ac:chgData name="Jūratė Vaičiulytė" userId="S::j.vaiciulyte@ad.viko.lt::9359d635-5879-4b3a-9594-94e20e9e49f1" providerId="AD" clId="Web-{6AF0E4C9-A013-8613-F0F3-8F890D47F19D}" dt="2019-11-29T06:02:40.878" v="249" actId="20577"/>
          <ac:spMkLst>
            <pc:docMk/>
            <pc:sldMk cId="4064862350" sldId="265"/>
            <ac:spMk id="2" creationId="{E3BA6844-2871-4001-AFD7-27E1D0784851}"/>
          </ac:spMkLst>
        </pc:spChg>
        <pc:spChg chg="mod">
          <ac:chgData name="Jūratė Vaičiulytė" userId="S::j.vaiciulyte@ad.viko.lt::9359d635-5879-4b3a-9594-94e20e9e49f1" providerId="AD" clId="Web-{6AF0E4C9-A013-8613-F0F3-8F890D47F19D}" dt="2019-11-29T06:02:46.925" v="253" actId="20577"/>
          <ac:spMkLst>
            <pc:docMk/>
            <pc:sldMk cId="4064862350" sldId="265"/>
            <ac:spMk id="3" creationId="{5365E33A-891D-4725-8615-BABF32DD5F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FBB5D-D692-4726-B7FB-AEFB9D689A7D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947ED-622B-421F-BD61-4FA900B53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7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35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712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0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2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Preparation for Control work #2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3238-F5E5-479B-9BCA-639F1D14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2424-28BE-4B38-8885-B0FB0667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company wants to convert a desktop application that uses a local database into a web application that will have access to the database on the server. Discuss the architecture of both systems and identify the steps required for conversion.</a:t>
            </a:r>
          </a:p>
          <a:p>
            <a:r>
              <a:rPr lang="en-GB" smtClean="0"/>
              <a:t>What are Architecture Templates?</a:t>
            </a:r>
          </a:p>
          <a:p>
            <a:r>
              <a:rPr lang="en-GB" smtClean="0"/>
              <a:t>What is the difference between closed and open layered architecture?</a:t>
            </a:r>
          </a:p>
          <a:p>
            <a:r>
              <a:rPr lang="en-GB" smtClean="0"/>
              <a:t>What is MVC template? What are its advantages and disadvantages? What systems can be developed using this template? Give examples.</a:t>
            </a:r>
            <a:endParaRPr lang="lt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47E2-D5A0-4250-9A56-52870EB7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What architecture is shown in the picture? </a:t>
            </a:r>
            <a:br>
              <a:rPr lang="en-GB" smtClean="0"/>
            </a:br>
            <a:r>
              <a:rPr lang="en-GB" smtClean="0"/>
              <a:t>What are the benefits of this architecture?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93" y="2451591"/>
            <a:ext cx="5848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0415-6D27-49C5-A836-3FDC0204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Module/component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6B29-578C-42D6-9791-180E8907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What is a module / component?</a:t>
            </a:r>
          </a:p>
          <a:p>
            <a:r>
              <a:rPr lang="en-GB" smtClean="0"/>
              <a:t>How does a module / component differ from an object?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2A4D-C2F4-4C2E-9DFD-2E7B9A43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 and cohesion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7168-C8E6-4C29-B4E9-8EDF9E44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coupling?</a:t>
            </a:r>
          </a:p>
          <a:p>
            <a:r>
              <a:rPr lang="en-US" smtClean="0"/>
              <a:t>What is cohesion?</a:t>
            </a:r>
            <a:endParaRPr lang="lt-LT" smtClean="0"/>
          </a:p>
          <a:p>
            <a:r>
              <a:rPr lang="lt-LT" smtClean="0"/>
              <a:t>What is the best coupling between modules?</a:t>
            </a:r>
          </a:p>
          <a:p>
            <a:r>
              <a:rPr lang="lt-LT" smtClean="0"/>
              <a:t>What is the best cohesion of the module?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3BD9-16D0-45F1-8087-9B1AF9E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32AF-C32D-4269-A163-662AC48D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and structural UML diagrams (static and dynamic</a:t>
            </a:r>
            <a:r>
              <a:rPr lang="en-US" dirty="0" smtClean="0"/>
              <a:t>)</a:t>
            </a:r>
            <a:r>
              <a:rPr lang="lt-LT" dirty="0" smtClean="0"/>
              <a:t>, </a:t>
            </a:r>
            <a:r>
              <a:rPr lang="lt-LT" dirty="0" err="1" smtClean="0"/>
              <a:t>their</a:t>
            </a:r>
            <a:r>
              <a:rPr lang="lt-LT" dirty="0" smtClean="0"/>
              <a:t> </a:t>
            </a:r>
            <a:r>
              <a:rPr lang="lt-LT" dirty="0" err="1" smtClean="0"/>
              <a:t>purpose</a:t>
            </a:r>
            <a:r>
              <a:rPr lang="lt-LT" dirty="0" smtClean="0"/>
              <a:t> </a:t>
            </a:r>
            <a:r>
              <a:rPr lang="lt-LT" dirty="0" err="1" smtClean="0"/>
              <a:t>and</a:t>
            </a:r>
            <a:r>
              <a:rPr lang="lt-LT" dirty="0" smtClean="0"/>
              <a:t> </a:t>
            </a:r>
            <a:r>
              <a:rPr lang="lt-LT" dirty="0" err="1" smtClean="0"/>
              <a:t>elements</a:t>
            </a:r>
            <a:r>
              <a:rPr lang="en-US" dirty="0" smtClean="0"/>
              <a:t>: </a:t>
            </a:r>
            <a:r>
              <a:rPr lang="en-US" dirty="0" smtClean="0"/>
              <a:t>use case, activity, state, sequence, class, component diagrams.</a:t>
            </a:r>
          </a:p>
          <a:p>
            <a:r>
              <a:rPr lang="en-US" dirty="0" smtClean="0"/>
              <a:t>Advantages of architecture document. Architectural templates: MVC, repository, layered, client-server.</a:t>
            </a:r>
          </a:p>
          <a:p>
            <a:r>
              <a:rPr lang="en-US" dirty="0" smtClean="0"/>
              <a:t>Component/module. </a:t>
            </a:r>
            <a:r>
              <a:rPr lang="lt-LT" dirty="0" err="1" smtClean="0"/>
              <a:t>What</a:t>
            </a:r>
            <a:r>
              <a:rPr lang="lt-LT" dirty="0" smtClean="0"/>
              <a:t> </a:t>
            </a:r>
            <a:r>
              <a:rPr lang="lt-LT" dirty="0" err="1" smtClean="0"/>
              <a:t>is</a:t>
            </a:r>
            <a:r>
              <a:rPr lang="lt-LT" dirty="0" smtClean="0"/>
              <a:t> </a:t>
            </a:r>
            <a:r>
              <a:rPr lang="lt-LT" dirty="0" err="1" smtClean="0"/>
              <a:t>component</a:t>
            </a:r>
            <a:r>
              <a:rPr lang="lt-LT" dirty="0" smtClean="0"/>
              <a:t>/module? </a:t>
            </a:r>
            <a:r>
              <a:rPr lang="en-US" dirty="0" smtClean="0"/>
              <a:t>What </a:t>
            </a:r>
            <a:r>
              <a:rPr lang="en-US" dirty="0" smtClean="0"/>
              <a:t>is difference between module and object?</a:t>
            </a:r>
          </a:p>
          <a:p>
            <a:r>
              <a:rPr lang="en-US" dirty="0" smtClean="0"/>
              <a:t>Cohesion and coupling. Levels of cohesion and coupling.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D5F-077B-49B1-AA3B-EEDBD4D5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EFE8-366B-4D2C-93E1-C002D6E4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Difference between static and dynamic UML model.</a:t>
            </a:r>
            <a:endParaRPr lang="en-US" smtClean="0"/>
          </a:p>
          <a:p>
            <a:r>
              <a:rPr lang="en-GB" smtClean="0"/>
              <a:t>List any 3 UML diagrams that can be used to model the dynamic behavior of the system.</a:t>
            </a:r>
          </a:p>
          <a:p>
            <a:r>
              <a:rPr lang="en-GB" smtClean="0"/>
              <a:t>List any 3 UML diagrams that can be used to model static system structure.</a:t>
            </a:r>
          </a:p>
          <a:p>
            <a:pPr lvl="1"/>
            <a:r>
              <a:rPr lang="en-GB" smtClean="0"/>
              <a:t>Explain the purpose of the diagrams you listed.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05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D5F-077B-49B1-AA3B-EEDBD4D5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EFE8-366B-4D2C-93E1-C002D6E4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What does the generalization in the class diagram represent? </a:t>
            </a:r>
          </a:p>
          <a:p>
            <a:r>
              <a:rPr lang="en-GB" smtClean="0"/>
              <a:t>What does the composition relation in the class diagram represent? </a:t>
            </a:r>
          </a:p>
          <a:p>
            <a:r>
              <a:rPr lang="en-GB" smtClean="0"/>
              <a:t>What does the aggregation relation in the class diagram represent? </a:t>
            </a:r>
          </a:p>
          <a:p>
            <a:pPr lvl="1"/>
            <a:r>
              <a:rPr lang="en-GB" smtClean="0"/>
              <a:t>Give examples. Which implementation does it fit programmatically?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82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B583-065F-4C23-8DE3-494E2D0E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Examine the UML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1F72-8D50-44DE-A9FF-BB1BEF42D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mtClean="0"/>
              <a:t>What is the relation between VERTERBRATE ANIMAL and ANIMAL?</a:t>
            </a:r>
          </a:p>
          <a:p>
            <a:r>
              <a:rPr lang="en-GB" smtClean="0"/>
              <a:t>What is the relation between SNAKE and ANIMAL?</a:t>
            </a:r>
          </a:p>
          <a:p>
            <a:r>
              <a:rPr lang="en-GB" smtClean="0"/>
              <a:t>What type of association is between MANGUST and SNAKE?</a:t>
            </a:r>
          </a:p>
          <a:p>
            <a:r>
              <a:rPr lang="en-GB" smtClean="0"/>
              <a:t>Can 2 MANGUSTS eat 1 SNAKE?</a:t>
            </a:r>
          </a:p>
          <a:p>
            <a:r>
              <a:rPr lang="en-GB" smtClean="0"/>
              <a:t>Is there any error in this diagram?</a:t>
            </a:r>
            <a:endParaRPr lang="en-GB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008" y="2262967"/>
            <a:ext cx="4124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mtClean="0"/>
              <a:t>Examine the UML diagram provided. </a:t>
            </a:r>
            <a:br>
              <a:rPr lang="en-GB" smtClean="0"/>
            </a:br>
            <a:r>
              <a:rPr lang="en-GB" smtClean="0"/>
              <a:t>This DIAGRAM is hard to read - simplify it.</a:t>
            </a:r>
            <a:endParaRPr lang="en-GB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3600" y="617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10996" y="2057401"/>
            <a:ext cx="612013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What UML diagram is in picture</a:t>
            </a:r>
            <a:r>
              <a:rPr lang="lt-LT" smtClean="0"/>
              <a:t>? 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What are the elements of this diagram</a:t>
            </a:r>
            <a:r>
              <a:rPr lang="lt-LT" smtClean="0"/>
              <a:t>.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9558" y="2160589"/>
            <a:ext cx="6332220" cy="4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C8F5-D7E0-46BE-A6B9-86AC6C92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diagram is given in the picture? </a:t>
            </a:r>
            <a:br>
              <a:rPr lang="en-GB" smtClean="0"/>
            </a:br>
            <a:r>
              <a:rPr lang="en-GB" smtClean="0"/>
              <a:t>What elements can you identify?</a:t>
            </a:r>
            <a:endParaRPr lang="en-US" dirty="0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F3CCCD8-F402-44DA-90B9-CD2833DA1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364" y="2160588"/>
            <a:ext cx="4085310" cy="3881437"/>
          </a:xfrm>
        </p:spPr>
      </p:pic>
    </p:spTree>
    <p:extLst>
      <p:ext uri="{BB962C8B-B14F-4D97-AF65-F5344CB8AC3E}">
        <p14:creationId xmlns:p14="http://schemas.microsoft.com/office/powerpoint/2010/main" val="11562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E33A-891D-4725-8615-BABF32DD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Draw state diagram for chronometer.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386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Trebuchet MS</vt:lpstr>
      <vt:lpstr>Wingdings 3</vt:lpstr>
      <vt:lpstr>Facet</vt:lpstr>
      <vt:lpstr>Preparation for Control work #2</vt:lpstr>
      <vt:lpstr>Topics</vt:lpstr>
      <vt:lpstr>UML</vt:lpstr>
      <vt:lpstr>UML</vt:lpstr>
      <vt:lpstr>Examine the UML diagram</vt:lpstr>
      <vt:lpstr>Examine the UML diagram provided.  This DIAGRAM is hard to read - simplify it.</vt:lpstr>
      <vt:lpstr>What UML diagram is in picture?  What are the elements of this diagram.</vt:lpstr>
      <vt:lpstr>What diagram is given in the picture?  What elements can you identify?</vt:lpstr>
      <vt:lpstr>PowerPoint Presentation</vt:lpstr>
      <vt:lpstr>Architecture</vt:lpstr>
      <vt:lpstr>What architecture is shown in the picture?  What are the benefits of this architecture?</vt:lpstr>
      <vt:lpstr>Module/component</vt:lpstr>
      <vt:lpstr>Coupling and cohesion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Jurate Vaiciulyte</cp:lastModifiedBy>
  <cp:revision>111</cp:revision>
  <dcterms:created xsi:type="dcterms:W3CDTF">2019-11-29T05:51:35Z</dcterms:created>
  <dcterms:modified xsi:type="dcterms:W3CDTF">2020-12-07T07:10:55Z</dcterms:modified>
</cp:coreProperties>
</file>