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0" r:id="rId3"/>
    <p:sldId id="261" r:id="rId4"/>
    <p:sldId id="262" r:id="rId5"/>
    <p:sldId id="263" r:id="rId6"/>
    <p:sldId id="264" r:id="rId7"/>
    <p:sldId id="265" r:id="rId8"/>
    <p:sldId id="266"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16000" y="928567"/>
            <a:ext cx="7195600" cy="1546400"/>
          </a:xfrm>
          <a:prstGeom prst="rect">
            <a:avLst/>
          </a:prstGeom>
        </p:spPr>
        <p:txBody>
          <a:bodyPr spcFirstLastPara="1" wrap="square" lIns="91425" tIns="91425" rIns="91425" bIns="91425" anchor="t" anchorCtr="0"/>
          <a:lstStyle>
            <a:lvl1pPr lvl="0">
              <a:spcBef>
                <a:spcPts val="0"/>
              </a:spcBef>
              <a:spcAft>
                <a:spcPts val="0"/>
              </a:spcAft>
              <a:buClr>
                <a:srgbClr val="80BFB7"/>
              </a:buClr>
              <a:buSzPts val="6000"/>
              <a:buNone/>
              <a:defRPr sz="8000">
                <a:solidFill>
                  <a:srgbClr val="80BFB7"/>
                </a:solidFill>
              </a:defRPr>
            </a:lvl1pPr>
            <a:lvl2pPr lvl="1">
              <a:spcBef>
                <a:spcPts val="0"/>
              </a:spcBef>
              <a:spcAft>
                <a:spcPts val="0"/>
              </a:spcAft>
              <a:buClr>
                <a:srgbClr val="80BFB7"/>
              </a:buClr>
              <a:buSzPts val="6000"/>
              <a:buNone/>
              <a:defRPr sz="8000">
                <a:solidFill>
                  <a:srgbClr val="80BFB7"/>
                </a:solidFill>
              </a:defRPr>
            </a:lvl2pPr>
            <a:lvl3pPr lvl="2">
              <a:spcBef>
                <a:spcPts val="0"/>
              </a:spcBef>
              <a:spcAft>
                <a:spcPts val="0"/>
              </a:spcAft>
              <a:buClr>
                <a:srgbClr val="80BFB7"/>
              </a:buClr>
              <a:buSzPts val="6000"/>
              <a:buNone/>
              <a:defRPr sz="8000">
                <a:solidFill>
                  <a:srgbClr val="80BFB7"/>
                </a:solidFill>
              </a:defRPr>
            </a:lvl3pPr>
            <a:lvl4pPr lvl="3">
              <a:spcBef>
                <a:spcPts val="0"/>
              </a:spcBef>
              <a:spcAft>
                <a:spcPts val="0"/>
              </a:spcAft>
              <a:buClr>
                <a:srgbClr val="80BFB7"/>
              </a:buClr>
              <a:buSzPts val="6000"/>
              <a:buNone/>
              <a:defRPr sz="8000">
                <a:solidFill>
                  <a:srgbClr val="80BFB7"/>
                </a:solidFill>
              </a:defRPr>
            </a:lvl4pPr>
            <a:lvl5pPr lvl="4">
              <a:spcBef>
                <a:spcPts val="0"/>
              </a:spcBef>
              <a:spcAft>
                <a:spcPts val="0"/>
              </a:spcAft>
              <a:buClr>
                <a:srgbClr val="80BFB7"/>
              </a:buClr>
              <a:buSzPts val="6000"/>
              <a:buNone/>
              <a:defRPr sz="8000">
                <a:solidFill>
                  <a:srgbClr val="80BFB7"/>
                </a:solidFill>
              </a:defRPr>
            </a:lvl5pPr>
            <a:lvl6pPr lvl="5">
              <a:spcBef>
                <a:spcPts val="0"/>
              </a:spcBef>
              <a:spcAft>
                <a:spcPts val="0"/>
              </a:spcAft>
              <a:buClr>
                <a:srgbClr val="80BFB7"/>
              </a:buClr>
              <a:buSzPts val="6000"/>
              <a:buNone/>
              <a:defRPr sz="8000">
                <a:solidFill>
                  <a:srgbClr val="80BFB7"/>
                </a:solidFill>
              </a:defRPr>
            </a:lvl6pPr>
            <a:lvl7pPr lvl="6">
              <a:spcBef>
                <a:spcPts val="0"/>
              </a:spcBef>
              <a:spcAft>
                <a:spcPts val="0"/>
              </a:spcAft>
              <a:buClr>
                <a:srgbClr val="80BFB7"/>
              </a:buClr>
              <a:buSzPts val="6000"/>
              <a:buNone/>
              <a:defRPr sz="8000">
                <a:solidFill>
                  <a:srgbClr val="80BFB7"/>
                </a:solidFill>
              </a:defRPr>
            </a:lvl7pPr>
            <a:lvl8pPr lvl="7">
              <a:spcBef>
                <a:spcPts val="0"/>
              </a:spcBef>
              <a:spcAft>
                <a:spcPts val="0"/>
              </a:spcAft>
              <a:buClr>
                <a:srgbClr val="80BFB7"/>
              </a:buClr>
              <a:buSzPts val="6000"/>
              <a:buNone/>
              <a:defRPr sz="8000">
                <a:solidFill>
                  <a:srgbClr val="80BFB7"/>
                </a:solidFill>
              </a:defRPr>
            </a:lvl8pPr>
            <a:lvl9pPr lvl="8">
              <a:spcBef>
                <a:spcPts val="0"/>
              </a:spcBef>
              <a:spcAft>
                <a:spcPts val="0"/>
              </a:spcAft>
              <a:buClr>
                <a:srgbClr val="80BFB7"/>
              </a:buClr>
              <a:buSzPts val="6000"/>
              <a:buNone/>
              <a:defRPr sz="8000">
                <a:solidFill>
                  <a:srgbClr val="80BFB7"/>
                </a:solidFill>
              </a:defRPr>
            </a:lvl9pPr>
          </a:lstStyle>
          <a:p>
            <a:r>
              <a:rPr lang="en-US"/>
              <a:t>Click to edit Master title style</a:t>
            </a:r>
            <a:endParaRPr/>
          </a:p>
        </p:txBody>
      </p:sp>
      <p:grpSp>
        <p:nvGrpSpPr>
          <p:cNvPr id="11" name="Google Shape;11;p2"/>
          <p:cNvGrpSpPr/>
          <p:nvPr/>
        </p:nvGrpSpPr>
        <p:grpSpPr>
          <a:xfrm rot="10800000">
            <a:off x="11607156" y="38264"/>
            <a:ext cx="546843" cy="6781736"/>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2" name="Google Shape;92;p2"/>
          <p:cNvGrpSpPr/>
          <p:nvPr/>
        </p:nvGrpSpPr>
        <p:grpSpPr>
          <a:xfrm rot="10800000">
            <a:off x="8879380" y="38264"/>
            <a:ext cx="3079792" cy="6781736"/>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2" name="Google Shape;212;p2"/>
          <p:cNvGrpSpPr/>
          <p:nvPr/>
        </p:nvGrpSpPr>
        <p:grpSpPr>
          <a:xfrm rot="10800000">
            <a:off x="8489725" y="38264"/>
            <a:ext cx="2690072" cy="6781736"/>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2" name="Google Shape;422;p2"/>
          <p:cNvGrpSpPr/>
          <p:nvPr/>
        </p:nvGrpSpPr>
        <p:grpSpPr>
          <a:xfrm rot="10800000">
            <a:off x="8489725" y="38264"/>
            <a:ext cx="3079760" cy="6781736"/>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97960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957733" y="985833"/>
            <a:ext cx="9014800" cy="11432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1565" name="Google Shape;1565;p5"/>
          <p:cNvSpPr txBox="1">
            <a:spLocks noGrp="1"/>
          </p:cNvSpPr>
          <p:nvPr>
            <p:ph type="body" idx="1"/>
          </p:nvPr>
        </p:nvSpPr>
        <p:spPr>
          <a:xfrm>
            <a:off x="957733" y="2311400"/>
            <a:ext cx="9014800" cy="3974000"/>
          </a:xfrm>
          <a:prstGeom prst="rect">
            <a:avLst/>
          </a:prstGeom>
        </p:spPr>
        <p:txBody>
          <a:bodyPr spcFirstLastPara="1" wrap="square" lIns="91425" tIns="91425" rIns="91425" bIns="91425" anchor="t" anchorCtr="0"/>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pPr lvl="0"/>
            <a:r>
              <a:rPr lang="en-US"/>
              <a:t>Edit Master text styles</a:t>
            </a:r>
          </a:p>
        </p:txBody>
      </p:sp>
      <p:grpSp>
        <p:nvGrpSpPr>
          <p:cNvPr id="1566" name="Google Shape;1566;p5"/>
          <p:cNvGrpSpPr/>
          <p:nvPr/>
        </p:nvGrpSpPr>
        <p:grpSpPr>
          <a:xfrm rot="10800000">
            <a:off x="11801983" y="38276"/>
            <a:ext cx="352016" cy="6781736"/>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24" name="Google Shape;1624;p5"/>
          <p:cNvGrpSpPr/>
          <p:nvPr/>
        </p:nvGrpSpPr>
        <p:grpSpPr>
          <a:xfrm rot="10800000">
            <a:off x="10438095" y="38276"/>
            <a:ext cx="1521044" cy="6781736"/>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87" name="Google Shape;1687;p5"/>
          <p:cNvGrpSpPr/>
          <p:nvPr/>
        </p:nvGrpSpPr>
        <p:grpSpPr>
          <a:xfrm rot="10800000">
            <a:off x="10243269" y="38276"/>
            <a:ext cx="1326185" cy="6586909"/>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89" name="Google Shape;1789;p5"/>
          <p:cNvGrpSpPr/>
          <p:nvPr/>
        </p:nvGrpSpPr>
        <p:grpSpPr>
          <a:xfrm rot="10800000">
            <a:off x="10243269" y="38276"/>
            <a:ext cx="1521044" cy="6781736"/>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40" name="Google Shape;1840;p5"/>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6240E1D-6125-49F9-9A1C-C7E3FCD6DFF5}" type="slidenum">
              <a:rPr lang="en-GB" smtClean="0"/>
              <a:t>‹#›</a:t>
            </a:fld>
            <a:endParaRPr lang="en-GB"/>
          </a:p>
        </p:txBody>
      </p:sp>
    </p:spTree>
    <p:extLst>
      <p:ext uri="{BB962C8B-B14F-4D97-AF65-F5344CB8AC3E}">
        <p14:creationId xmlns:p14="http://schemas.microsoft.com/office/powerpoint/2010/main" val="245434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957733" y="985833"/>
            <a:ext cx="9014800" cy="11432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1843" name="Google Shape;1843;p6"/>
          <p:cNvSpPr txBox="1">
            <a:spLocks noGrp="1"/>
          </p:cNvSpPr>
          <p:nvPr>
            <p:ph type="body" idx="1"/>
          </p:nvPr>
        </p:nvSpPr>
        <p:spPr>
          <a:xfrm>
            <a:off x="957733" y="2350200"/>
            <a:ext cx="4323200" cy="4116000"/>
          </a:xfrm>
          <a:prstGeom prst="rect">
            <a:avLst/>
          </a:prstGeom>
        </p:spPr>
        <p:txBody>
          <a:bodyPr spcFirstLastPara="1" wrap="square" lIns="91425" tIns="91425" rIns="91425" bIns="91425" anchor="t" anchorCtr="0"/>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pPr lvl="0"/>
            <a:r>
              <a:rPr lang="en-US"/>
              <a:t>Edit Master text styles</a:t>
            </a:r>
          </a:p>
        </p:txBody>
      </p:sp>
      <p:sp>
        <p:nvSpPr>
          <p:cNvPr id="1844" name="Google Shape;1844;p6"/>
          <p:cNvSpPr txBox="1">
            <a:spLocks noGrp="1"/>
          </p:cNvSpPr>
          <p:nvPr>
            <p:ph type="body" idx="2"/>
          </p:nvPr>
        </p:nvSpPr>
        <p:spPr>
          <a:xfrm>
            <a:off x="5541428" y="2350200"/>
            <a:ext cx="4323200" cy="4116000"/>
          </a:xfrm>
          <a:prstGeom prst="rect">
            <a:avLst/>
          </a:prstGeom>
        </p:spPr>
        <p:txBody>
          <a:bodyPr spcFirstLastPara="1" wrap="square" lIns="91425" tIns="91425" rIns="91425" bIns="91425" anchor="t" anchorCtr="0"/>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pPr lvl="0"/>
            <a:r>
              <a:rPr lang="en-US"/>
              <a:t>Edit Master text styles</a:t>
            </a:r>
          </a:p>
        </p:txBody>
      </p:sp>
      <p:grpSp>
        <p:nvGrpSpPr>
          <p:cNvPr id="1845" name="Google Shape;1845;p6"/>
          <p:cNvGrpSpPr/>
          <p:nvPr/>
        </p:nvGrpSpPr>
        <p:grpSpPr>
          <a:xfrm rot="10800000">
            <a:off x="11801983" y="38276"/>
            <a:ext cx="352016" cy="6781736"/>
            <a:chOff x="5307800" y="238125"/>
            <a:chExt cx="271925" cy="5238750"/>
          </a:xfrm>
        </p:grpSpPr>
        <p:sp>
          <p:nvSpPr>
            <p:cNvPr id="1846" name="Google Shape;1846;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7" name="Google Shape;1847;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8" name="Google Shape;1848;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9" name="Google Shape;1849;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0" name="Google Shape;1850;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1" name="Google Shape;1851;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2" name="Google Shape;1852;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3" name="Google Shape;1853;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4" name="Google Shape;1854;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5" name="Google Shape;1855;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6" name="Google Shape;1856;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7" name="Google Shape;1857;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8" name="Google Shape;1858;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9" name="Google Shape;1859;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0" name="Google Shape;1860;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1" name="Google Shape;1861;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2" name="Google Shape;1862;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3" name="Google Shape;1863;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4" name="Google Shape;1864;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5" name="Google Shape;1865;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6" name="Google Shape;1866;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7" name="Google Shape;1867;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8" name="Google Shape;1868;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9" name="Google Shape;1869;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0" name="Google Shape;1870;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1" name="Google Shape;1871;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2" name="Google Shape;1872;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3" name="Google Shape;1873;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4" name="Google Shape;1874;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5" name="Google Shape;1875;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6" name="Google Shape;1876;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7" name="Google Shape;1877;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8" name="Google Shape;1878;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9" name="Google Shape;1879;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0" name="Google Shape;1880;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1" name="Google Shape;1881;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2" name="Google Shape;1882;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3" name="Google Shape;1883;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4" name="Google Shape;1884;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5" name="Google Shape;1885;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6" name="Google Shape;1886;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7" name="Google Shape;1887;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8" name="Google Shape;1888;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9" name="Google Shape;1889;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0" name="Google Shape;1890;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1" name="Google Shape;1891;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2" name="Google Shape;1892;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3" name="Google Shape;1893;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4" name="Google Shape;1894;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5" name="Google Shape;1895;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6" name="Google Shape;1896;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7" name="Google Shape;1897;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8" name="Google Shape;1898;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9" name="Google Shape;1899;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0" name="Google Shape;1900;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1" name="Google Shape;1901;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2" name="Google Shape;1902;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03" name="Google Shape;1903;p6"/>
          <p:cNvGrpSpPr/>
          <p:nvPr/>
        </p:nvGrpSpPr>
        <p:grpSpPr>
          <a:xfrm rot="10800000">
            <a:off x="10438095" y="38276"/>
            <a:ext cx="1521044" cy="6781736"/>
            <a:chOff x="5458325" y="238125"/>
            <a:chExt cx="1174975" cy="5238750"/>
          </a:xfrm>
        </p:grpSpPr>
        <p:sp>
          <p:nvSpPr>
            <p:cNvPr id="1904" name="Google Shape;1904;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5" name="Google Shape;1905;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6" name="Google Shape;1906;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7" name="Google Shape;1907;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8" name="Google Shape;1908;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9" name="Google Shape;1909;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0" name="Google Shape;1910;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1" name="Google Shape;1911;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2" name="Google Shape;1912;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3" name="Google Shape;1913;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4" name="Google Shape;1914;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5" name="Google Shape;1915;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6" name="Google Shape;1916;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7" name="Google Shape;1917;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8" name="Google Shape;1918;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9" name="Google Shape;1919;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0" name="Google Shape;1920;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1" name="Google Shape;1921;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2" name="Google Shape;1922;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3" name="Google Shape;1923;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4" name="Google Shape;1924;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5" name="Google Shape;1925;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6" name="Google Shape;1926;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7" name="Google Shape;1927;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8" name="Google Shape;1928;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9" name="Google Shape;1929;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0" name="Google Shape;1930;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1" name="Google Shape;1931;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2" name="Google Shape;1932;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3" name="Google Shape;1933;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4" name="Google Shape;1934;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5" name="Google Shape;1935;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6" name="Google Shape;1936;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7" name="Google Shape;1937;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8" name="Google Shape;1938;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9" name="Google Shape;1939;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0" name="Google Shape;1940;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1" name="Google Shape;1941;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2" name="Google Shape;1942;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3" name="Google Shape;1943;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4" name="Google Shape;1944;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5" name="Google Shape;1945;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6" name="Google Shape;1946;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7" name="Google Shape;1947;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8" name="Google Shape;1948;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9" name="Google Shape;1949;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0" name="Google Shape;1950;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1" name="Google Shape;1951;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2" name="Google Shape;1952;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3" name="Google Shape;1953;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4" name="Google Shape;1954;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5" name="Google Shape;1955;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6" name="Google Shape;1956;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7" name="Google Shape;1957;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8" name="Google Shape;1958;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9" name="Google Shape;1959;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0" name="Google Shape;1960;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1" name="Google Shape;1961;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2" name="Google Shape;1962;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3" name="Google Shape;1963;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4" name="Google Shape;1964;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5" name="Google Shape;1965;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66" name="Google Shape;1966;p6"/>
          <p:cNvGrpSpPr/>
          <p:nvPr/>
        </p:nvGrpSpPr>
        <p:grpSpPr>
          <a:xfrm rot="10800000">
            <a:off x="10243269" y="38276"/>
            <a:ext cx="1326185" cy="6586909"/>
            <a:chOff x="5759350" y="388625"/>
            <a:chExt cx="1024450" cy="5088250"/>
          </a:xfrm>
        </p:grpSpPr>
        <p:sp>
          <p:nvSpPr>
            <p:cNvPr id="1967" name="Google Shape;1967;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8" name="Google Shape;1968;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9" name="Google Shape;1969;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0" name="Google Shape;1970;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1" name="Google Shape;1971;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2" name="Google Shape;1972;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3" name="Google Shape;1973;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4" name="Google Shape;1974;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5" name="Google Shape;1975;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6" name="Google Shape;1976;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7" name="Google Shape;1977;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8" name="Google Shape;1978;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9" name="Google Shape;1979;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0" name="Google Shape;1980;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1" name="Google Shape;1981;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2" name="Google Shape;1982;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3" name="Google Shape;1983;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4" name="Google Shape;1984;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5" name="Google Shape;1985;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6" name="Google Shape;1986;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7" name="Google Shape;1987;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8" name="Google Shape;1988;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9" name="Google Shape;1989;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0" name="Google Shape;1990;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1" name="Google Shape;1991;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2" name="Google Shape;1992;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3" name="Google Shape;1993;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4" name="Google Shape;1994;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5" name="Google Shape;1995;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6" name="Google Shape;1996;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7" name="Google Shape;1997;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8" name="Google Shape;1998;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9" name="Google Shape;1999;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0" name="Google Shape;2000;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1" name="Google Shape;2001;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2" name="Google Shape;2002;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3" name="Google Shape;2003;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4" name="Google Shape;2004;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5" name="Google Shape;2005;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6" name="Google Shape;2006;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7" name="Google Shape;2007;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8" name="Google Shape;2008;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9" name="Google Shape;2009;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0" name="Google Shape;2010;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1" name="Google Shape;2011;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2" name="Google Shape;2012;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3" name="Google Shape;2013;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4" name="Google Shape;2014;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5" name="Google Shape;2015;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6" name="Google Shape;2016;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7" name="Google Shape;2017;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8" name="Google Shape;2018;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9" name="Google Shape;2019;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0" name="Google Shape;2020;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1" name="Google Shape;2021;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2" name="Google Shape;2022;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3" name="Google Shape;2023;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4" name="Google Shape;2024;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5" name="Google Shape;2025;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6" name="Google Shape;2026;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7" name="Google Shape;2027;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8" name="Google Shape;2028;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9" name="Google Shape;2029;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0" name="Google Shape;2030;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1" name="Google Shape;2031;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2" name="Google Shape;2032;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3" name="Google Shape;2033;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4" name="Google Shape;2034;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5" name="Google Shape;2035;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6" name="Google Shape;2036;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7" name="Google Shape;2037;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8" name="Google Shape;2038;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9" name="Google Shape;2039;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0" name="Google Shape;2040;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1" name="Google Shape;2041;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2" name="Google Shape;2042;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3" name="Google Shape;2043;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4" name="Google Shape;2044;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5" name="Google Shape;2045;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6" name="Google Shape;2046;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7" name="Google Shape;2047;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8" name="Google Shape;2048;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9" name="Google Shape;2049;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0" name="Google Shape;2050;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1" name="Google Shape;2051;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2" name="Google Shape;2052;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3" name="Google Shape;2053;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4" name="Google Shape;2054;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5" name="Google Shape;2055;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6" name="Google Shape;2056;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7" name="Google Shape;2057;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8" name="Google Shape;2058;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9" name="Google Shape;2059;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0" name="Google Shape;2060;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1" name="Google Shape;2061;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2" name="Google Shape;2062;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3" name="Google Shape;2063;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4" name="Google Shape;2064;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5" name="Google Shape;2065;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6" name="Google Shape;2066;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7" name="Google Shape;2067;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68" name="Google Shape;2068;p6"/>
          <p:cNvGrpSpPr/>
          <p:nvPr/>
        </p:nvGrpSpPr>
        <p:grpSpPr>
          <a:xfrm rot="10800000">
            <a:off x="10243269" y="38276"/>
            <a:ext cx="1521044" cy="6781736"/>
            <a:chOff x="5608825" y="238125"/>
            <a:chExt cx="1174975" cy="5238750"/>
          </a:xfrm>
        </p:grpSpPr>
        <p:sp>
          <p:nvSpPr>
            <p:cNvPr id="2069" name="Google Shape;2069;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0" name="Google Shape;2070;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1" name="Google Shape;2071;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2" name="Google Shape;2072;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3" name="Google Shape;2073;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4" name="Google Shape;2074;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5" name="Google Shape;2075;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6" name="Google Shape;2076;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7" name="Google Shape;2077;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8" name="Google Shape;2078;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9" name="Google Shape;2079;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0" name="Google Shape;2080;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1" name="Google Shape;2081;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2" name="Google Shape;2082;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3" name="Google Shape;2083;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4" name="Google Shape;2084;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5" name="Google Shape;2085;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6" name="Google Shape;2086;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7" name="Google Shape;2087;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8" name="Google Shape;2088;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9" name="Google Shape;2089;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0" name="Google Shape;2090;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1" name="Google Shape;2091;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2" name="Google Shape;2092;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3" name="Google Shape;2093;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4" name="Google Shape;2094;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5" name="Google Shape;2095;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6" name="Google Shape;2096;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7" name="Google Shape;2097;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8" name="Google Shape;2098;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9" name="Google Shape;2099;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0" name="Google Shape;2100;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1" name="Google Shape;2101;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2" name="Google Shape;2102;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3" name="Google Shape;2103;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4" name="Google Shape;2104;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5" name="Google Shape;2105;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6" name="Google Shape;2106;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7" name="Google Shape;2107;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8" name="Google Shape;2108;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9" name="Google Shape;2109;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0" name="Google Shape;2110;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1" name="Google Shape;2111;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2" name="Google Shape;2112;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3" name="Google Shape;2113;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4" name="Google Shape;2114;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5" name="Google Shape;2115;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6" name="Google Shape;2116;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7" name="Google Shape;2117;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8" name="Google Shape;2118;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19" name="Google Shape;2119;p6"/>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6240E1D-6125-49F9-9A1C-C7E3FCD6DFF5}" type="slidenum">
              <a:rPr lang="en-GB" smtClean="0"/>
              <a:t>‹#›</a:t>
            </a:fld>
            <a:endParaRPr lang="en-GB"/>
          </a:p>
        </p:txBody>
      </p:sp>
    </p:spTree>
    <p:extLst>
      <p:ext uri="{BB962C8B-B14F-4D97-AF65-F5344CB8AC3E}">
        <p14:creationId xmlns:p14="http://schemas.microsoft.com/office/powerpoint/2010/main" val="1702315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120"/>
        <p:cNvGrpSpPr/>
        <p:nvPr/>
      </p:nvGrpSpPr>
      <p:grpSpPr>
        <a:xfrm>
          <a:off x="0" y="0"/>
          <a:ext cx="0" cy="0"/>
          <a:chOff x="0" y="0"/>
          <a:chExt cx="0" cy="0"/>
        </a:xfrm>
      </p:grpSpPr>
      <p:sp>
        <p:nvSpPr>
          <p:cNvPr id="2121" name="Google Shape;2121;p7"/>
          <p:cNvSpPr txBox="1">
            <a:spLocks noGrp="1"/>
          </p:cNvSpPr>
          <p:nvPr>
            <p:ph type="title"/>
          </p:nvPr>
        </p:nvSpPr>
        <p:spPr>
          <a:xfrm>
            <a:off x="957733" y="985833"/>
            <a:ext cx="9014800" cy="11432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2122" name="Google Shape;2122;p7"/>
          <p:cNvSpPr txBox="1">
            <a:spLocks noGrp="1"/>
          </p:cNvSpPr>
          <p:nvPr>
            <p:ph type="body" idx="1"/>
          </p:nvPr>
        </p:nvSpPr>
        <p:spPr>
          <a:xfrm>
            <a:off x="957733" y="2340633"/>
            <a:ext cx="2905600" cy="4125600"/>
          </a:xfrm>
          <a:prstGeom prst="rect">
            <a:avLst/>
          </a:prstGeom>
        </p:spPr>
        <p:txBody>
          <a:bodyPr spcFirstLastPara="1" wrap="square" lIns="91425" tIns="91425" rIns="91425" bIns="91425" anchor="t" anchorCtr="0"/>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Edit Master text styles</a:t>
            </a:r>
          </a:p>
        </p:txBody>
      </p:sp>
      <p:sp>
        <p:nvSpPr>
          <p:cNvPr id="2123" name="Google Shape;2123;p7"/>
          <p:cNvSpPr txBox="1">
            <a:spLocks noGrp="1"/>
          </p:cNvSpPr>
          <p:nvPr>
            <p:ph type="body" idx="2"/>
          </p:nvPr>
        </p:nvSpPr>
        <p:spPr>
          <a:xfrm>
            <a:off x="4012351" y="2340633"/>
            <a:ext cx="2905600" cy="4125600"/>
          </a:xfrm>
          <a:prstGeom prst="rect">
            <a:avLst/>
          </a:prstGeom>
        </p:spPr>
        <p:txBody>
          <a:bodyPr spcFirstLastPara="1" wrap="square" lIns="91425" tIns="91425" rIns="91425" bIns="91425" anchor="t" anchorCtr="0"/>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Edit Master text styles</a:t>
            </a:r>
          </a:p>
        </p:txBody>
      </p:sp>
      <p:sp>
        <p:nvSpPr>
          <p:cNvPr id="2124" name="Google Shape;2124;p7"/>
          <p:cNvSpPr txBox="1">
            <a:spLocks noGrp="1"/>
          </p:cNvSpPr>
          <p:nvPr>
            <p:ph type="body" idx="3"/>
          </p:nvPr>
        </p:nvSpPr>
        <p:spPr>
          <a:xfrm>
            <a:off x="7066968" y="2340633"/>
            <a:ext cx="2905600" cy="4125600"/>
          </a:xfrm>
          <a:prstGeom prst="rect">
            <a:avLst/>
          </a:prstGeom>
        </p:spPr>
        <p:txBody>
          <a:bodyPr spcFirstLastPara="1" wrap="square" lIns="91425" tIns="91425" rIns="91425" bIns="91425" anchor="t" anchorCtr="0"/>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Edit Master text styles</a:t>
            </a:r>
          </a:p>
        </p:txBody>
      </p:sp>
      <p:grpSp>
        <p:nvGrpSpPr>
          <p:cNvPr id="2125" name="Google Shape;2125;p7"/>
          <p:cNvGrpSpPr/>
          <p:nvPr/>
        </p:nvGrpSpPr>
        <p:grpSpPr>
          <a:xfrm rot="10800000">
            <a:off x="11801983" y="38276"/>
            <a:ext cx="352016" cy="6781736"/>
            <a:chOff x="5307800" y="238125"/>
            <a:chExt cx="271925" cy="5238750"/>
          </a:xfrm>
        </p:grpSpPr>
        <p:sp>
          <p:nvSpPr>
            <p:cNvPr id="2126" name="Google Shape;2126;p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7" name="Google Shape;2127;p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8" name="Google Shape;2128;p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9" name="Google Shape;2129;p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0" name="Google Shape;2130;p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1" name="Google Shape;2131;p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2" name="Google Shape;2132;p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3" name="Google Shape;2133;p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4" name="Google Shape;2134;p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5" name="Google Shape;2135;p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6" name="Google Shape;2136;p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7" name="Google Shape;2137;p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8" name="Google Shape;2138;p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9" name="Google Shape;2139;p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0" name="Google Shape;2140;p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1" name="Google Shape;2141;p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2" name="Google Shape;2142;p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3" name="Google Shape;2143;p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4" name="Google Shape;2144;p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5" name="Google Shape;2145;p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6" name="Google Shape;2146;p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7" name="Google Shape;2147;p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8" name="Google Shape;2148;p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9" name="Google Shape;2149;p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0" name="Google Shape;2150;p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1" name="Google Shape;2151;p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2" name="Google Shape;2152;p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3" name="Google Shape;2153;p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4" name="Google Shape;2154;p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5" name="Google Shape;2155;p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6" name="Google Shape;2156;p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7" name="Google Shape;2157;p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8" name="Google Shape;2158;p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9" name="Google Shape;2159;p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0" name="Google Shape;2160;p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1" name="Google Shape;2161;p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2" name="Google Shape;2162;p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3" name="Google Shape;2163;p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4" name="Google Shape;2164;p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5" name="Google Shape;2165;p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6" name="Google Shape;2166;p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7" name="Google Shape;2167;p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8" name="Google Shape;2168;p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9" name="Google Shape;2169;p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0" name="Google Shape;2170;p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1" name="Google Shape;2171;p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2" name="Google Shape;2172;p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3" name="Google Shape;2173;p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4" name="Google Shape;2174;p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5" name="Google Shape;2175;p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6" name="Google Shape;2176;p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7" name="Google Shape;2177;p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8" name="Google Shape;2178;p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9" name="Google Shape;2179;p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0" name="Google Shape;2180;p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1" name="Google Shape;2181;p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2" name="Google Shape;2182;p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83" name="Google Shape;2183;p7"/>
          <p:cNvGrpSpPr/>
          <p:nvPr/>
        </p:nvGrpSpPr>
        <p:grpSpPr>
          <a:xfrm rot="10800000">
            <a:off x="10438095" y="38276"/>
            <a:ext cx="1521044" cy="6781736"/>
            <a:chOff x="5458325" y="238125"/>
            <a:chExt cx="1174975" cy="5238750"/>
          </a:xfrm>
        </p:grpSpPr>
        <p:sp>
          <p:nvSpPr>
            <p:cNvPr id="2184" name="Google Shape;2184;p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5" name="Google Shape;2185;p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6" name="Google Shape;2186;p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7" name="Google Shape;2187;p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8" name="Google Shape;2188;p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9" name="Google Shape;2189;p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0" name="Google Shape;2190;p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1" name="Google Shape;2191;p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2" name="Google Shape;2192;p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3" name="Google Shape;2193;p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4" name="Google Shape;2194;p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5" name="Google Shape;2195;p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6" name="Google Shape;2196;p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7" name="Google Shape;2197;p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8" name="Google Shape;2198;p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9" name="Google Shape;2199;p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0" name="Google Shape;2200;p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1" name="Google Shape;2201;p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2" name="Google Shape;2202;p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3" name="Google Shape;2203;p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4" name="Google Shape;2204;p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5" name="Google Shape;2205;p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6" name="Google Shape;2206;p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7" name="Google Shape;2207;p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8" name="Google Shape;2208;p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9" name="Google Shape;2209;p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0" name="Google Shape;2210;p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1" name="Google Shape;2211;p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2" name="Google Shape;2212;p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3" name="Google Shape;2213;p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4" name="Google Shape;2214;p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5" name="Google Shape;2215;p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6" name="Google Shape;2216;p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7" name="Google Shape;2217;p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8" name="Google Shape;2218;p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9" name="Google Shape;2219;p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0" name="Google Shape;2220;p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1" name="Google Shape;2221;p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2" name="Google Shape;2222;p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3" name="Google Shape;2223;p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4" name="Google Shape;2224;p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5" name="Google Shape;2225;p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6" name="Google Shape;2226;p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7" name="Google Shape;2227;p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8" name="Google Shape;2228;p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9" name="Google Shape;2229;p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0" name="Google Shape;2230;p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1" name="Google Shape;2231;p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2" name="Google Shape;2232;p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3" name="Google Shape;2233;p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4" name="Google Shape;2234;p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5" name="Google Shape;2235;p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6" name="Google Shape;2236;p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7" name="Google Shape;2237;p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8" name="Google Shape;2238;p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9" name="Google Shape;2239;p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0" name="Google Shape;2240;p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1" name="Google Shape;2241;p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2" name="Google Shape;2242;p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3" name="Google Shape;2243;p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4" name="Google Shape;2244;p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5" name="Google Shape;2245;p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46" name="Google Shape;2246;p7"/>
          <p:cNvGrpSpPr/>
          <p:nvPr/>
        </p:nvGrpSpPr>
        <p:grpSpPr>
          <a:xfrm rot="10800000">
            <a:off x="10243269" y="38276"/>
            <a:ext cx="1326185" cy="6586909"/>
            <a:chOff x="5759350" y="388625"/>
            <a:chExt cx="1024450" cy="5088250"/>
          </a:xfrm>
        </p:grpSpPr>
        <p:sp>
          <p:nvSpPr>
            <p:cNvPr id="2247" name="Google Shape;2247;p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8" name="Google Shape;2248;p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9" name="Google Shape;2249;p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0" name="Google Shape;2250;p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1" name="Google Shape;2251;p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2" name="Google Shape;2252;p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3" name="Google Shape;2253;p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4" name="Google Shape;2254;p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5" name="Google Shape;2255;p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6" name="Google Shape;2256;p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7" name="Google Shape;2257;p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8" name="Google Shape;2258;p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9" name="Google Shape;2259;p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0" name="Google Shape;2260;p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1" name="Google Shape;2261;p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2" name="Google Shape;2262;p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3" name="Google Shape;2263;p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4" name="Google Shape;2264;p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5" name="Google Shape;2265;p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6" name="Google Shape;2266;p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7" name="Google Shape;2267;p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8" name="Google Shape;2268;p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9" name="Google Shape;2269;p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0" name="Google Shape;2270;p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1" name="Google Shape;2271;p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2" name="Google Shape;2272;p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3" name="Google Shape;2273;p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4" name="Google Shape;2274;p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5" name="Google Shape;2275;p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6" name="Google Shape;2276;p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7" name="Google Shape;2277;p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8" name="Google Shape;2278;p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9" name="Google Shape;2279;p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0" name="Google Shape;2280;p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1" name="Google Shape;2281;p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2" name="Google Shape;2282;p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3" name="Google Shape;2283;p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4" name="Google Shape;2284;p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5" name="Google Shape;2285;p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6" name="Google Shape;2286;p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7" name="Google Shape;2287;p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8" name="Google Shape;2288;p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9" name="Google Shape;2289;p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0" name="Google Shape;2290;p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1" name="Google Shape;2291;p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2" name="Google Shape;2292;p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3" name="Google Shape;2293;p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4" name="Google Shape;2294;p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5" name="Google Shape;2295;p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6" name="Google Shape;2296;p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7" name="Google Shape;2297;p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8" name="Google Shape;2298;p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9" name="Google Shape;2299;p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0" name="Google Shape;2300;p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1" name="Google Shape;2301;p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2" name="Google Shape;2302;p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3" name="Google Shape;2303;p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4" name="Google Shape;2304;p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5" name="Google Shape;2305;p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6" name="Google Shape;2306;p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7" name="Google Shape;2307;p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8" name="Google Shape;2308;p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9" name="Google Shape;2309;p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0" name="Google Shape;2310;p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1" name="Google Shape;2311;p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2" name="Google Shape;2312;p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3" name="Google Shape;2313;p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4" name="Google Shape;2314;p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5" name="Google Shape;2315;p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6" name="Google Shape;2316;p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7" name="Google Shape;2317;p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8" name="Google Shape;2318;p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9" name="Google Shape;2319;p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0" name="Google Shape;2320;p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1" name="Google Shape;2321;p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2" name="Google Shape;2322;p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3" name="Google Shape;2323;p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4" name="Google Shape;2324;p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5" name="Google Shape;2325;p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6" name="Google Shape;2326;p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7" name="Google Shape;2327;p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8" name="Google Shape;2328;p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9" name="Google Shape;2329;p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0" name="Google Shape;2330;p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1" name="Google Shape;2331;p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2" name="Google Shape;2332;p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3" name="Google Shape;2333;p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4" name="Google Shape;2334;p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5" name="Google Shape;2335;p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6" name="Google Shape;2336;p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7" name="Google Shape;2337;p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8" name="Google Shape;2338;p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9" name="Google Shape;2339;p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0" name="Google Shape;2340;p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1" name="Google Shape;2341;p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2" name="Google Shape;2342;p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3" name="Google Shape;2343;p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4" name="Google Shape;2344;p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5" name="Google Shape;2345;p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6" name="Google Shape;2346;p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7" name="Google Shape;2347;p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48" name="Google Shape;2348;p7"/>
          <p:cNvGrpSpPr/>
          <p:nvPr/>
        </p:nvGrpSpPr>
        <p:grpSpPr>
          <a:xfrm rot="10800000">
            <a:off x="10243269" y="38276"/>
            <a:ext cx="1521044" cy="6781736"/>
            <a:chOff x="5608825" y="238125"/>
            <a:chExt cx="1174975" cy="5238750"/>
          </a:xfrm>
        </p:grpSpPr>
        <p:sp>
          <p:nvSpPr>
            <p:cNvPr id="2349" name="Google Shape;2349;p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0" name="Google Shape;2350;p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1" name="Google Shape;2351;p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2" name="Google Shape;2352;p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3" name="Google Shape;2353;p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4" name="Google Shape;2354;p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5" name="Google Shape;2355;p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6" name="Google Shape;2356;p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7" name="Google Shape;2357;p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8" name="Google Shape;2358;p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9" name="Google Shape;2359;p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0" name="Google Shape;2360;p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1" name="Google Shape;2361;p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2" name="Google Shape;2362;p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3" name="Google Shape;2363;p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4" name="Google Shape;2364;p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5" name="Google Shape;2365;p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6" name="Google Shape;2366;p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7" name="Google Shape;2367;p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8" name="Google Shape;2368;p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9" name="Google Shape;2369;p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0" name="Google Shape;2370;p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1" name="Google Shape;2371;p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2" name="Google Shape;2372;p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3" name="Google Shape;2373;p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4" name="Google Shape;2374;p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5" name="Google Shape;2375;p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6" name="Google Shape;2376;p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7" name="Google Shape;2377;p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8" name="Google Shape;2378;p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9" name="Google Shape;2379;p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0" name="Google Shape;2380;p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1" name="Google Shape;2381;p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2" name="Google Shape;2382;p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3" name="Google Shape;2383;p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4" name="Google Shape;2384;p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5" name="Google Shape;2385;p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6" name="Google Shape;2386;p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7" name="Google Shape;2387;p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8" name="Google Shape;2388;p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9" name="Google Shape;2389;p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0" name="Google Shape;2390;p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1" name="Google Shape;2391;p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2" name="Google Shape;2392;p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3" name="Google Shape;2393;p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4" name="Google Shape;2394;p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5" name="Google Shape;2395;p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6" name="Google Shape;2396;p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7" name="Google Shape;2397;p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8" name="Google Shape;2398;p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99" name="Google Shape;2399;p7"/>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6240E1D-6125-49F9-9A1C-C7E3FCD6DFF5}" type="slidenum">
              <a:rPr lang="en-GB" smtClean="0"/>
              <a:t>‹#›</a:t>
            </a:fld>
            <a:endParaRPr lang="en-GB"/>
          </a:p>
        </p:txBody>
      </p:sp>
    </p:spTree>
    <p:extLst>
      <p:ext uri="{BB962C8B-B14F-4D97-AF65-F5344CB8AC3E}">
        <p14:creationId xmlns:p14="http://schemas.microsoft.com/office/powerpoint/2010/main" val="1839561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957733" y="985833"/>
            <a:ext cx="9014800" cy="11432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grpSp>
        <p:nvGrpSpPr>
          <p:cNvPr id="2402" name="Google Shape;2402;p8"/>
          <p:cNvGrpSpPr/>
          <p:nvPr/>
        </p:nvGrpSpPr>
        <p:grpSpPr>
          <a:xfrm rot="10800000">
            <a:off x="11801983" y="38276"/>
            <a:ext cx="352016" cy="6781736"/>
            <a:chOff x="5307800" y="238125"/>
            <a:chExt cx="271925" cy="5238750"/>
          </a:xfrm>
        </p:grpSpPr>
        <p:sp>
          <p:nvSpPr>
            <p:cNvPr id="2403" name="Google Shape;2403;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4" name="Google Shape;2404;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5" name="Google Shape;2405;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6" name="Google Shape;2406;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7" name="Google Shape;2407;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8" name="Google Shape;2408;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9" name="Google Shape;2409;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0" name="Google Shape;2410;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1" name="Google Shape;2411;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2" name="Google Shape;2412;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3" name="Google Shape;2413;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4" name="Google Shape;2414;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5" name="Google Shape;2415;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6" name="Google Shape;2416;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7" name="Google Shape;2417;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8" name="Google Shape;2418;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9" name="Google Shape;2419;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0" name="Google Shape;2420;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1" name="Google Shape;2421;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2" name="Google Shape;2422;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3" name="Google Shape;2423;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4" name="Google Shape;2424;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5" name="Google Shape;2425;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6" name="Google Shape;2426;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7" name="Google Shape;2427;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8" name="Google Shape;2428;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9" name="Google Shape;2429;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0" name="Google Shape;2430;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1" name="Google Shape;2431;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2" name="Google Shape;2432;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3" name="Google Shape;2433;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4" name="Google Shape;2434;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5" name="Google Shape;2435;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6" name="Google Shape;2436;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7" name="Google Shape;2437;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8" name="Google Shape;2438;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9" name="Google Shape;2439;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0" name="Google Shape;2440;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1" name="Google Shape;2441;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2" name="Google Shape;2442;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3" name="Google Shape;2443;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4" name="Google Shape;2444;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5" name="Google Shape;2445;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6" name="Google Shape;2446;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7" name="Google Shape;2447;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8" name="Google Shape;2448;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9" name="Google Shape;2449;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0" name="Google Shape;2450;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1" name="Google Shape;2451;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2" name="Google Shape;2452;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3" name="Google Shape;2453;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4" name="Google Shape;2454;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5" name="Google Shape;2455;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6" name="Google Shape;2456;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7" name="Google Shape;2457;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8" name="Google Shape;2458;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9" name="Google Shape;2459;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60" name="Google Shape;2460;p8"/>
          <p:cNvGrpSpPr/>
          <p:nvPr/>
        </p:nvGrpSpPr>
        <p:grpSpPr>
          <a:xfrm rot="10800000">
            <a:off x="10438095" y="38276"/>
            <a:ext cx="1521044" cy="6781736"/>
            <a:chOff x="5458325" y="238125"/>
            <a:chExt cx="1174975" cy="5238750"/>
          </a:xfrm>
        </p:grpSpPr>
        <p:sp>
          <p:nvSpPr>
            <p:cNvPr id="2461" name="Google Shape;2461;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2" name="Google Shape;2462;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3" name="Google Shape;2463;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4" name="Google Shape;2464;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5" name="Google Shape;2465;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6" name="Google Shape;2466;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7" name="Google Shape;2467;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8" name="Google Shape;2468;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9" name="Google Shape;2469;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0" name="Google Shape;2470;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1" name="Google Shape;2471;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2" name="Google Shape;2472;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3" name="Google Shape;2473;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4" name="Google Shape;2474;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5" name="Google Shape;2475;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6" name="Google Shape;2476;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7" name="Google Shape;2477;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8" name="Google Shape;2478;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9" name="Google Shape;2479;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0" name="Google Shape;2480;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1" name="Google Shape;2481;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2" name="Google Shape;2482;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3" name="Google Shape;2483;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4" name="Google Shape;2484;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5" name="Google Shape;2485;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6" name="Google Shape;2486;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7" name="Google Shape;2487;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8" name="Google Shape;2488;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9" name="Google Shape;2489;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0" name="Google Shape;2490;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1" name="Google Shape;2491;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2" name="Google Shape;2492;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3" name="Google Shape;2493;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4" name="Google Shape;2494;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5" name="Google Shape;2495;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6" name="Google Shape;2496;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7" name="Google Shape;2497;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8" name="Google Shape;2498;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9" name="Google Shape;2499;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0" name="Google Shape;2500;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1" name="Google Shape;2501;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2" name="Google Shape;2502;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3" name="Google Shape;2503;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4" name="Google Shape;2504;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5" name="Google Shape;2505;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6" name="Google Shape;2506;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7" name="Google Shape;2507;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8" name="Google Shape;2508;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9" name="Google Shape;2509;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0" name="Google Shape;2510;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1" name="Google Shape;2511;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2" name="Google Shape;2512;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3" name="Google Shape;2513;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4" name="Google Shape;2514;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5" name="Google Shape;2515;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6" name="Google Shape;2516;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7" name="Google Shape;2517;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8" name="Google Shape;2518;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9" name="Google Shape;2519;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0" name="Google Shape;2520;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1" name="Google Shape;2521;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2" name="Google Shape;2522;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23" name="Google Shape;2523;p8"/>
          <p:cNvGrpSpPr/>
          <p:nvPr/>
        </p:nvGrpSpPr>
        <p:grpSpPr>
          <a:xfrm rot="10800000">
            <a:off x="10243269" y="38276"/>
            <a:ext cx="1326185" cy="6586909"/>
            <a:chOff x="5759350" y="388625"/>
            <a:chExt cx="1024450" cy="5088250"/>
          </a:xfrm>
        </p:grpSpPr>
        <p:sp>
          <p:nvSpPr>
            <p:cNvPr id="2524" name="Google Shape;2524;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5" name="Google Shape;2525;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6" name="Google Shape;2526;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7" name="Google Shape;2527;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8" name="Google Shape;2528;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9" name="Google Shape;2529;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0" name="Google Shape;2530;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1" name="Google Shape;2531;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2" name="Google Shape;2532;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3" name="Google Shape;2533;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4" name="Google Shape;2534;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5" name="Google Shape;2535;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6" name="Google Shape;2536;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7" name="Google Shape;2537;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8" name="Google Shape;2538;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9" name="Google Shape;2539;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0" name="Google Shape;2540;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1" name="Google Shape;2541;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2" name="Google Shape;2542;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3" name="Google Shape;2543;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4" name="Google Shape;2544;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5" name="Google Shape;2545;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6" name="Google Shape;2546;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7" name="Google Shape;2547;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8" name="Google Shape;2548;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9" name="Google Shape;2549;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0" name="Google Shape;2550;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1" name="Google Shape;2551;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2" name="Google Shape;2552;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3" name="Google Shape;2553;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4" name="Google Shape;2554;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5" name="Google Shape;2555;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6" name="Google Shape;2556;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7" name="Google Shape;2557;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8" name="Google Shape;2558;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9" name="Google Shape;2559;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0" name="Google Shape;2560;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1" name="Google Shape;2561;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2" name="Google Shape;2562;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3" name="Google Shape;2563;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4" name="Google Shape;2564;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5" name="Google Shape;2565;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6" name="Google Shape;2566;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7" name="Google Shape;2567;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8" name="Google Shape;2568;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9" name="Google Shape;2569;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0" name="Google Shape;2570;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1" name="Google Shape;2571;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2" name="Google Shape;2572;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3" name="Google Shape;2573;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4" name="Google Shape;2574;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5" name="Google Shape;2575;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6" name="Google Shape;2576;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7" name="Google Shape;2577;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8" name="Google Shape;2578;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9" name="Google Shape;2579;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0" name="Google Shape;2580;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1" name="Google Shape;2581;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2" name="Google Shape;2582;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3" name="Google Shape;2583;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4" name="Google Shape;2584;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5" name="Google Shape;2585;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6" name="Google Shape;2586;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7" name="Google Shape;2587;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8" name="Google Shape;2588;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9" name="Google Shape;2589;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0" name="Google Shape;2590;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1" name="Google Shape;2591;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2" name="Google Shape;2592;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3" name="Google Shape;2593;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4" name="Google Shape;2594;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5" name="Google Shape;2595;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6" name="Google Shape;2596;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7" name="Google Shape;2597;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8" name="Google Shape;2598;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9" name="Google Shape;2599;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0" name="Google Shape;2600;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1" name="Google Shape;2601;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2" name="Google Shape;2602;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3" name="Google Shape;2603;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4" name="Google Shape;2604;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5" name="Google Shape;2605;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6" name="Google Shape;2606;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7" name="Google Shape;2607;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8" name="Google Shape;2608;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9" name="Google Shape;2609;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0" name="Google Shape;2610;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1" name="Google Shape;2611;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2" name="Google Shape;2612;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3" name="Google Shape;2613;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4" name="Google Shape;2614;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5" name="Google Shape;2615;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6" name="Google Shape;2616;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7" name="Google Shape;2617;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8" name="Google Shape;2618;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9" name="Google Shape;2619;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0" name="Google Shape;2620;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1" name="Google Shape;2621;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2" name="Google Shape;2622;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3" name="Google Shape;2623;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4" name="Google Shape;2624;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25" name="Google Shape;2625;p8"/>
          <p:cNvGrpSpPr/>
          <p:nvPr/>
        </p:nvGrpSpPr>
        <p:grpSpPr>
          <a:xfrm rot="10800000">
            <a:off x="10243269" y="38276"/>
            <a:ext cx="1521044" cy="6781736"/>
            <a:chOff x="5608825" y="238125"/>
            <a:chExt cx="1174975" cy="5238750"/>
          </a:xfrm>
        </p:grpSpPr>
        <p:sp>
          <p:nvSpPr>
            <p:cNvPr id="2626" name="Google Shape;2626;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7" name="Google Shape;2627;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8" name="Google Shape;2628;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9" name="Google Shape;2629;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0" name="Google Shape;2630;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1" name="Google Shape;2631;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2" name="Google Shape;2632;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3" name="Google Shape;2633;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4" name="Google Shape;2634;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5" name="Google Shape;2635;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6" name="Google Shape;2636;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7" name="Google Shape;2637;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8" name="Google Shape;2638;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9" name="Google Shape;2639;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0" name="Google Shape;2640;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1" name="Google Shape;2641;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2" name="Google Shape;2642;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3" name="Google Shape;2643;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4" name="Google Shape;2644;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5" name="Google Shape;2645;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6" name="Google Shape;2646;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7" name="Google Shape;2647;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8" name="Google Shape;2648;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9" name="Google Shape;2649;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0" name="Google Shape;2650;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1" name="Google Shape;2651;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2" name="Google Shape;2652;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3" name="Google Shape;2653;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4" name="Google Shape;2654;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5" name="Google Shape;2655;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6" name="Google Shape;2656;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7" name="Google Shape;2657;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8" name="Google Shape;2658;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9" name="Google Shape;2659;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0" name="Google Shape;2660;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1" name="Google Shape;2661;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2" name="Google Shape;2662;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3" name="Google Shape;2663;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4" name="Google Shape;2664;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5" name="Google Shape;2665;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6" name="Google Shape;2666;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7" name="Google Shape;2667;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8" name="Google Shape;2668;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9" name="Google Shape;2669;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0" name="Google Shape;2670;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1" name="Google Shape;2671;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2" name="Google Shape;2672;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3" name="Google Shape;2673;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4" name="Google Shape;2674;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5" name="Google Shape;2675;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76" name="Google Shape;2676;p8"/>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6240E1D-6125-49F9-9A1C-C7E3FCD6DFF5}" type="slidenum">
              <a:rPr lang="en-GB" smtClean="0"/>
              <a:t>‹#›</a:t>
            </a:fld>
            <a:endParaRPr lang="en-GB"/>
          </a:p>
        </p:txBody>
      </p:sp>
    </p:spTree>
    <p:extLst>
      <p:ext uri="{BB962C8B-B14F-4D97-AF65-F5344CB8AC3E}">
        <p14:creationId xmlns:p14="http://schemas.microsoft.com/office/powerpoint/2010/main" val="243448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77"/>
        <p:cNvGrpSpPr/>
        <p:nvPr/>
      </p:nvGrpSpPr>
      <p:grpSpPr>
        <a:xfrm>
          <a:off x="0" y="0"/>
          <a:ext cx="0" cy="0"/>
          <a:chOff x="0" y="0"/>
          <a:chExt cx="0" cy="0"/>
        </a:xfrm>
      </p:grpSpPr>
      <p:sp>
        <p:nvSpPr>
          <p:cNvPr id="2678" name="Google Shape;2678;p9"/>
          <p:cNvSpPr txBox="1">
            <a:spLocks noGrp="1"/>
          </p:cNvSpPr>
          <p:nvPr>
            <p:ph type="body" idx="1"/>
          </p:nvPr>
        </p:nvSpPr>
        <p:spPr>
          <a:xfrm>
            <a:off x="833233" y="5570267"/>
            <a:ext cx="9012400" cy="692800"/>
          </a:xfrm>
          <a:prstGeom prst="rect">
            <a:avLst/>
          </a:prstGeom>
        </p:spPr>
        <p:txBody>
          <a:bodyPr spcFirstLastPara="1" wrap="square" lIns="91425" tIns="91425" rIns="91425" bIns="91425" anchor="t" anchorCtr="0"/>
          <a:lstStyle>
            <a:lvl1pPr marL="609585" lvl="0" indent="-304792">
              <a:spcBef>
                <a:spcPts val="480"/>
              </a:spcBef>
              <a:spcAft>
                <a:spcPts val="0"/>
              </a:spcAft>
              <a:buSzPts val="1800"/>
              <a:buNone/>
              <a:defRPr sz="2400"/>
            </a:lvl1pPr>
          </a:lstStyle>
          <a:p>
            <a:pPr lvl="0"/>
            <a:r>
              <a:rPr lang="en-US"/>
              <a:t>Edit Master text styles</a:t>
            </a:r>
          </a:p>
        </p:txBody>
      </p:sp>
      <p:grpSp>
        <p:nvGrpSpPr>
          <p:cNvPr id="2679" name="Google Shape;2679;p9"/>
          <p:cNvGrpSpPr/>
          <p:nvPr/>
        </p:nvGrpSpPr>
        <p:grpSpPr>
          <a:xfrm rot="10800000">
            <a:off x="11801983" y="38276"/>
            <a:ext cx="352016" cy="6781736"/>
            <a:chOff x="5307800" y="238125"/>
            <a:chExt cx="271925" cy="5238750"/>
          </a:xfrm>
        </p:grpSpPr>
        <p:sp>
          <p:nvSpPr>
            <p:cNvPr id="2680" name="Google Shape;2680;p9"/>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1" name="Google Shape;2681;p9"/>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2" name="Google Shape;2682;p9"/>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3" name="Google Shape;2683;p9"/>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4" name="Google Shape;2684;p9"/>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5" name="Google Shape;2685;p9"/>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6" name="Google Shape;2686;p9"/>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7" name="Google Shape;2687;p9"/>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8" name="Google Shape;2688;p9"/>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9" name="Google Shape;2689;p9"/>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0" name="Google Shape;2690;p9"/>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1" name="Google Shape;2691;p9"/>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2" name="Google Shape;2692;p9"/>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3" name="Google Shape;2693;p9"/>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4" name="Google Shape;2694;p9"/>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5" name="Google Shape;2695;p9"/>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6" name="Google Shape;2696;p9"/>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7" name="Google Shape;2697;p9"/>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8" name="Google Shape;2698;p9"/>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9" name="Google Shape;2699;p9"/>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0" name="Google Shape;2700;p9"/>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1" name="Google Shape;2701;p9"/>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2" name="Google Shape;2702;p9"/>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3" name="Google Shape;2703;p9"/>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4" name="Google Shape;2704;p9"/>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5" name="Google Shape;2705;p9"/>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6" name="Google Shape;2706;p9"/>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7" name="Google Shape;2707;p9"/>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8" name="Google Shape;2708;p9"/>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9" name="Google Shape;2709;p9"/>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0" name="Google Shape;2710;p9"/>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1" name="Google Shape;2711;p9"/>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2" name="Google Shape;2712;p9"/>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3" name="Google Shape;2713;p9"/>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4" name="Google Shape;2714;p9"/>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5" name="Google Shape;2715;p9"/>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6" name="Google Shape;2716;p9"/>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7" name="Google Shape;2717;p9"/>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8" name="Google Shape;2718;p9"/>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9" name="Google Shape;2719;p9"/>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0" name="Google Shape;2720;p9"/>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1" name="Google Shape;2721;p9"/>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2" name="Google Shape;2722;p9"/>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3" name="Google Shape;2723;p9"/>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4" name="Google Shape;2724;p9"/>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5" name="Google Shape;2725;p9"/>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6" name="Google Shape;2726;p9"/>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7" name="Google Shape;2727;p9"/>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8" name="Google Shape;2728;p9"/>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9" name="Google Shape;2729;p9"/>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0" name="Google Shape;2730;p9"/>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1" name="Google Shape;2731;p9"/>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2" name="Google Shape;2732;p9"/>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3" name="Google Shape;2733;p9"/>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4" name="Google Shape;2734;p9"/>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5" name="Google Shape;2735;p9"/>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6" name="Google Shape;2736;p9"/>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37" name="Google Shape;2737;p9"/>
          <p:cNvGrpSpPr/>
          <p:nvPr/>
        </p:nvGrpSpPr>
        <p:grpSpPr>
          <a:xfrm rot="10800000">
            <a:off x="10438095" y="38276"/>
            <a:ext cx="1521044" cy="6781736"/>
            <a:chOff x="5458325" y="238125"/>
            <a:chExt cx="1174975" cy="5238750"/>
          </a:xfrm>
        </p:grpSpPr>
        <p:sp>
          <p:nvSpPr>
            <p:cNvPr id="2738" name="Google Shape;2738;p9"/>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9" name="Google Shape;2739;p9"/>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0" name="Google Shape;2740;p9"/>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1" name="Google Shape;2741;p9"/>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2" name="Google Shape;2742;p9"/>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3" name="Google Shape;2743;p9"/>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4" name="Google Shape;2744;p9"/>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5" name="Google Shape;2745;p9"/>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6" name="Google Shape;2746;p9"/>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7" name="Google Shape;2747;p9"/>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8" name="Google Shape;2748;p9"/>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9" name="Google Shape;2749;p9"/>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0" name="Google Shape;2750;p9"/>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1" name="Google Shape;2751;p9"/>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2" name="Google Shape;2752;p9"/>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3" name="Google Shape;2753;p9"/>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4" name="Google Shape;2754;p9"/>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5" name="Google Shape;2755;p9"/>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6" name="Google Shape;2756;p9"/>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7" name="Google Shape;2757;p9"/>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8" name="Google Shape;2758;p9"/>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9" name="Google Shape;2759;p9"/>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0" name="Google Shape;2760;p9"/>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1" name="Google Shape;2761;p9"/>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2" name="Google Shape;2762;p9"/>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3" name="Google Shape;2763;p9"/>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4" name="Google Shape;2764;p9"/>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5" name="Google Shape;2765;p9"/>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6" name="Google Shape;2766;p9"/>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7" name="Google Shape;2767;p9"/>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8" name="Google Shape;2768;p9"/>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9" name="Google Shape;2769;p9"/>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0" name="Google Shape;2770;p9"/>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1" name="Google Shape;2771;p9"/>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2" name="Google Shape;2772;p9"/>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3" name="Google Shape;2773;p9"/>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4" name="Google Shape;2774;p9"/>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5" name="Google Shape;2775;p9"/>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6" name="Google Shape;2776;p9"/>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7" name="Google Shape;2777;p9"/>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8" name="Google Shape;2778;p9"/>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9" name="Google Shape;2779;p9"/>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0" name="Google Shape;2780;p9"/>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1" name="Google Shape;2781;p9"/>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2" name="Google Shape;2782;p9"/>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3" name="Google Shape;2783;p9"/>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4" name="Google Shape;2784;p9"/>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5" name="Google Shape;2785;p9"/>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6" name="Google Shape;2786;p9"/>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7" name="Google Shape;2787;p9"/>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8" name="Google Shape;2788;p9"/>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9" name="Google Shape;2789;p9"/>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0" name="Google Shape;2790;p9"/>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1" name="Google Shape;2791;p9"/>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2" name="Google Shape;2792;p9"/>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3" name="Google Shape;2793;p9"/>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4" name="Google Shape;2794;p9"/>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5" name="Google Shape;2795;p9"/>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6" name="Google Shape;2796;p9"/>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7" name="Google Shape;2797;p9"/>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8" name="Google Shape;2798;p9"/>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9" name="Google Shape;2799;p9"/>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0" name="Google Shape;2800;p9"/>
          <p:cNvGrpSpPr/>
          <p:nvPr/>
        </p:nvGrpSpPr>
        <p:grpSpPr>
          <a:xfrm rot="10800000">
            <a:off x="10243269" y="38276"/>
            <a:ext cx="1326185" cy="6586909"/>
            <a:chOff x="5759350" y="388625"/>
            <a:chExt cx="1024450" cy="5088250"/>
          </a:xfrm>
        </p:grpSpPr>
        <p:sp>
          <p:nvSpPr>
            <p:cNvPr id="2801" name="Google Shape;2801;p9"/>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2" name="Google Shape;2802;p9"/>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3" name="Google Shape;2803;p9"/>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4" name="Google Shape;2804;p9"/>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5" name="Google Shape;2805;p9"/>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6" name="Google Shape;2806;p9"/>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7" name="Google Shape;2807;p9"/>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8" name="Google Shape;2808;p9"/>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9" name="Google Shape;2809;p9"/>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0" name="Google Shape;2810;p9"/>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1" name="Google Shape;2811;p9"/>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2" name="Google Shape;2812;p9"/>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3" name="Google Shape;2813;p9"/>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4" name="Google Shape;2814;p9"/>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5" name="Google Shape;2815;p9"/>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6" name="Google Shape;2816;p9"/>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7" name="Google Shape;2817;p9"/>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8" name="Google Shape;2818;p9"/>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9" name="Google Shape;2819;p9"/>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0" name="Google Shape;2820;p9"/>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1" name="Google Shape;2821;p9"/>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2" name="Google Shape;2822;p9"/>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3" name="Google Shape;2823;p9"/>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4" name="Google Shape;2824;p9"/>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5" name="Google Shape;2825;p9"/>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6" name="Google Shape;2826;p9"/>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7" name="Google Shape;2827;p9"/>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8" name="Google Shape;2828;p9"/>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9" name="Google Shape;2829;p9"/>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0" name="Google Shape;2830;p9"/>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1" name="Google Shape;2831;p9"/>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2" name="Google Shape;2832;p9"/>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3" name="Google Shape;2833;p9"/>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4" name="Google Shape;2834;p9"/>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5" name="Google Shape;2835;p9"/>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6" name="Google Shape;2836;p9"/>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7" name="Google Shape;2837;p9"/>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8" name="Google Shape;2838;p9"/>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9" name="Google Shape;2839;p9"/>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0" name="Google Shape;2840;p9"/>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1" name="Google Shape;2841;p9"/>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2" name="Google Shape;2842;p9"/>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3" name="Google Shape;2843;p9"/>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4" name="Google Shape;2844;p9"/>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5" name="Google Shape;2845;p9"/>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6" name="Google Shape;2846;p9"/>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7" name="Google Shape;2847;p9"/>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8" name="Google Shape;2848;p9"/>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9" name="Google Shape;2849;p9"/>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0" name="Google Shape;2850;p9"/>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1" name="Google Shape;2851;p9"/>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2" name="Google Shape;2852;p9"/>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3" name="Google Shape;2853;p9"/>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4" name="Google Shape;2854;p9"/>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5" name="Google Shape;2855;p9"/>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6" name="Google Shape;2856;p9"/>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7" name="Google Shape;2857;p9"/>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8" name="Google Shape;2858;p9"/>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9" name="Google Shape;2859;p9"/>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0" name="Google Shape;2860;p9"/>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1" name="Google Shape;2861;p9"/>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2" name="Google Shape;2862;p9"/>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3" name="Google Shape;2863;p9"/>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4" name="Google Shape;2864;p9"/>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5" name="Google Shape;2865;p9"/>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6" name="Google Shape;2866;p9"/>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7" name="Google Shape;2867;p9"/>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8" name="Google Shape;2868;p9"/>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9" name="Google Shape;2869;p9"/>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0" name="Google Shape;2870;p9"/>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1" name="Google Shape;2871;p9"/>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2" name="Google Shape;2872;p9"/>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3" name="Google Shape;2873;p9"/>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4" name="Google Shape;2874;p9"/>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5" name="Google Shape;2875;p9"/>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6" name="Google Shape;2876;p9"/>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7" name="Google Shape;2877;p9"/>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8" name="Google Shape;2878;p9"/>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9" name="Google Shape;2879;p9"/>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0" name="Google Shape;2880;p9"/>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1" name="Google Shape;2881;p9"/>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2" name="Google Shape;2882;p9"/>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3" name="Google Shape;2883;p9"/>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4" name="Google Shape;2884;p9"/>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5" name="Google Shape;2885;p9"/>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6" name="Google Shape;2886;p9"/>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7" name="Google Shape;2887;p9"/>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8" name="Google Shape;2888;p9"/>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9" name="Google Shape;2889;p9"/>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0" name="Google Shape;2890;p9"/>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1" name="Google Shape;2891;p9"/>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2" name="Google Shape;2892;p9"/>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3" name="Google Shape;2893;p9"/>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4" name="Google Shape;2894;p9"/>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5" name="Google Shape;2895;p9"/>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6" name="Google Shape;2896;p9"/>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7" name="Google Shape;2897;p9"/>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8" name="Google Shape;2898;p9"/>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9" name="Google Shape;2899;p9"/>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0" name="Google Shape;2900;p9"/>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1" name="Google Shape;2901;p9"/>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02" name="Google Shape;2902;p9"/>
          <p:cNvGrpSpPr/>
          <p:nvPr/>
        </p:nvGrpSpPr>
        <p:grpSpPr>
          <a:xfrm rot="10800000">
            <a:off x="10243269" y="38276"/>
            <a:ext cx="1521044" cy="6781736"/>
            <a:chOff x="5608825" y="238125"/>
            <a:chExt cx="1174975" cy="5238750"/>
          </a:xfrm>
        </p:grpSpPr>
        <p:sp>
          <p:nvSpPr>
            <p:cNvPr id="2903" name="Google Shape;2903;p9"/>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4" name="Google Shape;2904;p9"/>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5" name="Google Shape;2905;p9"/>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6" name="Google Shape;2906;p9"/>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7" name="Google Shape;2907;p9"/>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8" name="Google Shape;2908;p9"/>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9" name="Google Shape;2909;p9"/>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0" name="Google Shape;2910;p9"/>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1" name="Google Shape;2911;p9"/>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2" name="Google Shape;2912;p9"/>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3" name="Google Shape;2913;p9"/>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4" name="Google Shape;2914;p9"/>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5" name="Google Shape;2915;p9"/>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6" name="Google Shape;2916;p9"/>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7" name="Google Shape;2917;p9"/>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8" name="Google Shape;2918;p9"/>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9" name="Google Shape;2919;p9"/>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0" name="Google Shape;2920;p9"/>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1" name="Google Shape;2921;p9"/>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2" name="Google Shape;2922;p9"/>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3" name="Google Shape;2923;p9"/>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4" name="Google Shape;2924;p9"/>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5" name="Google Shape;2925;p9"/>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6" name="Google Shape;2926;p9"/>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7" name="Google Shape;2927;p9"/>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8" name="Google Shape;2928;p9"/>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9" name="Google Shape;2929;p9"/>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0" name="Google Shape;2930;p9"/>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1" name="Google Shape;2931;p9"/>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2" name="Google Shape;2932;p9"/>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3" name="Google Shape;2933;p9"/>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4" name="Google Shape;2934;p9"/>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5" name="Google Shape;2935;p9"/>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6" name="Google Shape;2936;p9"/>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7" name="Google Shape;2937;p9"/>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8" name="Google Shape;2938;p9"/>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9" name="Google Shape;2939;p9"/>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0" name="Google Shape;2940;p9"/>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1" name="Google Shape;2941;p9"/>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2" name="Google Shape;2942;p9"/>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3" name="Google Shape;2943;p9"/>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4" name="Google Shape;2944;p9"/>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5" name="Google Shape;2945;p9"/>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6" name="Google Shape;2946;p9"/>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7" name="Google Shape;2947;p9"/>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8" name="Google Shape;2948;p9"/>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9" name="Google Shape;2949;p9"/>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0" name="Google Shape;2950;p9"/>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1" name="Google Shape;2951;p9"/>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2" name="Google Shape;2952;p9"/>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53" name="Google Shape;2953;p9"/>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6240E1D-6125-49F9-9A1C-C7E3FCD6DFF5}" type="slidenum">
              <a:rPr lang="en-GB" smtClean="0"/>
              <a:t>‹#›</a:t>
            </a:fld>
            <a:endParaRPr lang="en-GB"/>
          </a:p>
        </p:txBody>
      </p:sp>
    </p:spTree>
    <p:extLst>
      <p:ext uri="{BB962C8B-B14F-4D97-AF65-F5344CB8AC3E}">
        <p14:creationId xmlns:p14="http://schemas.microsoft.com/office/powerpoint/2010/main" val="918520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grpSp>
        <p:nvGrpSpPr>
          <p:cNvPr id="2955" name="Google Shape;2955;p10"/>
          <p:cNvGrpSpPr/>
          <p:nvPr/>
        </p:nvGrpSpPr>
        <p:grpSpPr>
          <a:xfrm rot="10800000">
            <a:off x="11801983" y="38276"/>
            <a:ext cx="352016" cy="6781736"/>
            <a:chOff x="5307800" y="238125"/>
            <a:chExt cx="271925" cy="5238750"/>
          </a:xfrm>
        </p:grpSpPr>
        <p:sp>
          <p:nvSpPr>
            <p:cNvPr id="2956" name="Google Shape;2956;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7" name="Google Shape;2957;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8" name="Google Shape;2958;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9" name="Google Shape;2959;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0" name="Google Shape;2960;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1" name="Google Shape;2961;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2" name="Google Shape;2962;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3" name="Google Shape;2963;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4" name="Google Shape;2964;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5" name="Google Shape;2965;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6" name="Google Shape;2966;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7" name="Google Shape;2967;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8" name="Google Shape;2968;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9" name="Google Shape;2969;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0" name="Google Shape;2970;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1" name="Google Shape;2971;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2" name="Google Shape;2972;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3" name="Google Shape;2973;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4" name="Google Shape;2974;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5" name="Google Shape;2975;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6" name="Google Shape;2976;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7" name="Google Shape;2977;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8" name="Google Shape;2978;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9" name="Google Shape;2979;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0" name="Google Shape;2980;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1" name="Google Shape;2981;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2" name="Google Shape;2982;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3" name="Google Shape;2983;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4" name="Google Shape;2984;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5" name="Google Shape;2985;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6" name="Google Shape;2986;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7" name="Google Shape;2987;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8" name="Google Shape;2988;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9" name="Google Shape;2989;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0" name="Google Shape;2990;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1" name="Google Shape;2991;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2" name="Google Shape;2992;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3" name="Google Shape;2993;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4" name="Google Shape;2994;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5" name="Google Shape;2995;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6" name="Google Shape;2996;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7" name="Google Shape;2997;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8" name="Google Shape;2998;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9" name="Google Shape;2999;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0" name="Google Shape;3000;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1" name="Google Shape;3001;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2" name="Google Shape;3002;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3" name="Google Shape;3003;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4" name="Google Shape;3004;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5" name="Google Shape;3005;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6" name="Google Shape;3006;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7" name="Google Shape;3007;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8" name="Google Shape;3008;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9" name="Google Shape;3009;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0" name="Google Shape;3010;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1" name="Google Shape;3011;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2" name="Google Shape;3012;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13" name="Google Shape;3013;p10"/>
          <p:cNvGrpSpPr/>
          <p:nvPr/>
        </p:nvGrpSpPr>
        <p:grpSpPr>
          <a:xfrm rot="10800000">
            <a:off x="10438095" y="38276"/>
            <a:ext cx="1521044" cy="6781736"/>
            <a:chOff x="5458325" y="238125"/>
            <a:chExt cx="1174975" cy="5238750"/>
          </a:xfrm>
        </p:grpSpPr>
        <p:sp>
          <p:nvSpPr>
            <p:cNvPr id="3014" name="Google Shape;3014;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5" name="Google Shape;3015;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6" name="Google Shape;3016;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7" name="Google Shape;3017;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8" name="Google Shape;3018;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9" name="Google Shape;3019;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0" name="Google Shape;3020;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1" name="Google Shape;3021;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2" name="Google Shape;3022;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3" name="Google Shape;3023;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4" name="Google Shape;3024;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5" name="Google Shape;3025;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6" name="Google Shape;3026;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7" name="Google Shape;3027;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8" name="Google Shape;3028;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9" name="Google Shape;3029;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0" name="Google Shape;3030;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1" name="Google Shape;3031;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2" name="Google Shape;3032;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3" name="Google Shape;3033;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4" name="Google Shape;3034;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5" name="Google Shape;3035;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6" name="Google Shape;3036;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7" name="Google Shape;3037;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8" name="Google Shape;3038;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9" name="Google Shape;3039;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0" name="Google Shape;3040;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1" name="Google Shape;3041;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2" name="Google Shape;3042;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3" name="Google Shape;3043;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4" name="Google Shape;3044;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5" name="Google Shape;3045;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6" name="Google Shape;3046;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7" name="Google Shape;3047;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8" name="Google Shape;3048;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9" name="Google Shape;3049;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0" name="Google Shape;3050;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1" name="Google Shape;3051;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2" name="Google Shape;3052;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3" name="Google Shape;3053;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4" name="Google Shape;3054;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5" name="Google Shape;3055;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6" name="Google Shape;3056;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7" name="Google Shape;3057;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8" name="Google Shape;3058;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9" name="Google Shape;3059;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0" name="Google Shape;3060;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1" name="Google Shape;3061;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2" name="Google Shape;3062;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3" name="Google Shape;3063;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4" name="Google Shape;3064;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5" name="Google Shape;3065;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6" name="Google Shape;3066;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7" name="Google Shape;3067;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8" name="Google Shape;3068;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9" name="Google Shape;3069;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0" name="Google Shape;3070;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1" name="Google Shape;3071;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2" name="Google Shape;3072;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3" name="Google Shape;3073;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4" name="Google Shape;3074;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5" name="Google Shape;3075;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76" name="Google Shape;3076;p10"/>
          <p:cNvGrpSpPr/>
          <p:nvPr/>
        </p:nvGrpSpPr>
        <p:grpSpPr>
          <a:xfrm rot="10800000">
            <a:off x="10243269" y="38276"/>
            <a:ext cx="1326185" cy="6586909"/>
            <a:chOff x="5759350" y="388625"/>
            <a:chExt cx="1024450" cy="5088250"/>
          </a:xfrm>
        </p:grpSpPr>
        <p:sp>
          <p:nvSpPr>
            <p:cNvPr id="3077" name="Google Shape;3077;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8" name="Google Shape;3078;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9" name="Google Shape;3079;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0" name="Google Shape;3080;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1" name="Google Shape;3081;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2" name="Google Shape;3082;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3" name="Google Shape;3083;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4" name="Google Shape;3084;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5" name="Google Shape;3085;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6" name="Google Shape;3086;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7" name="Google Shape;3087;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8" name="Google Shape;3088;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9" name="Google Shape;3089;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0" name="Google Shape;3090;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1" name="Google Shape;3091;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2" name="Google Shape;3092;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3" name="Google Shape;3093;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4" name="Google Shape;3094;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5" name="Google Shape;3095;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6" name="Google Shape;3096;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7" name="Google Shape;3097;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8" name="Google Shape;3098;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9" name="Google Shape;3099;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0" name="Google Shape;3100;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1" name="Google Shape;3101;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2" name="Google Shape;3102;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3" name="Google Shape;3103;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4" name="Google Shape;3104;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5" name="Google Shape;3105;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6" name="Google Shape;3106;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7" name="Google Shape;3107;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8" name="Google Shape;3108;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9" name="Google Shape;3109;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0" name="Google Shape;3110;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1" name="Google Shape;3111;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2" name="Google Shape;3112;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3" name="Google Shape;3113;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4" name="Google Shape;3114;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5" name="Google Shape;3115;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6" name="Google Shape;3116;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7" name="Google Shape;3117;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8" name="Google Shape;3118;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9" name="Google Shape;3119;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0" name="Google Shape;3120;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1" name="Google Shape;3121;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2" name="Google Shape;3122;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3" name="Google Shape;3123;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4" name="Google Shape;3124;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5" name="Google Shape;3125;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6" name="Google Shape;3126;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7" name="Google Shape;3127;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8" name="Google Shape;3128;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9" name="Google Shape;3129;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0" name="Google Shape;3130;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1" name="Google Shape;3131;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2" name="Google Shape;3132;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3" name="Google Shape;3133;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4" name="Google Shape;3134;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5" name="Google Shape;3135;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6" name="Google Shape;3136;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7" name="Google Shape;3137;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8" name="Google Shape;3138;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9" name="Google Shape;3139;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0" name="Google Shape;3140;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1" name="Google Shape;3141;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2" name="Google Shape;3142;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3" name="Google Shape;3143;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4" name="Google Shape;3144;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5" name="Google Shape;3145;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6" name="Google Shape;3146;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7" name="Google Shape;3147;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8" name="Google Shape;3148;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9" name="Google Shape;3149;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0" name="Google Shape;3150;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1" name="Google Shape;3151;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2" name="Google Shape;3152;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3" name="Google Shape;3153;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4" name="Google Shape;3154;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5" name="Google Shape;3155;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6" name="Google Shape;3156;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7" name="Google Shape;3157;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8" name="Google Shape;3158;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9" name="Google Shape;3159;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0" name="Google Shape;3160;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1" name="Google Shape;3161;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2" name="Google Shape;3162;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3" name="Google Shape;3163;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4" name="Google Shape;3164;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5" name="Google Shape;3165;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6" name="Google Shape;3166;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7" name="Google Shape;3167;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8" name="Google Shape;3168;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9" name="Google Shape;3169;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0" name="Google Shape;3170;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1" name="Google Shape;3171;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2" name="Google Shape;3172;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3" name="Google Shape;3173;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4" name="Google Shape;3174;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5" name="Google Shape;3175;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6" name="Google Shape;3176;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7" name="Google Shape;3177;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78" name="Google Shape;3178;p10"/>
          <p:cNvGrpSpPr/>
          <p:nvPr/>
        </p:nvGrpSpPr>
        <p:grpSpPr>
          <a:xfrm rot="10800000">
            <a:off x="10243269" y="38276"/>
            <a:ext cx="1521044" cy="6781736"/>
            <a:chOff x="5608825" y="238125"/>
            <a:chExt cx="1174975" cy="5238750"/>
          </a:xfrm>
        </p:grpSpPr>
        <p:sp>
          <p:nvSpPr>
            <p:cNvPr id="3179" name="Google Shape;3179;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0" name="Google Shape;3180;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1" name="Google Shape;3181;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2" name="Google Shape;3182;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3" name="Google Shape;3183;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4" name="Google Shape;3184;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5" name="Google Shape;3185;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6" name="Google Shape;3186;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7" name="Google Shape;3187;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8" name="Google Shape;3188;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9" name="Google Shape;3189;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0" name="Google Shape;3190;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1" name="Google Shape;3191;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2" name="Google Shape;3192;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3" name="Google Shape;3193;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4" name="Google Shape;3194;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5" name="Google Shape;3195;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6" name="Google Shape;3196;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7" name="Google Shape;3197;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8" name="Google Shape;3198;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9" name="Google Shape;3199;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0" name="Google Shape;3200;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1" name="Google Shape;3201;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2" name="Google Shape;3202;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3" name="Google Shape;3203;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4" name="Google Shape;3204;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5" name="Google Shape;3205;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6" name="Google Shape;3206;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7" name="Google Shape;3207;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8" name="Google Shape;3208;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9" name="Google Shape;3209;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0" name="Google Shape;3210;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1" name="Google Shape;3211;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2" name="Google Shape;3212;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3" name="Google Shape;3213;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4" name="Google Shape;3214;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5" name="Google Shape;3215;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6" name="Google Shape;3216;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7" name="Google Shape;3217;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8" name="Google Shape;3218;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9" name="Google Shape;3219;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0" name="Google Shape;3220;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1" name="Google Shape;3221;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2" name="Google Shape;3222;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3" name="Google Shape;3223;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4" name="Google Shape;3224;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5" name="Google Shape;3225;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6" name="Google Shape;3226;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7" name="Google Shape;3227;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8" name="Google Shape;3228;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229" name="Google Shape;3229;p10"/>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6240E1D-6125-49F9-9A1C-C7E3FCD6DFF5}" type="slidenum">
              <a:rPr lang="en-GB" smtClean="0"/>
              <a:t>‹#›</a:t>
            </a:fld>
            <a:endParaRPr lang="en-GB"/>
          </a:p>
        </p:txBody>
      </p:sp>
    </p:spTree>
    <p:extLst>
      <p:ext uri="{BB962C8B-B14F-4D97-AF65-F5344CB8AC3E}">
        <p14:creationId xmlns:p14="http://schemas.microsoft.com/office/powerpoint/2010/main" val="2188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dark">
  <p:cSld name="Blank dark">
    <p:bg>
      <p:bgPr>
        <a:solidFill>
          <a:srgbClr val="003B5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11801983" y="38276"/>
            <a:ext cx="352016" cy="6781736"/>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89" name="Google Shape;3289;p11"/>
          <p:cNvGrpSpPr/>
          <p:nvPr/>
        </p:nvGrpSpPr>
        <p:grpSpPr>
          <a:xfrm rot="10800000">
            <a:off x="10438095" y="38276"/>
            <a:ext cx="1521044" cy="6781736"/>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52" name="Google Shape;3352;p11"/>
          <p:cNvGrpSpPr/>
          <p:nvPr/>
        </p:nvGrpSpPr>
        <p:grpSpPr>
          <a:xfrm rot="10800000">
            <a:off x="10243269" y="38276"/>
            <a:ext cx="1326185" cy="6586909"/>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54" name="Google Shape;3454;p11"/>
          <p:cNvGrpSpPr/>
          <p:nvPr/>
        </p:nvGrpSpPr>
        <p:grpSpPr>
          <a:xfrm rot="10800000">
            <a:off x="10243269" y="38276"/>
            <a:ext cx="1521044" cy="6781736"/>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05" name="Google Shape;3505;p11"/>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solidFill>
                  <a:srgbClr val="80BFB7"/>
                </a:solidFill>
              </a:defRPr>
            </a:lvl1pPr>
            <a:lvl2pPr lvl="1">
              <a:buNone/>
              <a:defRPr>
                <a:solidFill>
                  <a:srgbClr val="80BFB7"/>
                </a:solidFill>
              </a:defRPr>
            </a:lvl2pPr>
            <a:lvl3pPr lvl="2">
              <a:buNone/>
              <a:defRPr>
                <a:solidFill>
                  <a:srgbClr val="80BFB7"/>
                </a:solidFill>
              </a:defRPr>
            </a:lvl3pPr>
            <a:lvl4pPr lvl="3">
              <a:buNone/>
              <a:defRPr>
                <a:solidFill>
                  <a:srgbClr val="80BFB7"/>
                </a:solidFill>
              </a:defRPr>
            </a:lvl4pPr>
            <a:lvl5pPr lvl="4">
              <a:buNone/>
              <a:defRPr>
                <a:solidFill>
                  <a:srgbClr val="80BFB7"/>
                </a:solidFill>
              </a:defRPr>
            </a:lvl5pPr>
            <a:lvl6pPr lvl="5">
              <a:buNone/>
              <a:defRPr>
                <a:solidFill>
                  <a:srgbClr val="80BFB7"/>
                </a:solidFill>
              </a:defRPr>
            </a:lvl6pPr>
            <a:lvl7pPr lvl="6">
              <a:buNone/>
              <a:defRPr>
                <a:solidFill>
                  <a:srgbClr val="80BFB7"/>
                </a:solidFill>
              </a:defRPr>
            </a:lvl7pPr>
            <a:lvl8pPr lvl="7">
              <a:buNone/>
              <a:defRPr>
                <a:solidFill>
                  <a:srgbClr val="80BFB7"/>
                </a:solidFill>
              </a:defRPr>
            </a:lvl8pPr>
            <a:lvl9pPr lvl="8">
              <a:buNone/>
              <a:defRPr>
                <a:solidFill>
                  <a:srgbClr val="80BFB7"/>
                </a:solidFill>
              </a:defRPr>
            </a:lvl9pPr>
          </a:lstStyle>
          <a:p>
            <a:fld id="{D6240E1D-6125-49F9-9A1C-C7E3FCD6DFF5}" type="slidenum">
              <a:rPr lang="en-GB" smtClean="0"/>
              <a:t>‹#›</a:t>
            </a:fld>
            <a:endParaRPr lang="en-GB"/>
          </a:p>
        </p:txBody>
      </p:sp>
    </p:spTree>
    <p:extLst>
      <p:ext uri="{BB962C8B-B14F-4D97-AF65-F5344CB8AC3E}">
        <p14:creationId xmlns:p14="http://schemas.microsoft.com/office/powerpoint/2010/main" val="1339351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background">
  <p:cSld name="Image background">
    <p:bg>
      <p:bgPr>
        <a:solidFill>
          <a:srgbClr val="1D1D1B"/>
        </a:solidFill>
        <a:effectLst/>
      </p:bgPr>
    </p:bg>
    <p:spTree>
      <p:nvGrpSpPr>
        <p:cNvPr id="1" name="Shape 3506"/>
        <p:cNvGrpSpPr/>
        <p:nvPr/>
      </p:nvGrpSpPr>
      <p:grpSpPr>
        <a:xfrm>
          <a:off x="0" y="0"/>
          <a:ext cx="0" cy="0"/>
          <a:chOff x="0" y="0"/>
          <a:chExt cx="0" cy="0"/>
        </a:xfrm>
      </p:grpSpPr>
      <p:grpSp>
        <p:nvGrpSpPr>
          <p:cNvPr id="3507" name="Google Shape;3507;p12"/>
          <p:cNvGrpSpPr/>
          <p:nvPr/>
        </p:nvGrpSpPr>
        <p:grpSpPr>
          <a:xfrm>
            <a:off x="10438143" y="38264"/>
            <a:ext cx="1715872" cy="6781736"/>
            <a:chOff x="6367294" y="28698"/>
            <a:chExt cx="1286904" cy="5086302"/>
          </a:xfrm>
        </p:grpSpPr>
        <p:sp>
          <p:nvSpPr>
            <p:cNvPr id="3508" name="Google Shape;3508;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9" name="Google Shape;3509;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0" name="Google Shape;3510;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1" name="Google Shape;3511;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2" name="Google Shape;3512;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3" name="Google Shape;3513;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4" name="Google Shape;3514;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5" name="Google Shape;3515;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6" name="Google Shape;3516;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7" name="Google Shape;3517;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8" name="Google Shape;3518;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9" name="Google Shape;3519;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0" name="Google Shape;3520;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1" name="Google Shape;3521;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2" name="Google Shape;3522;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3" name="Google Shape;3523;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4" name="Google Shape;3524;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5" name="Google Shape;3525;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6" name="Google Shape;3526;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7" name="Google Shape;3527;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8" name="Google Shape;3528;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9" name="Google Shape;3529;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0" name="Google Shape;3530;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1" name="Google Shape;3531;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2" name="Google Shape;3532;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3" name="Google Shape;3533;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4" name="Google Shape;3534;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5" name="Google Shape;3535;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6" name="Google Shape;3536;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7" name="Google Shape;3537;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8" name="Google Shape;3538;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9" name="Google Shape;3539;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0" name="Google Shape;3540;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1" name="Google Shape;3541;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2" name="Google Shape;3542;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3" name="Google Shape;3543;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4" name="Google Shape;3544;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5" name="Google Shape;3545;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6" name="Google Shape;3546;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7" name="Google Shape;3547;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8" name="Google Shape;3548;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9" name="Google Shape;3549;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0" name="Google Shape;3550;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1" name="Google Shape;3551;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2" name="Google Shape;3552;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3" name="Google Shape;3553;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4" name="Google Shape;3554;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5" name="Google Shape;3555;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6" name="Google Shape;3556;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7" name="Google Shape;3557;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8" name="Google Shape;3558;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9" name="Google Shape;3559;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0" name="Google Shape;3560;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1" name="Google Shape;3561;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2" name="Google Shape;3562;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3" name="Google Shape;3563;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4" name="Google Shape;3564;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5" name="Google Shape;3565;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6" name="Google Shape;3566;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7" name="Google Shape;3567;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8" name="Google Shape;3568;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9" name="Google Shape;3569;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0" name="Google Shape;3570;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1" name="Google Shape;3571;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2" name="Google Shape;3572;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3" name="Google Shape;3573;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4" name="Google Shape;3574;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5" name="Google Shape;3575;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6" name="Google Shape;3576;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7" name="Google Shape;3577;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8" name="Google Shape;3578;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9" name="Google Shape;3579;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0" name="Google Shape;3580;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1" name="Google Shape;3581;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2" name="Google Shape;3582;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3" name="Google Shape;3583;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4" name="Google Shape;3584;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5" name="Google Shape;3585;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6" name="Google Shape;3586;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7" name="Google Shape;3587;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8" name="Google Shape;3588;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9" name="Google Shape;3589;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0" name="Google Shape;3590;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1" name="Google Shape;3591;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2" name="Google Shape;3592;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3" name="Google Shape;3593;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4" name="Google Shape;3594;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5" name="Google Shape;3595;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6" name="Google Shape;3596;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7" name="Google Shape;3597;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8" name="Google Shape;3598;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9" name="Google Shape;3599;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0" name="Google Shape;3600;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1" name="Google Shape;3601;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2" name="Google Shape;3602;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3" name="Google Shape;3603;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4" name="Google Shape;3604;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5" name="Google Shape;3605;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6" name="Google Shape;3606;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7" name="Google Shape;3607;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8" name="Google Shape;3608;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9" name="Google Shape;3609;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0" name="Google Shape;3610;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1" name="Google Shape;3611;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2" name="Google Shape;3612;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3" name="Google Shape;3613;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4" name="Google Shape;3614;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5" name="Google Shape;3615;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6" name="Google Shape;3616;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7" name="Google Shape;3617;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8" name="Google Shape;3618;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9" name="Google Shape;3619;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0" name="Google Shape;3620;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1" name="Google Shape;3621;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2" name="Google Shape;3622;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3" name="Google Shape;3623;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4" name="Google Shape;3624;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5" name="Google Shape;3625;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6" name="Google Shape;3626;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7" name="Google Shape;3627;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8" name="Google Shape;3628;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9" name="Google Shape;3629;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0" name="Google Shape;3630;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1" name="Google Shape;3631;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2" name="Google Shape;3632;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3" name="Google Shape;3633;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4" name="Google Shape;3634;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5" name="Google Shape;3635;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6" name="Google Shape;3636;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7" name="Google Shape;3637;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8" name="Google Shape;3638;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9" name="Google Shape;3639;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0" name="Google Shape;3640;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1" name="Google Shape;3641;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2" name="Google Shape;3642;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3" name="Google Shape;3643;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4" name="Google Shape;3644;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5" name="Google Shape;3645;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6" name="Google Shape;3646;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7" name="Google Shape;3647;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8" name="Google Shape;3648;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9" name="Google Shape;3649;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0" name="Google Shape;3650;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1" name="Google Shape;3651;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2" name="Google Shape;3652;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3" name="Google Shape;3653;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4" name="Google Shape;3654;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5" name="Google Shape;3655;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6" name="Google Shape;3656;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7" name="Google Shape;3657;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8" name="Google Shape;3658;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9" name="Google Shape;3659;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0" name="Google Shape;3660;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1" name="Google Shape;3661;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2" name="Google Shape;3662;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3" name="Google Shape;3663;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4" name="Google Shape;3664;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5" name="Google Shape;3665;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6" name="Google Shape;3666;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7" name="Google Shape;3667;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8" name="Google Shape;3668;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69" name="Google Shape;3669;p12"/>
          <p:cNvGrpSpPr/>
          <p:nvPr/>
        </p:nvGrpSpPr>
        <p:grpSpPr>
          <a:xfrm rot="10800000">
            <a:off x="38319" y="38264"/>
            <a:ext cx="1715872" cy="6781736"/>
            <a:chOff x="6367294" y="28698"/>
            <a:chExt cx="1286904" cy="5086302"/>
          </a:xfrm>
        </p:grpSpPr>
        <p:sp>
          <p:nvSpPr>
            <p:cNvPr id="3670" name="Google Shape;3670;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1" name="Google Shape;3671;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2" name="Google Shape;3672;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3" name="Google Shape;3673;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4" name="Google Shape;3674;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5" name="Google Shape;3675;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6" name="Google Shape;3676;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7" name="Google Shape;3677;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8" name="Google Shape;3678;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9" name="Google Shape;3679;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0" name="Google Shape;3680;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1" name="Google Shape;3681;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2" name="Google Shape;3682;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3" name="Google Shape;3683;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4" name="Google Shape;3684;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5" name="Google Shape;3685;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6" name="Google Shape;3686;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7" name="Google Shape;3687;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8" name="Google Shape;3688;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9" name="Google Shape;3689;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0" name="Google Shape;3690;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1" name="Google Shape;3691;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2" name="Google Shape;3692;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3" name="Google Shape;3693;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4" name="Google Shape;3694;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5" name="Google Shape;3695;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6" name="Google Shape;3696;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7" name="Google Shape;3697;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8" name="Google Shape;3698;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9" name="Google Shape;3699;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0" name="Google Shape;3700;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1" name="Google Shape;3701;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2" name="Google Shape;3702;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3" name="Google Shape;3703;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4" name="Google Shape;3704;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5" name="Google Shape;3705;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6" name="Google Shape;3706;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7" name="Google Shape;3707;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8" name="Google Shape;3708;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9" name="Google Shape;3709;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0" name="Google Shape;3710;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1" name="Google Shape;3711;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2" name="Google Shape;3712;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3" name="Google Shape;3713;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4" name="Google Shape;3714;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5" name="Google Shape;3715;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6" name="Google Shape;3716;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7" name="Google Shape;3717;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8" name="Google Shape;3718;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9" name="Google Shape;3719;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0" name="Google Shape;3720;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1" name="Google Shape;3721;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2" name="Google Shape;3722;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3" name="Google Shape;3723;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4" name="Google Shape;3724;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5" name="Google Shape;3725;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6" name="Google Shape;3726;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7" name="Google Shape;3727;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8" name="Google Shape;3728;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9" name="Google Shape;3729;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0" name="Google Shape;3730;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1" name="Google Shape;3731;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2" name="Google Shape;3732;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3" name="Google Shape;3733;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4" name="Google Shape;3734;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5" name="Google Shape;3735;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6" name="Google Shape;3736;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7" name="Google Shape;3737;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8" name="Google Shape;3738;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9" name="Google Shape;3739;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0" name="Google Shape;3740;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1" name="Google Shape;3741;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2" name="Google Shape;3742;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3" name="Google Shape;3743;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4" name="Google Shape;3744;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5" name="Google Shape;3745;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6" name="Google Shape;3746;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7" name="Google Shape;3747;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8" name="Google Shape;3748;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9" name="Google Shape;3749;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0" name="Google Shape;3750;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1" name="Google Shape;3751;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2" name="Google Shape;3752;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3" name="Google Shape;3753;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4" name="Google Shape;3754;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5" name="Google Shape;3755;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6" name="Google Shape;3756;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7" name="Google Shape;3757;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8" name="Google Shape;3758;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9" name="Google Shape;3759;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0" name="Google Shape;3760;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1" name="Google Shape;3761;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2" name="Google Shape;3762;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3" name="Google Shape;3763;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4" name="Google Shape;3764;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5" name="Google Shape;3765;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6" name="Google Shape;3766;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7" name="Google Shape;3767;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8" name="Google Shape;3768;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9" name="Google Shape;3769;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0" name="Google Shape;3770;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1" name="Google Shape;3771;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2" name="Google Shape;3772;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3" name="Google Shape;3773;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4" name="Google Shape;3774;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5" name="Google Shape;3775;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6" name="Google Shape;3776;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7" name="Google Shape;3777;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8" name="Google Shape;3778;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9" name="Google Shape;3779;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0" name="Google Shape;3780;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1" name="Google Shape;3781;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2" name="Google Shape;3782;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3" name="Google Shape;3783;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4" name="Google Shape;3784;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5" name="Google Shape;3785;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6" name="Google Shape;3786;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7" name="Google Shape;3787;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8" name="Google Shape;3788;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9" name="Google Shape;3789;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0" name="Google Shape;3790;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1" name="Google Shape;3791;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2" name="Google Shape;3792;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3" name="Google Shape;3793;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4" name="Google Shape;3794;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5" name="Google Shape;3795;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6" name="Google Shape;3796;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7" name="Google Shape;3797;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8" name="Google Shape;3798;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9" name="Google Shape;3799;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0" name="Google Shape;3800;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1" name="Google Shape;3801;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2" name="Google Shape;3802;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3" name="Google Shape;3803;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4" name="Google Shape;3804;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5" name="Google Shape;3805;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6" name="Google Shape;3806;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7" name="Google Shape;3807;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8" name="Google Shape;3808;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9" name="Google Shape;3809;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0" name="Google Shape;3810;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1" name="Google Shape;3811;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2" name="Google Shape;3812;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3" name="Google Shape;3813;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4" name="Google Shape;3814;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5" name="Google Shape;3815;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6" name="Google Shape;3816;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7" name="Google Shape;3817;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8" name="Google Shape;3818;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9" name="Google Shape;3819;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0" name="Google Shape;3820;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1" name="Google Shape;3821;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2" name="Google Shape;3822;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3" name="Google Shape;3823;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4" name="Google Shape;3824;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5" name="Google Shape;3825;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6" name="Google Shape;3826;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7" name="Google Shape;3827;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8" name="Google Shape;3828;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9" name="Google Shape;3829;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0" name="Google Shape;3830;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831" name="Google Shape;3831;p12"/>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D6240E1D-6125-49F9-9A1C-C7E3FCD6DFF5}" type="slidenum">
              <a:rPr lang="en-GB" smtClean="0"/>
              <a:t>‹#›</a:t>
            </a:fld>
            <a:endParaRPr lang="en-GB"/>
          </a:p>
        </p:txBody>
      </p:sp>
    </p:spTree>
    <p:extLst>
      <p:ext uri="{BB962C8B-B14F-4D97-AF65-F5344CB8AC3E}">
        <p14:creationId xmlns:p14="http://schemas.microsoft.com/office/powerpoint/2010/main" val="2913628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7733" y="985833"/>
            <a:ext cx="9014800" cy="11432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a:endParaRPr/>
          </a:p>
        </p:txBody>
      </p:sp>
      <p:sp>
        <p:nvSpPr>
          <p:cNvPr id="7" name="Google Shape;7;p1"/>
          <p:cNvSpPr txBox="1">
            <a:spLocks noGrp="1"/>
          </p:cNvSpPr>
          <p:nvPr>
            <p:ph type="body" idx="1"/>
          </p:nvPr>
        </p:nvSpPr>
        <p:spPr>
          <a:xfrm>
            <a:off x="957733" y="2311400"/>
            <a:ext cx="9014800" cy="39740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lvl="1"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lvl="2"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lvl="3"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lvl="4"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lvl="5"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lvl="6"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lvl="7"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lvl="8"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122041" y="6293601"/>
            <a:ext cx="731600" cy="524800"/>
          </a:xfrm>
          <a:prstGeom prst="rect">
            <a:avLst/>
          </a:prstGeom>
          <a:noFill/>
          <a:ln>
            <a:noFill/>
          </a:ln>
        </p:spPr>
        <p:txBody>
          <a:bodyPr spcFirstLastPara="1" wrap="square" lIns="91425" tIns="91425" rIns="91425" bIns="91425" anchor="ctr" anchorCtr="0">
            <a:noAutofit/>
          </a:bodyPr>
          <a:lstStyle>
            <a:lvl1pPr lvl="0">
              <a:buNone/>
              <a:defRPr sz="1600">
                <a:solidFill>
                  <a:srgbClr val="0B87A1"/>
                </a:solidFill>
                <a:latin typeface="Dosis Light"/>
                <a:ea typeface="Dosis Light"/>
                <a:cs typeface="Dosis Light"/>
                <a:sym typeface="Dosis Light"/>
              </a:defRPr>
            </a:lvl1pPr>
            <a:lvl2pPr lvl="1">
              <a:buNone/>
              <a:defRPr sz="1600">
                <a:solidFill>
                  <a:srgbClr val="0B87A1"/>
                </a:solidFill>
                <a:latin typeface="Dosis Light"/>
                <a:ea typeface="Dosis Light"/>
                <a:cs typeface="Dosis Light"/>
                <a:sym typeface="Dosis Light"/>
              </a:defRPr>
            </a:lvl2pPr>
            <a:lvl3pPr lvl="2">
              <a:buNone/>
              <a:defRPr sz="1600">
                <a:solidFill>
                  <a:srgbClr val="0B87A1"/>
                </a:solidFill>
                <a:latin typeface="Dosis Light"/>
                <a:ea typeface="Dosis Light"/>
                <a:cs typeface="Dosis Light"/>
                <a:sym typeface="Dosis Light"/>
              </a:defRPr>
            </a:lvl3pPr>
            <a:lvl4pPr lvl="3">
              <a:buNone/>
              <a:defRPr sz="1600">
                <a:solidFill>
                  <a:srgbClr val="0B87A1"/>
                </a:solidFill>
                <a:latin typeface="Dosis Light"/>
                <a:ea typeface="Dosis Light"/>
                <a:cs typeface="Dosis Light"/>
                <a:sym typeface="Dosis Light"/>
              </a:defRPr>
            </a:lvl4pPr>
            <a:lvl5pPr lvl="4">
              <a:buNone/>
              <a:defRPr sz="1600">
                <a:solidFill>
                  <a:srgbClr val="0B87A1"/>
                </a:solidFill>
                <a:latin typeface="Dosis Light"/>
                <a:ea typeface="Dosis Light"/>
                <a:cs typeface="Dosis Light"/>
                <a:sym typeface="Dosis Light"/>
              </a:defRPr>
            </a:lvl5pPr>
            <a:lvl6pPr lvl="5">
              <a:buNone/>
              <a:defRPr sz="1600">
                <a:solidFill>
                  <a:srgbClr val="0B87A1"/>
                </a:solidFill>
                <a:latin typeface="Dosis Light"/>
                <a:ea typeface="Dosis Light"/>
                <a:cs typeface="Dosis Light"/>
                <a:sym typeface="Dosis Light"/>
              </a:defRPr>
            </a:lvl6pPr>
            <a:lvl7pPr lvl="6">
              <a:buNone/>
              <a:defRPr sz="1600">
                <a:solidFill>
                  <a:srgbClr val="0B87A1"/>
                </a:solidFill>
                <a:latin typeface="Dosis Light"/>
                <a:ea typeface="Dosis Light"/>
                <a:cs typeface="Dosis Light"/>
                <a:sym typeface="Dosis Light"/>
              </a:defRPr>
            </a:lvl7pPr>
            <a:lvl8pPr lvl="7">
              <a:buNone/>
              <a:defRPr sz="1600">
                <a:solidFill>
                  <a:srgbClr val="0B87A1"/>
                </a:solidFill>
                <a:latin typeface="Dosis Light"/>
                <a:ea typeface="Dosis Light"/>
                <a:cs typeface="Dosis Light"/>
                <a:sym typeface="Dosis Light"/>
              </a:defRPr>
            </a:lvl8pPr>
            <a:lvl9pPr lvl="8">
              <a:buNone/>
              <a:defRPr sz="1600">
                <a:solidFill>
                  <a:srgbClr val="0B87A1"/>
                </a:solidFill>
                <a:latin typeface="Dosis Light"/>
                <a:ea typeface="Dosis Light"/>
                <a:cs typeface="Dosis Light"/>
                <a:sym typeface="Dosis Light"/>
              </a:defRPr>
            </a:lvl9pPr>
          </a:lstStyle>
          <a:p>
            <a:fld id="{D6240E1D-6125-49F9-9A1C-C7E3FCD6DFF5}" type="slidenum">
              <a:rPr lang="en-GB" smtClean="0"/>
              <a:t>‹#›</a:t>
            </a:fld>
            <a:endParaRPr lang="en-GB"/>
          </a:p>
        </p:txBody>
      </p:sp>
    </p:spTree>
    <p:extLst>
      <p:ext uri="{BB962C8B-B14F-4D97-AF65-F5344CB8AC3E}">
        <p14:creationId xmlns:p14="http://schemas.microsoft.com/office/powerpoint/2010/main" val="3229173495"/>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a:t>Darbo</a:t>
            </a:r>
            <a:r>
              <a:rPr lang="en-GB" dirty="0"/>
              <a:t> </a:t>
            </a:r>
            <a:r>
              <a:rPr lang="en-GB" dirty="0" err="1"/>
              <a:t>ginčai</a:t>
            </a:r>
            <a:endParaRPr lang="en-GB" dirty="0"/>
          </a:p>
        </p:txBody>
      </p:sp>
      <p:sp>
        <p:nvSpPr>
          <p:cNvPr id="3" name="TextBox 2"/>
          <p:cNvSpPr txBox="1"/>
          <p:nvPr/>
        </p:nvSpPr>
        <p:spPr>
          <a:xfrm>
            <a:off x="261258" y="6357257"/>
            <a:ext cx="2127505" cy="307777"/>
          </a:xfrm>
          <a:prstGeom prst="rect">
            <a:avLst/>
          </a:prstGeom>
          <a:noFill/>
        </p:spPr>
        <p:txBody>
          <a:bodyPr wrap="none" rtlCol="0">
            <a:spAutoFit/>
          </a:bodyPr>
          <a:lstStyle/>
          <a:p>
            <a:r>
              <a:rPr lang="en-GB" dirty="0"/>
              <a:t>Mantas Podolskis PI18E</a:t>
            </a:r>
          </a:p>
        </p:txBody>
      </p:sp>
    </p:spTree>
    <p:extLst>
      <p:ext uri="{BB962C8B-B14F-4D97-AF65-F5344CB8AC3E}">
        <p14:creationId xmlns:p14="http://schemas.microsoft.com/office/powerpoint/2010/main" val="1861445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pPr marL="101598" indent="0">
              <a:buNone/>
            </a:pPr>
            <a:r>
              <a:rPr lang="lt-LT" dirty="0"/>
              <a:t>Darbo ginčai – darbo santykių dalyvių nesutarimai, kylantys iš darbo ar su jais susijusių teisinių santykių.</a:t>
            </a:r>
            <a:endParaRPr lang="en-GB" dirty="0"/>
          </a:p>
        </p:txBody>
      </p:sp>
    </p:spTree>
    <p:extLst>
      <p:ext uri="{BB962C8B-B14F-4D97-AF65-F5344CB8AC3E}">
        <p14:creationId xmlns:p14="http://schemas.microsoft.com/office/powerpoint/2010/main" val="1003895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Darbo</a:t>
            </a:r>
            <a:r>
              <a:rPr lang="en-GB" dirty="0"/>
              <a:t> </a:t>
            </a:r>
            <a:r>
              <a:rPr lang="en-GB" dirty="0" err="1"/>
              <a:t>ginčai</a:t>
            </a:r>
            <a:r>
              <a:rPr lang="en-GB" dirty="0"/>
              <a:t> </a:t>
            </a:r>
            <a:r>
              <a:rPr lang="en-GB" dirty="0" err="1"/>
              <a:t>yra</a:t>
            </a:r>
            <a:r>
              <a:rPr lang="en-GB" dirty="0"/>
              <a:t> </a:t>
            </a:r>
            <a:r>
              <a:rPr lang="en-GB" dirty="0" err="1"/>
              <a:t>skirstomi</a:t>
            </a:r>
            <a:r>
              <a:rPr lang="en-GB" dirty="0"/>
              <a:t> į </a:t>
            </a:r>
            <a:r>
              <a:rPr lang="en-GB" dirty="0" err="1"/>
              <a:t>kategorijas</a:t>
            </a:r>
            <a:r>
              <a:rPr lang="en-GB" dirty="0"/>
              <a:t>:</a:t>
            </a:r>
          </a:p>
        </p:txBody>
      </p:sp>
      <p:sp>
        <p:nvSpPr>
          <p:cNvPr id="3" name="Text Placeholder 2"/>
          <p:cNvSpPr>
            <a:spLocks noGrp="1"/>
          </p:cNvSpPr>
          <p:nvPr>
            <p:ph type="body" idx="1"/>
          </p:nvPr>
        </p:nvSpPr>
        <p:spPr/>
        <p:txBody>
          <a:bodyPr/>
          <a:lstStyle/>
          <a:p>
            <a:r>
              <a:rPr lang="en-GB" dirty="0" err="1"/>
              <a:t>Darbo</a:t>
            </a:r>
            <a:r>
              <a:rPr lang="en-GB" dirty="0"/>
              <a:t> </a:t>
            </a:r>
            <a:r>
              <a:rPr lang="en-GB" dirty="0" err="1"/>
              <a:t>ginčai</a:t>
            </a:r>
            <a:r>
              <a:rPr lang="en-GB" dirty="0"/>
              <a:t> </a:t>
            </a:r>
            <a:r>
              <a:rPr lang="en-GB" dirty="0" err="1"/>
              <a:t>dėl</a:t>
            </a:r>
            <a:r>
              <a:rPr lang="en-GB" dirty="0"/>
              <a:t> </a:t>
            </a:r>
            <a:r>
              <a:rPr lang="en-GB" dirty="0" err="1"/>
              <a:t>teisės</a:t>
            </a:r>
            <a:r>
              <a:rPr lang="en-GB" dirty="0"/>
              <a:t>. (</a:t>
            </a:r>
            <a:r>
              <a:rPr lang="en-GB" dirty="0" err="1"/>
              <a:t>Individualūs</a:t>
            </a:r>
            <a:r>
              <a:rPr lang="en-GB" dirty="0"/>
              <a:t> </a:t>
            </a:r>
            <a:r>
              <a:rPr lang="en-GB" dirty="0" err="1"/>
              <a:t>ir</a:t>
            </a:r>
            <a:r>
              <a:rPr lang="en-GB" dirty="0"/>
              <a:t> </a:t>
            </a:r>
            <a:r>
              <a:rPr lang="en-GB" dirty="0" err="1"/>
              <a:t>kolektyviniai</a:t>
            </a:r>
            <a:r>
              <a:rPr lang="en-GB" dirty="0"/>
              <a:t>)</a:t>
            </a:r>
          </a:p>
          <a:p>
            <a:r>
              <a:rPr lang="en-GB" dirty="0" err="1"/>
              <a:t>Kolektyviniai</a:t>
            </a:r>
            <a:r>
              <a:rPr lang="en-GB" dirty="0"/>
              <a:t> </a:t>
            </a:r>
            <a:r>
              <a:rPr lang="en-GB" dirty="0" err="1"/>
              <a:t>darbo</a:t>
            </a:r>
            <a:r>
              <a:rPr lang="en-GB" dirty="0"/>
              <a:t> </a:t>
            </a:r>
            <a:r>
              <a:rPr lang="en-GB" dirty="0" err="1"/>
              <a:t>ginčai</a:t>
            </a:r>
            <a:r>
              <a:rPr lang="en-GB" dirty="0"/>
              <a:t> </a:t>
            </a:r>
            <a:r>
              <a:rPr lang="en-GB" dirty="0" err="1"/>
              <a:t>dėl</a:t>
            </a:r>
            <a:r>
              <a:rPr lang="en-GB" dirty="0"/>
              <a:t> </a:t>
            </a:r>
            <a:r>
              <a:rPr lang="en-GB" dirty="0" err="1"/>
              <a:t>interesų</a:t>
            </a:r>
            <a:r>
              <a:rPr lang="en-GB" dirty="0"/>
              <a:t>.</a:t>
            </a:r>
          </a:p>
        </p:txBody>
      </p:sp>
    </p:spTree>
    <p:extLst>
      <p:ext uri="{BB962C8B-B14F-4D97-AF65-F5344CB8AC3E}">
        <p14:creationId xmlns:p14="http://schemas.microsoft.com/office/powerpoint/2010/main" val="165940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Individualus</a:t>
            </a:r>
            <a:r>
              <a:rPr lang="en-GB" dirty="0"/>
              <a:t> </a:t>
            </a:r>
            <a:r>
              <a:rPr lang="en-GB" dirty="0" err="1"/>
              <a:t>darbo</a:t>
            </a:r>
            <a:r>
              <a:rPr lang="en-GB" dirty="0"/>
              <a:t> </a:t>
            </a:r>
            <a:r>
              <a:rPr lang="en-GB" dirty="0" err="1"/>
              <a:t>ginčas</a:t>
            </a:r>
            <a:r>
              <a:rPr lang="en-GB" dirty="0"/>
              <a:t> </a:t>
            </a:r>
            <a:r>
              <a:rPr lang="en-GB" dirty="0" err="1"/>
              <a:t>dėl</a:t>
            </a:r>
            <a:r>
              <a:rPr lang="en-GB" dirty="0"/>
              <a:t> </a:t>
            </a:r>
            <a:r>
              <a:rPr lang="en-GB" dirty="0" err="1"/>
              <a:t>teisės</a:t>
            </a:r>
            <a:endParaRPr lang="en-GB" dirty="0"/>
          </a:p>
        </p:txBody>
      </p:sp>
      <p:sp>
        <p:nvSpPr>
          <p:cNvPr id="3" name="Text Placeholder 2"/>
          <p:cNvSpPr>
            <a:spLocks noGrp="1"/>
          </p:cNvSpPr>
          <p:nvPr>
            <p:ph type="body" idx="1"/>
          </p:nvPr>
        </p:nvSpPr>
        <p:spPr/>
        <p:txBody>
          <a:bodyPr/>
          <a:lstStyle/>
          <a:p>
            <a:r>
              <a:rPr lang="lt-LT" dirty="0"/>
              <a:t>Individualiu darbo ginču laikomas darbuotojo ir darbdavio nesutarimas tarp darbuotojo ir darbdavio, kylantis sudarant, keičiant, vykdant ar nutraukiant darbo sutartį, taip pat dėl darbo teisės normų nevykdymo ar netinkamo jų vykdymo. Pavyzdžiui, ginčai gali kilti dėl neišmokėto darbo užmokesčio, neatlygintos materialinės žalos, nesuteiktų atostogų ir pan</a:t>
            </a:r>
            <a:r>
              <a:rPr lang="en-GB" dirty="0" err="1"/>
              <a:t>ašiai</a:t>
            </a:r>
            <a:r>
              <a:rPr lang="en-GB" dirty="0"/>
              <a:t>.</a:t>
            </a:r>
          </a:p>
        </p:txBody>
      </p:sp>
      <p:pic>
        <p:nvPicPr>
          <p:cNvPr id="1026" name="Picture 2" descr="http://images.humanresourcesonline.net.s3.amazonaws.com/wp-content/uploads/2018/03/Bridgette_23_03_2018_HR-handing-office-anger_istoc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0272" y="4787165"/>
            <a:ext cx="3084838" cy="1752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979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Kolektyvinis darbo ginčas dėl teisės</a:t>
            </a:r>
            <a:endParaRPr lang="en-GB" dirty="0"/>
          </a:p>
        </p:txBody>
      </p:sp>
      <p:sp>
        <p:nvSpPr>
          <p:cNvPr id="3" name="Text Placeholder 2"/>
          <p:cNvSpPr>
            <a:spLocks noGrp="1"/>
          </p:cNvSpPr>
          <p:nvPr>
            <p:ph type="body" idx="1"/>
          </p:nvPr>
        </p:nvSpPr>
        <p:spPr/>
        <p:txBody>
          <a:bodyPr/>
          <a:lstStyle/>
          <a:p>
            <a:r>
              <a:rPr lang="lt-LT" dirty="0"/>
              <a:t>Kolektyvinis darbo ginčas dėl teisės – nesutarimas tarp darbuotojų atstovų, iš vienos pusės, ir darbdavio ar darbdavių organizacijų, iš kitos pusės, dėl darbo teisės normų ar abipusių susitarimų nevykdymo ar netinkamo vykdymo.</a:t>
            </a:r>
            <a:endParaRPr lang="en-GB" dirty="0"/>
          </a:p>
        </p:txBody>
      </p:sp>
      <p:pic>
        <p:nvPicPr>
          <p:cNvPr id="2050" name="Picture 2" descr="https://www.thenation.com/wp-content/uploads/2019/08/att-strike-miami-ap-im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65133" y="4048778"/>
            <a:ext cx="4106003" cy="258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934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Kolektyvinis darbo ginčas dėl intereso</a:t>
            </a:r>
            <a:endParaRPr lang="en-GB" dirty="0"/>
          </a:p>
        </p:txBody>
      </p:sp>
      <p:sp>
        <p:nvSpPr>
          <p:cNvPr id="3" name="Text Placeholder 2"/>
          <p:cNvSpPr>
            <a:spLocks noGrp="1"/>
          </p:cNvSpPr>
          <p:nvPr>
            <p:ph type="body" idx="1"/>
          </p:nvPr>
        </p:nvSpPr>
        <p:spPr/>
        <p:txBody>
          <a:bodyPr/>
          <a:lstStyle/>
          <a:p>
            <a:r>
              <a:rPr lang="lt-LT" dirty="0"/>
              <a:t>Kolektyvinis darbo ginčas dėl intereso – nesutarimas tarp darbuotojų atstovų, iš vienos pusės, ir darbdavio ar darbdavių organizacijų, iš kitos pusės, kylantis dėl šalių tarpusavio teisių ir pareigų reglamentavimo ar darbo teisės normų nustatymo.</a:t>
            </a:r>
            <a:endParaRPr lang="en-GB" dirty="0"/>
          </a:p>
        </p:txBody>
      </p:sp>
      <p:pic>
        <p:nvPicPr>
          <p:cNvPr id="4098" name="Picture 2" descr="https://www.marxist.com/images/stories/theory/misc/generalstrike192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7896" y="4111350"/>
            <a:ext cx="3538652" cy="2356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121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Darbo</a:t>
            </a:r>
            <a:r>
              <a:rPr lang="en-GB" dirty="0"/>
              <a:t> </a:t>
            </a:r>
            <a:r>
              <a:rPr lang="en-GB" dirty="0" err="1"/>
              <a:t>ginčų</a:t>
            </a:r>
            <a:r>
              <a:rPr lang="en-GB" dirty="0"/>
              <a:t> </a:t>
            </a:r>
            <a:r>
              <a:rPr lang="en-GB" dirty="0" err="1"/>
              <a:t>komisija</a:t>
            </a:r>
            <a:endParaRPr lang="en-GB" dirty="0"/>
          </a:p>
        </p:txBody>
      </p:sp>
      <p:sp>
        <p:nvSpPr>
          <p:cNvPr id="3" name="Text Placeholder 2"/>
          <p:cNvSpPr>
            <a:spLocks noGrp="1"/>
          </p:cNvSpPr>
          <p:nvPr>
            <p:ph type="body" idx="1"/>
          </p:nvPr>
        </p:nvSpPr>
        <p:spPr/>
        <p:txBody>
          <a:bodyPr/>
          <a:lstStyle/>
          <a:p>
            <a:r>
              <a:rPr lang="lt-LT" dirty="0"/>
              <a:t>Darbo ginčų komisija – privaloma ikiteisminio darbo ginčų nagrinėjimo institucija, sprendžianti individualius darbo ginčus bei kolektyvinius darbo ginčus dėl teisės.</a:t>
            </a:r>
            <a:endParaRPr lang="en-GB" dirty="0"/>
          </a:p>
          <a:p>
            <a:r>
              <a:rPr lang="lt-LT" dirty="0"/>
              <a:t>Į darbo ginčų komisijas gali kreiptis tiek darbuotojai, tiek darbdaviai, tiek darbuotojų atstovai ar darbdavių organizacijos, jei jų teisės pažeidžiamos.</a:t>
            </a:r>
            <a:endParaRPr lang="en-GB" dirty="0"/>
          </a:p>
        </p:txBody>
      </p:sp>
    </p:spTree>
    <p:extLst>
      <p:ext uri="{BB962C8B-B14F-4D97-AF65-F5344CB8AC3E}">
        <p14:creationId xmlns:p14="http://schemas.microsoft.com/office/powerpoint/2010/main" val="2086609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Kaip</a:t>
            </a:r>
            <a:r>
              <a:rPr lang="en-GB" dirty="0"/>
              <a:t> </a:t>
            </a:r>
            <a:r>
              <a:rPr lang="en-GB" dirty="0" err="1"/>
              <a:t>veikia</a:t>
            </a:r>
            <a:r>
              <a:rPr lang="en-GB" dirty="0"/>
              <a:t> </a:t>
            </a:r>
            <a:r>
              <a:rPr lang="en-GB" dirty="0" err="1"/>
              <a:t>darbo</a:t>
            </a:r>
            <a:r>
              <a:rPr lang="en-GB" dirty="0"/>
              <a:t> </a:t>
            </a:r>
            <a:r>
              <a:rPr lang="en-GB" dirty="0" err="1"/>
              <a:t>ginčų</a:t>
            </a:r>
            <a:r>
              <a:rPr lang="en-GB" dirty="0"/>
              <a:t> </a:t>
            </a:r>
            <a:r>
              <a:rPr lang="en-GB" dirty="0" err="1"/>
              <a:t>komisija</a:t>
            </a:r>
            <a:endParaRPr lang="en-GB" dirty="0"/>
          </a:p>
        </p:txBody>
      </p:sp>
      <p:sp>
        <p:nvSpPr>
          <p:cNvPr id="3" name="Text Placeholder 2"/>
          <p:cNvSpPr>
            <a:spLocks noGrp="1"/>
          </p:cNvSpPr>
          <p:nvPr>
            <p:ph type="body" idx="1"/>
          </p:nvPr>
        </p:nvSpPr>
        <p:spPr/>
        <p:txBody>
          <a:bodyPr/>
          <a:lstStyle/>
          <a:p>
            <a:r>
              <a:rPr lang="lt-LT" dirty="0"/>
              <a:t>Darbuotojo ar darbdavio prašymą gavusi komisija su juo susipažins, esant reikalui, apklaus įmonės darbuotojus, susirinks kitą reikiamą informaciją. Paskirtą dieną į komisijos posėdį bus kviečiamos abi darbo ginčo šalys – darbdavys ir darbuotojas. Posėdžio tikslas – sutaikinti abi šalis. Jei tai nepavyksta, komisija balsuoja dėl sprendimo priėmimo.</a:t>
            </a:r>
            <a:endParaRPr lang="en-GB" dirty="0"/>
          </a:p>
        </p:txBody>
      </p:sp>
    </p:spTree>
    <p:extLst>
      <p:ext uri="{BB962C8B-B14F-4D97-AF65-F5344CB8AC3E}">
        <p14:creationId xmlns:p14="http://schemas.microsoft.com/office/powerpoint/2010/main" val="124741546"/>
      </p:ext>
    </p:extLst>
  </p:cSld>
  <p:clrMapOvr>
    <a:masterClrMapping/>
  </p:clrMapOvr>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TotalTime>
  <Words>302</Words>
  <Application>Microsoft Office PowerPoint</Application>
  <PresentationFormat>Widescreen</PresentationFormat>
  <Paragraphs>17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Mowbray template</vt:lpstr>
      <vt:lpstr>Darbo ginčai</vt:lpstr>
      <vt:lpstr>PowerPoint Presentation</vt:lpstr>
      <vt:lpstr>Darbo ginčai yra skirstomi į kategorijas:</vt:lpstr>
      <vt:lpstr>Individualus darbo ginčas dėl teisės</vt:lpstr>
      <vt:lpstr>Kolektyvinis darbo ginčas dėl teisės</vt:lpstr>
      <vt:lpstr>Kolektyvinis darbo ginčas dėl intereso</vt:lpstr>
      <vt:lpstr>Darbo ginčų komisija</vt:lpstr>
      <vt:lpstr>Kaip veikia darbo ginčų komisija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Darbo ginčai</dc:title>
  <dc:creator>Mantas Podolskis</dc:creator>
  <cp:lastModifiedBy>Mantas Podolskis</cp:lastModifiedBy>
  <cp:revision>4</cp:revision>
  <dcterms:created xsi:type="dcterms:W3CDTF">2019-12-05T12:49:05Z</dcterms:created>
  <dcterms:modified xsi:type="dcterms:W3CDTF">2019-12-14T16:49:06Z</dcterms:modified>
</cp:coreProperties>
</file>