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69722" autoAdjust="0"/>
  </p:normalViewPr>
  <p:slideViewPr>
    <p:cSldViewPr snapToGrid="0">
      <p:cViewPr>
        <p:scale>
          <a:sx n="66" d="100"/>
          <a:sy n="66" d="100"/>
        </p:scale>
        <p:origin x="21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78569-BC5F-477B-A119-5F44D744610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C4E8-2C61-4B22-AEB4-7253346C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RS-232 is a form of serial protocol that is  used to send data bits. It was originally designed to send data between computes using modems and telephone lines. RS-232 communicates data one bit at a time. Sending more bits at a time would be called parallel. The benefit of RS-232 is that its less complicated and requires fewer wires. These days many of these applications have switched to USB or wireless connections. RS-232 is still used in automation, servers, networking, industrial communications and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RS-232 has two different types of devices. DTE and DCE.</a:t>
            </a:r>
            <a:r>
              <a:rPr lang="lt-LT" baseline="0" dirty="0" smtClean="0"/>
              <a:t> DTE – Data Terminal Equipment and DCE – Data Communications Equipment. A common example for each would be a modem for DCE and a compputer for DTE.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 common example</a:t>
            </a:r>
            <a:r>
              <a:rPr lang="lt-LT" baseline="0" dirty="0" smtClean="0"/>
              <a:t> of DTE and DCE communications would be a workplace with computers and printers. The RS-232 protocol and cable allows the computer to give commands </a:t>
            </a:r>
            <a:r>
              <a:rPr lang="en-US" dirty="0" smtClean="0"/>
              <a:t>to the printer via a voltage signal which are 0 and 1’s. The printer deciphers those commands and completes the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pin connector seems to be more common these days. These connectors are used for RS-232. They connect DATA TERMINAL EQUIPMENT end which is called DTE, the transmitter and it connects to a DATA COMMUNICATION EQUIPMENT end which is called DCE, the receiver.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So basically this is the male and female DB9</a:t>
            </a:r>
            <a:r>
              <a:rPr lang="lt-LT" baseline="0" dirty="0" smtClean="0"/>
              <a:t> connectors. I/O shows the data flow direction from male connector. </a:t>
            </a:r>
          </a:p>
          <a:p>
            <a:r>
              <a:rPr lang="lt-LT" baseline="0" dirty="0" smtClean="0"/>
              <a:t>1st pin (Data Carrier Detect pin)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 signal from DCE</a:t>
            </a:r>
            <a:endParaRPr lang="lt-LT" baseline="0" dirty="0" smtClean="0"/>
          </a:p>
          <a:p>
            <a:r>
              <a:rPr lang="lt-LT" baseline="0" dirty="0" smtClean="0"/>
              <a:t>2nd pin (Receive Data pin)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 incoming data from DTE</a:t>
            </a:r>
            <a:r>
              <a:rPr lang="lt-LT" baseline="0" dirty="0" smtClean="0"/>
              <a:t>.</a:t>
            </a:r>
          </a:p>
          <a:p>
            <a:r>
              <a:rPr lang="lt-LT" baseline="0" dirty="0" smtClean="0"/>
              <a:t>3rd pin (Transmit Data pin)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outgoing data to DCE</a:t>
            </a:r>
            <a:endParaRPr lang="lt-L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baseline="0" dirty="0" smtClean="0"/>
              <a:t>4th pin (Data Terminal Equipment Ready pin) –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Outgoing handshaking signal</a:t>
            </a:r>
            <a:endParaRPr lang="lt-LT" baseline="0" dirty="0" smtClean="0"/>
          </a:p>
          <a:p>
            <a:r>
              <a:rPr lang="lt-LT" baseline="0" dirty="0" smtClean="0"/>
              <a:t>5th pin (Signal ground pin)–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reference voltage</a:t>
            </a:r>
            <a:endParaRPr lang="lt-L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baseline="0" dirty="0" smtClean="0"/>
              <a:t>6th pin (Data Communication Equipment Ready pin)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 handshaking signal</a:t>
            </a:r>
            <a:endParaRPr lang="lt-L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baseline="0" dirty="0" smtClean="0"/>
              <a:t>7th pin (Request To Send pin)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Outgoing signal for controlling flow</a:t>
            </a:r>
            <a:endParaRPr lang="lt-LT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baseline="0" dirty="0" smtClean="0"/>
              <a:t>8th pin (Clear To Send pin)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 signal for controlling flow</a:t>
            </a:r>
            <a:endParaRPr lang="lt-L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baseline="0" dirty="0" smtClean="0"/>
              <a:t>9th pin (Rind Indicator pin) – </a:t>
            </a:r>
            <a:r>
              <a:rPr lang="en-US" dirty="0" smtClean="0">
                <a:effectLst/>
              </a:rPr>
              <a:t>Incoming signal from DCE</a:t>
            </a:r>
            <a:endParaRPr lang="lt-LT" baseline="0" dirty="0" smtClean="0"/>
          </a:p>
          <a:p>
            <a:endParaRPr lang="lt-LT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Handshaking?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Handshaking is the process which is used to transfer the signal from DTE to DCE to make the connection before the actual transfer of data. The messaging between transmitter &amp; receiver can be done by handshaking.</a:t>
            </a:r>
          </a:p>
          <a:p>
            <a:endParaRPr lang="lt-L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The</a:t>
            </a:r>
            <a:r>
              <a:rPr lang="lt-LT" baseline="0" dirty="0" smtClean="0"/>
              <a:t> advantages are: </a:t>
            </a:r>
          </a:p>
          <a:p>
            <a:r>
              <a:rPr lang="lt-LT" baseline="0" dirty="0" smtClean="0"/>
              <a:t>-RS-232 is simple and low cost.</a:t>
            </a:r>
          </a:p>
          <a:p>
            <a:r>
              <a:rPr lang="lt-LT" baseline="0" dirty="0" smtClean="0"/>
              <a:t>-Can be used for legacy devices.</a:t>
            </a:r>
          </a:p>
          <a:p>
            <a:r>
              <a:rPr lang="lt-LT" baseline="0" dirty="0" smtClean="0"/>
              <a:t>-Compared to USB RS-232 has a higher cable limit which is 15 meters compared to USB which has 3 to 5 meters. </a:t>
            </a:r>
          </a:p>
          <a:p>
            <a:r>
              <a:rPr lang="lt-LT" baseline="0" dirty="0" smtClean="0"/>
              <a:t>-RS-232 also handles noise better than many other protocols.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The</a:t>
            </a:r>
            <a:r>
              <a:rPr lang="lt-LT" baseline="0" dirty="0" smtClean="0"/>
              <a:t> disadvantages are: </a:t>
            </a:r>
          </a:p>
          <a:p>
            <a:pPr marL="171450" indent="-171450">
              <a:buFontTx/>
              <a:buChar char="-"/>
            </a:pPr>
            <a:r>
              <a:rPr lang="lt-LT" baseline="0" dirty="0" smtClean="0"/>
              <a:t>Communications with multiple chips or sensors on one end or with more complex configuration will not be supported by RS-232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lt-LT" baseline="0" dirty="0" smtClean="0"/>
              <a:t>It‘s pretty slow which is around 20 kilobytes per second compared to what people are used to nowadays.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lt-LT" baseline="0" dirty="0" smtClean="0"/>
              <a:t>Another issue with RS-232 is that the maximum length a cable is about 15 meters. It becomes a problem when wire resistance and voltage drops become an issue with cables longer than this. And this is one of the main reasons why RS-232 is not used so much as newer technology for remote installations.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CONCLUSIONS:</a:t>
            </a:r>
          </a:p>
          <a:p>
            <a:endParaRPr lang="lt-LT" dirty="0" smtClean="0"/>
          </a:p>
          <a:p>
            <a:r>
              <a:rPr lang="lt-LT" dirty="0" smtClean="0"/>
              <a:t>- RS-232 has been a standard</a:t>
            </a:r>
            <a:r>
              <a:rPr lang="lt-LT" baseline="0" dirty="0" smtClean="0"/>
              <a:t> in the industry, but USBs and Ethernet are replacing RS-232.</a:t>
            </a:r>
          </a:p>
          <a:p>
            <a:r>
              <a:rPr lang="lt-LT" baseline="0" dirty="0" smtClean="0"/>
              <a:t>- RS-232 can still communicate using simple adapters.</a:t>
            </a:r>
          </a:p>
          <a:p>
            <a:r>
              <a:rPr lang="lt-LT" baseline="0" dirty="0" smtClean="0"/>
              <a:t>- RS-232 is still being used by many manufacturers since it‘s pretty inexpensive and widespread.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baseline="0" dirty="0" smtClean="0"/>
              <a:t>- </a:t>
            </a:r>
            <a:r>
              <a:rPr lang="lt-LT" dirty="0" smtClean="0"/>
              <a:t>RS232 is form of serial communications, or a way to transmit data. </a:t>
            </a:r>
            <a:r>
              <a:rPr lang="lt-LT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standard DB9 cable is probably the most used cable for this application.</a:t>
            </a:r>
            <a:endParaRPr lang="en-US" dirty="0" smtClean="0"/>
          </a:p>
          <a:p>
            <a:endParaRPr lang="lt-L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C4E8-2C61-4B22-AEB4-7253346C07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635">
            <a:off x="7310219" y="2095963"/>
            <a:ext cx="4717468" cy="4717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Investigation of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rs-232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350" y="4175184"/>
            <a:ext cx="7595378" cy="1082615"/>
          </a:xfrm>
        </p:spPr>
        <p:txBody>
          <a:bodyPr/>
          <a:lstStyle/>
          <a:p>
            <a:pPr algn="ctr"/>
            <a:r>
              <a:rPr lang="lt-LT" dirty="0" smtClean="0"/>
              <a:t>Presentation </a:t>
            </a:r>
            <a:r>
              <a:rPr lang="en-US" dirty="0" smtClean="0"/>
              <a:t>By d</a:t>
            </a:r>
            <a:r>
              <a:rPr lang="lt-LT" dirty="0" smtClean="0"/>
              <a:t>žiugas pečiulevičius,    </a:t>
            </a:r>
            <a:r>
              <a:rPr lang="lt-LT" b="1" dirty="0" smtClean="0">
                <a:solidFill>
                  <a:schemeClr val="bg1"/>
                </a:solidFill>
              </a:rPr>
              <a:t>pi18e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633" y="91872"/>
            <a:ext cx="3680453" cy="1053292"/>
          </a:xfrm>
        </p:spPr>
        <p:txBody>
          <a:bodyPr/>
          <a:lstStyle/>
          <a:p>
            <a:pPr algn="ctr"/>
            <a:r>
              <a:rPr lang="lt-LT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19" y="1107909"/>
            <a:ext cx="10245456" cy="3392188"/>
          </a:xfrm>
        </p:spPr>
        <p:txBody>
          <a:bodyPr>
            <a:normAutofit fontScale="85000" lnSpcReduction="10000"/>
          </a:bodyPr>
          <a:lstStyle/>
          <a:p>
            <a:r>
              <a:rPr lang="lt-LT" dirty="0"/>
              <a:t>For years, RS232 has been a standard in industry. Today, USB and Ethernet have started to phase out this older serial communication standard.</a:t>
            </a:r>
            <a:endParaRPr lang="en-US" dirty="0"/>
          </a:p>
          <a:p>
            <a:r>
              <a:rPr lang="lt-LT" dirty="0"/>
              <a:t>However, with the help of simple adapters, devices can still talk to each other using the new and old standards</a:t>
            </a:r>
            <a:r>
              <a:rPr lang="lt-LT" dirty="0" smtClean="0"/>
              <a:t>.</a:t>
            </a:r>
          </a:p>
          <a:p>
            <a:r>
              <a:rPr lang="lt-LT" dirty="0"/>
              <a:t>There are still many manufacturers using RS232 since it has always been widespread and inexpensive.</a:t>
            </a:r>
            <a:endParaRPr lang="en-US" dirty="0"/>
          </a:p>
          <a:p>
            <a:r>
              <a:rPr lang="lt-LT" dirty="0" smtClean="0"/>
              <a:t>Keeping </a:t>
            </a:r>
            <a:r>
              <a:rPr lang="lt-LT" dirty="0"/>
              <a:t>in mind that RS232 is simply a form of serial communications, or a way to transmit data. </a:t>
            </a:r>
            <a:r>
              <a:rPr lang="lt-L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standard DB9 cable is probably the most used cable for this application</a:t>
            </a:r>
            <a:r>
              <a:rPr lang="lt-LT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57" y="4377638"/>
            <a:ext cx="3595179" cy="200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9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Objective is to investigate and understand how RS-232 communication interface works and have a look over a DB9 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702"/>
            <a:ext cx="9905998" cy="1478570"/>
          </a:xfrm>
        </p:spPr>
        <p:txBody>
          <a:bodyPr/>
          <a:lstStyle/>
          <a:p>
            <a:pPr algn="ctr"/>
            <a:r>
              <a:rPr lang="lt-LT" dirty="0" smtClean="0"/>
              <a:t>What is rs-232?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75" y="1538552"/>
            <a:ext cx="6493433" cy="44426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sz="2900" dirty="0" smtClean="0"/>
              <a:t>RS-232 is a form of serial data transmission, or in other words it‘s a form of communication. </a:t>
            </a:r>
            <a:r>
              <a:rPr lang="en-US" sz="2900" dirty="0"/>
              <a:t>“RS” standing for “Recommended </a:t>
            </a:r>
            <a:r>
              <a:rPr lang="en-US" sz="2900" dirty="0" smtClean="0"/>
              <a:t>Standard”</a:t>
            </a:r>
            <a:r>
              <a:rPr lang="lt-LT" sz="2900" dirty="0" smtClean="0"/>
              <a:t>. </a:t>
            </a:r>
            <a:r>
              <a:rPr lang="en-US" sz="2900" dirty="0" smtClean="0"/>
              <a:t>DB-9 </a:t>
            </a:r>
            <a:r>
              <a:rPr lang="en-US" sz="2900" dirty="0"/>
              <a:t>cable was used for RS-232 transmissions. </a:t>
            </a:r>
          </a:p>
          <a:p>
            <a:pPr marL="0" indent="0">
              <a:buNone/>
            </a:pPr>
            <a:r>
              <a:rPr lang="en-US" sz="2900" dirty="0"/>
              <a:t>RS-232 communicates data one bit at a </a:t>
            </a:r>
            <a:r>
              <a:rPr lang="en-US" sz="2900" dirty="0" smtClean="0"/>
              <a:t>time</a:t>
            </a:r>
            <a:r>
              <a:rPr lang="lt-LT" sz="2900" dirty="0" smtClean="0"/>
              <a:t> (Asychronous communication)</a:t>
            </a:r>
            <a:r>
              <a:rPr lang="en-US" sz="2900" dirty="0" smtClean="0"/>
              <a:t>, </a:t>
            </a:r>
            <a:r>
              <a:rPr lang="en-US" sz="2900" dirty="0"/>
              <a:t>unlike a </a:t>
            </a:r>
            <a:r>
              <a:rPr lang="en-US" sz="2900" dirty="0" smtClean="0"/>
              <a:t>parallel</a:t>
            </a:r>
            <a:r>
              <a:rPr lang="lt-LT" sz="2900" dirty="0" smtClean="0"/>
              <a:t> (Synchronous)</a:t>
            </a:r>
            <a:r>
              <a:rPr lang="en-US" sz="2900" dirty="0" smtClean="0"/>
              <a:t> </a:t>
            </a:r>
            <a:r>
              <a:rPr lang="en-US" sz="2900" dirty="0"/>
              <a:t>interface that sends multiple bits simultaneously. The key benefit of this is that serial communication is less complicated and requires fewer wires</a:t>
            </a:r>
            <a:r>
              <a:rPr lang="en-US" sz="2900" dirty="0" smtClean="0"/>
              <a:t>.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Today, many of these applications have switched to USB or wireless connections. However, RS-232 is still used heavily in automation, servers, networking, industrial communications, and many other applications.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Dziug\AppData\Local\Microsoft\Windows\INetCache\Content.Word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898" y="2205314"/>
            <a:ext cx="4720590" cy="263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2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59" y="351099"/>
            <a:ext cx="9905998" cy="1478570"/>
          </a:xfrm>
        </p:spPr>
        <p:txBody>
          <a:bodyPr/>
          <a:lstStyle/>
          <a:p>
            <a:pPr algn="ctr"/>
            <a:r>
              <a:rPr lang="lt-LT" dirty="0" smtClean="0"/>
              <a:t>DTE AND DCE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458" y="172327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different types of RS-232 devices. DTE and DCE. DTE stands for Data Terminal Equipment. It’s a common example of this is a computer. DCE stands for Data Communications Equipment. And a common example for this would be a modem.</a:t>
            </a:r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4" y="3255720"/>
            <a:ext cx="5752231" cy="32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71" y="135027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very common example is that many people are probably familiar with is a computer connected to a printer. While USB has become the standard, RS-232 is still widely used for older printers in the workplace. </a:t>
            </a:r>
          </a:p>
          <a:p>
            <a:pPr marL="0" indent="0">
              <a:buNone/>
            </a:pPr>
            <a:r>
              <a:rPr lang="en-US" dirty="0"/>
              <a:t>The RS-232 protocol and cable allow the computer to give commands to the printer via a voltage signal which are 0 and 1’s. The printer deciphers those commands and completes the print.</a:t>
            </a:r>
          </a:p>
        </p:txBody>
      </p:sp>
      <p:pic>
        <p:nvPicPr>
          <p:cNvPr id="307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6" y="3894143"/>
            <a:ext cx="4766553" cy="26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307968"/>
            <a:ext cx="9905998" cy="1478570"/>
          </a:xfrm>
        </p:spPr>
        <p:txBody>
          <a:bodyPr/>
          <a:lstStyle/>
          <a:p>
            <a:pPr algn="ctr"/>
            <a:r>
              <a:rPr lang="lt-LT" dirty="0"/>
              <a:t>DTE AND DCE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DB9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2420"/>
            <a:ext cx="75453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connector sizes used for RS-232: DB9 and DB25. In both cases, RS-232 connects a Data Terminal Equipment end (DTE, the transmitter) to a Data Communication Equipment end (DCE, the </a:t>
            </a:r>
            <a:r>
              <a:rPr lang="en-US" dirty="0" smtClean="0"/>
              <a:t>receiver</a:t>
            </a:r>
            <a:r>
              <a:rPr lang="lt-LT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9 pin connector seems to be a little more common these days. The table below shows the description and abbreviation for each pin.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043">
            <a:off x="7473671" y="532254"/>
            <a:ext cx="571579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14068"/>
            <a:ext cx="9905999" cy="5377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column labeled “I/O” specifies the data direction from the male connector.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04370" y="1008404"/>
            <a:ext cx="6141720" cy="2094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844" y="3261066"/>
            <a:ext cx="5448772" cy="31244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523836">
            <a:off x="1148104" y="2419932"/>
            <a:ext cx="1564686" cy="6849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Male DB9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200801" flipH="1">
            <a:off x="9221039" y="2356842"/>
            <a:ext cx="1651470" cy="6849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Female DB9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 smtClean="0"/>
              <a:t>ADVANTAGES</a:t>
            </a:r>
            <a:r>
              <a:rPr lang="lt-LT" dirty="0" smtClean="0"/>
              <a:t> OF RS-232 SERIAL 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RS-232 is remarkable for its simplicity and low cost. It is used by many legacy devices and is favorable in many point-to-point applications when no further complexity is needed such as in industrial control equipment.</a:t>
            </a:r>
          </a:p>
          <a:p>
            <a:r>
              <a:rPr lang="en-US" dirty="0"/>
              <a:t>Unlike USB, the most common modern alternative, maximum RS-232 cable lengths are dependent upon capacitance. However, a standard rule of thumb is that cables of us to 15 meters are generally supported, while USB can support 3 to 5 meters. RS-232 also handles noise better than many other protocols.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534">
            <a:off x="9538253" y="317470"/>
            <a:ext cx="1802449" cy="1802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3805">
            <a:off x="834359" y="331232"/>
            <a:ext cx="1802449" cy="18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 smtClean="0"/>
              <a:t>DISADVANTAGES</a:t>
            </a:r>
            <a:r>
              <a:rPr lang="lt-LT" dirty="0" smtClean="0"/>
              <a:t> </a:t>
            </a:r>
            <a:r>
              <a:rPr lang="lt-LT" dirty="0"/>
              <a:t>OF RS-232 SERIAL 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a more technical perspective, the protocol is only appropriate for system-to-system communications in the single-master-single-slave configuration. Any communication with multiple chips or sensors on one end or with a more complex configuration will not be supported by RS-232. </a:t>
            </a:r>
          </a:p>
          <a:p>
            <a:r>
              <a:rPr lang="en-US" dirty="0"/>
              <a:t>The speed at which data can be transferred. Data can be transferred at around 20 kilobytes per second (20 KB/s). Which is pretty slow compared to what people are used to nowadays. Another </a:t>
            </a:r>
            <a:r>
              <a:rPr lang="en-US" dirty="0" smtClean="0"/>
              <a:t>issue </a:t>
            </a:r>
            <a:r>
              <a:rPr lang="en-US" dirty="0"/>
              <a:t>with RS-232 is that the maximum length a cable is about 15 meters. Wire resistance and voltage drops become an issue with cables longer than this. This is one reason RS-232 is not used much as newer technology for remote installations.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393">
            <a:off x="9275671" y="12716"/>
            <a:ext cx="2554414" cy="2554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143">
            <a:off x="409519" y="247533"/>
            <a:ext cx="2554414" cy="25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997</TotalTime>
  <Words>1297</Words>
  <Application>Microsoft Office PowerPoint</Application>
  <PresentationFormat>Widescreen</PresentationFormat>
  <Paragraphs>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Investigation of rs-232 communication interface</vt:lpstr>
      <vt:lpstr>Objective</vt:lpstr>
      <vt:lpstr>What is rs-232?</vt:lpstr>
      <vt:lpstr>DTE AND DCE COMMUNICATIONS</vt:lpstr>
      <vt:lpstr>DTE AND DCE COMMUNICATIONS</vt:lpstr>
      <vt:lpstr>DB9 connector</vt:lpstr>
      <vt:lpstr>PowerPoint Presentation</vt:lpstr>
      <vt:lpstr>ADVANTAGES OF RS-232 SERIAL COMMUNICATION PROTOCOL</vt:lpstr>
      <vt:lpstr>DISADVANTAGES OF RS-232 SERIAL COMMUNICATION PROTOCOL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rs-232 communication interface</dc:title>
  <dc:creator>Dziugas Peciulevicius</dc:creator>
  <cp:lastModifiedBy>Dziugas Peciulevicius</cp:lastModifiedBy>
  <cp:revision>19</cp:revision>
  <dcterms:created xsi:type="dcterms:W3CDTF">2020-05-19T12:10:41Z</dcterms:created>
  <dcterms:modified xsi:type="dcterms:W3CDTF">2020-05-21T12:35:13Z</dcterms:modified>
</cp:coreProperties>
</file>