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B099B-BE60-0AD5-6E5D-E32181E097D1}" v="478" dt="2020-03-03T15:52:49.842"/>
    <p1510:client id="{3147FF69-6549-92F3-DBC0-C7466DF9A7AA}" v="121" dt="2020-03-03T15:53:17.243"/>
    <p1510:client id="{59A07F53-2B49-4AAB-9E39-8AF61FE416F6}" v="439" dt="2020-03-03T15:51:27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66A232-DA3A-45DA-90CB-5D1C8F2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84621B30-14E9-46CC-BC16-11C343C7C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54552" y="-3757380"/>
            <a:ext cx="4682893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4866" y="1122363"/>
            <a:ext cx="9842269" cy="2751368"/>
          </a:xfrm>
        </p:spPr>
        <p:txBody>
          <a:bodyPr>
            <a:normAutofit/>
          </a:bodyPr>
          <a:lstStyle/>
          <a:p>
            <a:r>
              <a:rPr lang="en-US" sz="8000" b="1">
                <a:cs typeface="Calibri Light"/>
              </a:rPr>
              <a:t>Death and healthcare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866" y="5045824"/>
            <a:ext cx="9842269" cy="11554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>
                <a:cs typeface="Calibri"/>
              </a:rPr>
              <a:t>Prepared by Edita Komarova and </a:t>
            </a:r>
            <a:r>
              <a:rPr lang="en-US" sz="2800"/>
              <a:t>Džiugas Pečiulevičius</a:t>
            </a:r>
            <a:endParaRPr lang="en-US" sz="2800">
              <a:cs typeface="Calibri"/>
            </a:endParaRPr>
          </a:p>
          <a:p>
            <a:endParaRPr lang="en-US" sz="2800">
              <a:cs typeface="Calibr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12E764-0992-43A1-B56A-B33BC391B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2392" y="64008"/>
            <a:ext cx="1178966" cy="232963"/>
            <a:chOff x="5422392" y="64008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049CC334-F54B-4383-9B09-BACE5AA68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C6843BFB-87B4-4AE2-BB9E-2CD0D1DC7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7C9A06E3-C813-4CC4-BAAC-374B6C874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01810C15-F1AD-438A-A987-1C3E2C5E6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74459CCB-6F53-4C8F-8C44-485971D1A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FE6BED97-B150-4B72-97A5-E8DF48025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46D18BB-8338-43D9-8567-1FFB25C63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7298284E-350F-4886-A447-FC33ED648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F2605B63-233B-4115-BF59-C60984206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794850D4-9DF3-41C3-9915-EA003EC85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7914252-1864-4298-B230-799AA4C55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07F2F15-BB3A-4A3F-B024-D01611E29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A15824F-3845-4493-A8CD-0F8E1040A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5EF36111-5761-485C-B5C4-04558FD15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E3F91C66-D12F-4C9E-A83F-2D763F8E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BE1BCA71-94E6-49DA-AC0E-F346F41D9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886068B-8D2E-47C3-A188-829E77DDE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3A82B866-4C61-412C-B3E6-118CBDC9E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470B9270-289C-4CAE-A237-A2F7AF5D1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35AB7C89-5505-4CC2-9376-845C3AFBA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B1D0220-8502-4FC9-A709-1F268DFE7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501384"/>
            <a:ext cx="12191999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EA03-641C-49A7-8689-B1AA4FA5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Life Expectancy in Lithuania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1784329-E8E9-42FA-BF02-9E6BB0E3E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419" y="1825625"/>
            <a:ext cx="8991162" cy="4351338"/>
          </a:xfrm>
        </p:spPr>
      </p:pic>
    </p:spTree>
    <p:extLst>
      <p:ext uri="{BB962C8B-B14F-4D97-AF65-F5344CB8AC3E}">
        <p14:creationId xmlns:p14="http://schemas.microsoft.com/office/powerpoint/2010/main" val="85461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5F18-E55F-4F9D-9DBA-F5F415DC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Suicide rates 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5AEF9D-A74F-4026-953D-9310D4621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648" y="1825625"/>
            <a:ext cx="9330704" cy="4351338"/>
          </a:xfrm>
        </p:spPr>
      </p:pic>
    </p:spTree>
    <p:extLst>
      <p:ext uri="{BB962C8B-B14F-4D97-AF65-F5344CB8AC3E}">
        <p14:creationId xmlns:p14="http://schemas.microsoft.com/office/powerpoint/2010/main" val="156891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0085-E3C6-4862-BD3E-CE20896B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Reason of deaths in Lithuania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45F5B3C3-D8F9-43EB-B204-DA692B0CA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037" y="1939131"/>
            <a:ext cx="9305925" cy="4124325"/>
          </a:xfrm>
        </p:spPr>
      </p:pic>
    </p:spTree>
    <p:extLst>
      <p:ext uri="{BB962C8B-B14F-4D97-AF65-F5344CB8AC3E}">
        <p14:creationId xmlns:p14="http://schemas.microsoft.com/office/powerpoint/2010/main" val="45427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4DA1-3381-4643-A622-68D2F4EE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Smoking and alcohol consumption</a:t>
            </a:r>
          </a:p>
        </p:txBody>
      </p:sp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209F290-DDB1-4205-ABFC-86561C3C9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3764" y="1825625"/>
            <a:ext cx="6144472" cy="4351338"/>
          </a:xfrm>
        </p:spPr>
      </p:pic>
    </p:spTree>
    <p:extLst>
      <p:ext uri="{BB962C8B-B14F-4D97-AF65-F5344CB8AC3E}">
        <p14:creationId xmlns:p14="http://schemas.microsoft.com/office/powerpoint/2010/main" val="300539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C396-3E9E-4359-9BBD-62C77941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Medical staff number comparison to EU </a:t>
            </a:r>
            <a:r>
              <a:rPr lang="en-US" b="1" err="1">
                <a:cs typeface="Calibri Light"/>
              </a:rPr>
              <a:t>contries</a:t>
            </a:r>
            <a:endParaRPr lang="en-US" b="1">
              <a:cs typeface="Calibri Light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033B290-A2D2-47B2-9B6B-69193A8EE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357" y="1825625"/>
            <a:ext cx="8311286" cy="4351338"/>
          </a:xfrm>
        </p:spPr>
      </p:pic>
    </p:spTree>
    <p:extLst>
      <p:ext uri="{BB962C8B-B14F-4D97-AF65-F5344CB8AC3E}">
        <p14:creationId xmlns:p14="http://schemas.microsoft.com/office/powerpoint/2010/main" val="291811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458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4C1FA-FB67-406A-8CFA-D211143C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256" y="1122363"/>
            <a:ext cx="3834384" cy="29028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The effectiveness of treatment</a:t>
            </a:r>
            <a:endParaRPr lang="en-US" sz="4800" b="1">
              <a:cs typeface="Calibri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DE997A-E6D1-4881-88E5-269E5AC3D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3256" y="73152"/>
            <a:ext cx="1178966" cy="232963"/>
            <a:chOff x="7763256" y="73152"/>
            <a:chExt cx="1178966" cy="232963"/>
          </a:xfrm>
        </p:grpSpPr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C5A17791-3735-41AA-BC18-9EE281D2B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F95E12FB-5FC2-40B9-A965-8D7525357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E8C32A1A-9FA0-41F6-9AFF-8ECB7FAED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7CF33DCF-317C-4DA0-AB10-D7FFD765B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2903C14D-D613-4770-8686-F92B1DD38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D5F133F7-E38D-4DA1-99C1-86F681CA3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5CAB3553-58B3-4262-BE0D-58D7CA75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9D1B417A-9677-4C16-A473-B9683700F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7302AEA5-098D-4C81-88C5-07902BF9C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7C4E3ACA-8B17-422E-90A9-7586D06E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D4A1ED5-82F7-4465-9B76-3F80A489F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69D1CC06-3A23-41C0-8EBB-28E61278E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462044AD-4120-4B1C-B41A-A45DA5551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30623D13-D545-4F2E-8425-E59D1BEF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E139ADAB-729A-4C31-B7E7-2532FF3F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C7589FD1-9BFF-4E61-8C5E-8CF2AF79A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5F53515D-4E5F-4534-90F9-BD9DE478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13CB45B-7C83-43EA-878D-FE9C4593E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38BA5C82-1285-46A1-BA10-254B21663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199FE72C-20A3-4FB4-BD67-E7EDF540D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FCE382-3C04-4062-ADDF-D17E5AD50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150"/>
          <a:stretch/>
        </p:blipFill>
        <p:spPr>
          <a:xfrm>
            <a:off x="509517" y="576072"/>
            <a:ext cx="6692560" cy="552297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9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Death and healthcare statistics</vt:lpstr>
      <vt:lpstr>Life Expectancy in Lithuania</vt:lpstr>
      <vt:lpstr>Suicide rates </vt:lpstr>
      <vt:lpstr>Reason of deaths in Lithuania</vt:lpstr>
      <vt:lpstr>Smoking and alcohol consumption</vt:lpstr>
      <vt:lpstr>Medical staff number comparison to EU contries</vt:lpstr>
      <vt:lpstr>The effectiveness of treatment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2020-03-03T15:29:26Z</dcterms:created>
  <dcterms:modified xsi:type="dcterms:W3CDTF">2020-03-03T15:56:10Z</dcterms:modified>
</cp:coreProperties>
</file>