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DC4D-924A-4699-8625-EA72371784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2FB57-131C-4863-8245-F5979EC5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FB57-131C-4863-8245-F5979EC57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8C7D5C-F6DE-423B-8510-460F533C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6D7C1AD1-4A25-478A-875D-CF88D858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BF82418-79E5-4AC7-93A1-0543A432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40421A6-E7BE-4145-BAEE-AC9908C2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2D39F6A-EBD3-4F92-88C9-3DC3F5EB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D52AABC-C99C-4C11-82A4-5958DE21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466F927C-02F2-4E54-82C3-078E1F17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53C8C30-10CB-45A1-A629-1C82615C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8678A4-3F7B-41C4-A522-BC0DAF81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5D407CFA-408B-4D4A-A157-14E5EE9C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C9DB477C-3F4F-436A-B8E6-C9FF4AF7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D8D765E2-48E0-4114-A26E-4AC12B2CF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B83D0CE-E1E6-4B1D-A058-4B5F4E33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DF891A1-309B-4CAE-ACE6-7A938366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B97D9C16-F55A-4697-859C-6D7AACE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17BB98C-FFA0-470D-AFE9-9113B94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FFE531B-A8D8-4332-B366-BE2710AB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7364E3A3-6904-428B-AC3F-7ADA03AF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6C5EF5F-0960-47C0-B81B-D57322C4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FCA435E-67D6-4CEB-91AC-612A63B0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39DAB81-061C-4B6A-ABA5-E7F50DB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9FD5ABA-2ED5-4146-969C-BEAF86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79AFFAF-23E4-4870-803E-006354E8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A915BE4-AC84-4074-B3C9-D8D7961A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0B417BD-9EDC-4434-AB3D-811E2EEF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5BEDE68-C4F4-481F-AEF2-CE510876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FE6F6EC-91C2-4E0C-9A70-CC2176950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A7A1C67A-1F45-404F-87BE-96B7BA498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F49F0DDF-70F9-433A-A349-1A34403C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E221D2B8-D914-4994-BFC7-234C3776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F2A3D4CB-7FCF-482C-B3B2-6FC4DE56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1708D0A-627C-4FC1-9444-CE8F2D7F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1645D926-398E-46B2-8789-881FD43E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53F234D3-7A90-4117-8061-F63E861D7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3FD6AFDF-E8FE-4C4D-88D7-7AB8B5848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C6E9E852-548D-4B51-8CB0-BEFD1EC1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56EF8001-2CCD-410E-AC2F-05B93828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72621DCD-4DE0-4A1C-AE49-67C7D7F1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2D5464CF-2142-42D8-9E76-607F5894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DA7B861-1D3D-48A2-BAC7-5E78891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099F70D1-B82B-4564-8708-F66248F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D881D748-ACED-4F3D-B663-DE16CB99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DEFF4F8F-6790-4B6D-8D23-5DDFA976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65070E23-D750-4AF0-8E7A-C1099253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AB06CF3A-A59E-419F-BE71-750A53B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97749B7E-4140-4AC5-A151-20DD06F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6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86BA14-BEC3-43A6-85F5-AE29EBE8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C5A8A0DC-34E8-4CE2-803F-538F374B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AF99B49-371E-4B26-AA05-27EA075D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CD73F949-5252-492C-85FF-9C87003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3EF6DEC6-2D0E-422D-AD39-E41F08D2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F23C55AA-FE41-4A36-AF90-6A84B86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178D7A9-8310-447E-9F09-187EEA7C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8D96A077-3F67-4374-B434-33F4E0CD9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5AF15389-FA65-464F-8047-E0CDABB4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228BF4AE-BB9F-40B6-BF3C-026F9214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81BF67FC-DB9C-4BA4-B25D-51ECA9C5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AAAF7C6F-ECB0-46BA-9DA3-B2BF679B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8BC20C0A-1A95-4729-91DD-603226E8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653DBB9-4EBC-4633-B1CD-89E5B850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F278535-FA13-42AE-9A9C-123EAFC8E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CF0C-473E-4F29-9B50-6E1EABFFB8B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3CEFD7D-E655-456C-B5D6-0140FD249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541C1B40-16C3-436A-B27A-32F5E350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5E4E-CA93-422C-B106-5EA3DD1B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1906579-51B4-4B29-BFEA-EC2B21B41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588"/>
            <a:ext cx="9144000" cy="1744824"/>
          </a:xfrm>
        </p:spPr>
        <p:txBody>
          <a:bodyPr>
            <a:normAutofit fontScale="90000"/>
          </a:bodyPr>
          <a:lstStyle/>
          <a:p>
            <a:r>
              <a:rPr lang="lt-LT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Smart</a:t>
            </a:r>
            <a:r>
              <a:rPr lang="lt-LT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lt-LT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device</a:t>
            </a:r>
            <a:r>
              <a:rPr lang="lt-LT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lt-LT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sensors</a:t>
            </a:r>
            <a:r>
              <a:rPr lang="lt-LT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lt-LT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programing</a:t>
            </a:r>
            <a:endParaRPr lang="en-US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3028C9FD-149D-4EF5-95DD-31600BAF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54147"/>
            <a:ext cx="12192000" cy="503852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ssistant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Simonas Česnauskas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7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E823FF3-C14F-4838-861D-41191B1A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subject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7E4784-E51A-41AC-9A46-7CB79C35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469"/>
            <a:ext cx="10515600" cy="93306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acquaint with the design of a smart device and the programming of its components.</a:t>
            </a:r>
          </a:p>
        </p:txBody>
      </p:sp>
    </p:spTree>
    <p:extLst>
      <p:ext uri="{BB962C8B-B14F-4D97-AF65-F5344CB8AC3E}">
        <p14:creationId xmlns:p14="http://schemas.microsoft.com/office/powerpoint/2010/main" val="38368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0AEDD85-32DE-4ABA-86DF-C53ACF7E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subject</a:t>
            </a:r>
            <a:endParaRPr lang="lt-LT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509E080-6AE5-4C58-876E-41F76BE2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88" y="1752567"/>
            <a:ext cx="10515600" cy="335286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electronics. Basic knowledge of electronics and acquaintance with components</a:t>
            </a:r>
            <a:r>
              <a:rPr lang="lt-L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lt-L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of data entry components</a:t>
            </a:r>
            <a:r>
              <a:rPr lang="lt-L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lt-L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of data output components</a:t>
            </a:r>
            <a:r>
              <a:rPr lang="lt-L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1205E89-0F66-4097-B6D7-4AFDCEC1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lt-LT" sz="4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lt-LT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sz="4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C23207-05BC-40D9-AB71-48E513F9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43"/>
            <a:ext cx="10633788" cy="446628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 we will have 10 practical lectures;</a:t>
            </a:r>
            <a:endParaRPr lang="lt-L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planned laboratory works;</a:t>
            </a:r>
            <a:endParaRPr lang="lt-L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laboratory work defenses;</a:t>
            </a:r>
            <a:endParaRPr lang="lt-L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what we can with distance learning;</a:t>
            </a:r>
            <a:endParaRPr lang="lt-L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lt-L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as much as we can</a:t>
            </a:r>
            <a:r>
              <a:rPr 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9582ECA-3672-4843-A871-33074523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Settlements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50FE07E-8D2F-4FBD-AC51-7498B0F5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661"/>
            <a:ext cx="10339873" cy="3071359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have 2 colloquia;</a:t>
            </a:r>
            <a:endParaRPr lang="lt-L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lt-L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have 2 laboratory work defenses;</a:t>
            </a:r>
            <a:endParaRPr lang="lt-L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lt-L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have a final report, an exam</a:t>
            </a:r>
            <a:r>
              <a:rPr lang="lt-L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09091A2-BBCB-426C-91CB-34525389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Overall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E562A843-F739-496A-A331-09B824BE6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evaluation formula</a:t>
                </a:r>
                <a:r>
                  <a:rPr lang="lt-LT" sz="3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3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𝐎𝐄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=(0.25×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)+(0.5×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OE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Overall evaluation;</a:t>
                </a:r>
              </a:p>
              <a:p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Overall evaluation of the colloquium;</a:t>
                </a:r>
              </a:p>
              <a:p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LW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evaluation of laboratory works;</a:t>
                </a:r>
              </a:p>
              <a:p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Exam</a:t>
                </a:r>
                <a:r>
                  <a:rPr lang="lt-LT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E562A843-F739-496A-A331-09B824BE6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88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E168E2-1096-4CB5-A66B-C4DCB478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lt-LT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oodbye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42379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178</Words>
  <Application>Microsoft Office PowerPoint</Application>
  <PresentationFormat>Plačiaekranė</PresentationFormat>
  <Paragraphs>37</Paragraphs>
  <Slides>7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„Office“ tema</vt:lpstr>
      <vt:lpstr>Smart device sensors programing</vt:lpstr>
      <vt:lpstr>The purpose of the subject</vt:lpstr>
      <vt:lpstr>The structure of the subject</vt:lpstr>
      <vt:lpstr>Lab works</vt:lpstr>
      <vt:lpstr>Settlements</vt:lpstr>
      <vt:lpstr>Overall evaluation</vt:lpstr>
      <vt:lpstr>Goodbye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Elektroninės saugos sistemos</dc:title>
  <dc:creator>Simonas Česnauskas</dc:creator>
  <cp:lastModifiedBy>simonas česnauskas</cp:lastModifiedBy>
  <cp:revision>16</cp:revision>
  <dcterms:created xsi:type="dcterms:W3CDTF">2020-12-25T19:27:06Z</dcterms:created>
  <dcterms:modified xsi:type="dcterms:W3CDTF">2021-01-21T18:27:38Z</dcterms:modified>
</cp:coreProperties>
</file>