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6" r:id="rId3"/>
    <p:sldId id="257" r:id="rId4"/>
    <p:sldId id="259" r:id="rId5"/>
    <p:sldId id="260" r:id="rId6"/>
    <p:sldId id="287" r:id="rId7"/>
    <p:sldId id="258" r:id="rId8"/>
    <p:sldId id="262" r:id="rId9"/>
    <p:sldId id="263" r:id="rId10"/>
    <p:sldId id="264" r:id="rId11"/>
    <p:sldId id="265" r:id="rId12"/>
    <p:sldId id="266" r:id="rId13"/>
    <p:sldId id="290" r:id="rId14"/>
    <p:sldId id="267" r:id="rId15"/>
    <p:sldId id="268" r:id="rId16"/>
    <p:sldId id="269" r:id="rId17"/>
    <p:sldId id="270" r:id="rId18"/>
    <p:sldId id="271" r:id="rId19"/>
    <p:sldId id="272" r:id="rId20"/>
    <p:sldId id="273" r:id="rId21"/>
    <p:sldId id="288" r:id="rId22"/>
    <p:sldId id="289"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6DC4D-924A-4699-8625-EA7237178408}" type="datetimeFigureOut">
              <a:rPr lang="en-US" smtClean="0"/>
              <a:t>2/9/2021</a:t>
            </a:fld>
            <a:endParaRPr lang="en-US"/>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2FB57-131C-4863-8245-F5979EC57F1E}" type="slidenum">
              <a:rPr lang="en-US" smtClean="0"/>
              <a:t>‹#›</a:t>
            </a:fld>
            <a:endParaRPr lang="en-US"/>
          </a:p>
        </p:txBody>
      </p:sp>
    </p:spTree>
    <p:extLst>
      <p:ext uri="{BB962C8B-B14F-4D97-AF65-F5344CB8AC3E}">
        <p14:creationId xmlns:p14="http://schemas.microsoft.com/office/powerpoint/2010/main" val="81393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1</a:t>
            </a:fld>
            <a:endParaRPr lang="en-US"/>
          </a:p>
        </p:txBody>
      </p:sp>
    </p:spTree>
    <p:extLst>
      <p:ext uri="{BB962C8B-B14F-4D97-AF65-F5344CB8AC3E}">
        <p14:creationId xmlns:p14="http://schemas.microsoft.com/office/powerpoint/2010/main" val="155842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F8C7D5C-F6DE-423B-8510-460F533C2178}"/>
              </a:ext>
            </a:extLst>
          </p:cNvPr>
          <p:cNvSpPr>
            <a:spLocks noGrp="1"/>
          </p:cNvSpPr>
          <p:nvPr>
            <p:ph type="ctrTitle"/>
          </p:nvPr>
        </p:nvSpPr>
        <p:spPr>
          <a:xfrm>
            <a:off x="1524000" y="1122363"/>
            <a:ext cx="9144000" cy="2387600"/>
          </a:xfrm>
        </p:spPr>
        <p:txBody>
          <a:bodyPr anchor="b"/>
          <a:lstStyle>
            <a:lvl1pPr algn="ctr">
              <a:defRPr sz="6000"/>
            </a:lvl1pPr>
          </a:lstStyle>
          <a:p>
            <a:r>
              <a:rPr lang="lt-LT"/>
              <a:t>Spustelėję redaguokite stilių</a:t>
            </a:r>
            <a:endParaRPr lang="en-US"/>
          </a:p>
        </p:txBody>
      </p:sp>
      <p:sp>
        <p:nvSpPr>
          <p:cNvPr id="3" name="Antrinis pavadinimas 2">
            <a:extLst>
              <a:ext uri="{FF2B5EF4-FFF2-40B4-BE49-F238E27FC236}">
                <a16:creationId xmlns:a16="http://schemas.microsoft.com/office/drawing/2014/main" id="{6D7C1AD1-4A25-478A-875D-CF88D858B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endParaRPr lang="en-US"/>
          </a:p>
        </p:txBody>
      </p:sp>
      <p:sp>
        <p:nvSpPr>
          <p:cNvPr id="4" name="Datos vietos rezervavimo ženklas 3">
            <a:extLst>
              <a:ext uri="{FF2B5EF4-FFF2-40B4-BE49-F238E27FC236}">
                <a16:creationId xmlns:a16="http://schemas.microsoft.com/office/drawing/2014/main" id="{CBF82418-79E5-4AC7-93A1-0543A4323A6F}"/>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5" name="Poraštės vietos rezervavimo ženklas 4">
            <a:extLst>
              <a:ext uri="{FF2B5EF4-FFF2-40B4-BE49-F238E27FC236}">
                <a16:creationId xmlns:a16="http://schemas.microsoft.com/office/drawing/2014/main" id="{240421A6-E7BE-4145-BAEE-AC9908C2EC42}"/>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F2D39F6A-EBD3-4F92-88C9-3DC3F5EBF0E1}"/>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62021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D52AABC-C99C-4C11-82A4-5958DE2131FF}"/>
              </a:ext>
            </a:extLst>
          </p:cNvPr>
          <p:cNvSpPr>
            <a:spLocks noGrp="1"/>
          </p:cNvSpPr>
          <p:nvPr>
            <p:ph type="title"/>
          </p:nvPr>
        </p:nvSpPr>
        <p:spPr/>
        <p:txBody>
          <a:bodyPr/>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466F927C-02F2-4E54-82C3-078E1F17B828}"/>
              </a:ext>
            </a:extLst>
          </p:cNvPr>
          <p:cNvSpPr>
            <a:spLocks noGrp="1"/>
          </p:cNvSpPr>
          <p:nvPr>
            <p:ph type="body" orient="vert" idx="1"/>
          </p:nvPr>
        </p:nvSpPr>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653C8C30-10CB-45A1-A629-1C82615C7523}"/>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5" name="Poraštės vietos rezervavimo ženklas 4">
            <a:extLst>
              <a:ext uri="{FF2B5EF4-FFF2-40B4-BE49-F238E27FC236}">
                <a16:creationId xmlns:a16="http://schemas.microsoft.com/office/drawing/2014/main" id="{5D8678A4-3F7B-41C4-A522-BC0DAF81FBD6}"/>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5D407CFA-408B-4D4A-A157-14E5EE9C8E44}"/>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47635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a:extLst>
              <a:ext uri="{FF2B5EF4-FFF2-40B4-BE49-F238E27FC236}">
                <a16:creationId xmlns:a16="http://schemas.microsoft.com/office/drawing/2014/main" id="{C9DB477C-3F4F-436A-B8E6-C9FF4AF7929A}"/>
              </a:ext>
            </a:extLst>
          </p:cNvPr>
          <p:cNvSpPr>
            <a:spLocks noGrp="1"/>
          </p:cNvSpPr>
          <p:nvPr>
            <p:ph type="title" orient="vert"/>
          </p:nvPr>
        </p:nvSpPr>
        <p:spPr>
          <a:xfrm>
            <a:off x="8724900" y="365125"/>
            <a:ext cx="2628900" cy="5811838"/>
          </a:xfrm>
        </p:spPr>
        <p:txBody>
          <a:bodyPr vert="eaVert"/>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D8D765E2-48E0-4114-A26E-4AC12B2CF42A}"/>
              </a:ext>
            </a:extLst>
          </p:cNvPr>
          <p:cNvSpPr>
            <a:spLocks noGrp="1"/>
          </p:cNvSpPr>
          <p:nvPr>
            <p:ph type="body" orient="vert" idx="1"/>
          </p:nvPr>
        </p:nvSpPr>
        <p:spPr>
          <a:xfrm>
            <a:off x="838200" y="365125"/>
            <a:ext cx="7734300" cy="5811838"/>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9B83D0CE-E1E6-4B1D-A058-4B5F4E33FD26}"/>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5" name="Poraštės vietos rezervavimo ženklas 4">
            <a:extLst>
              <a:ext uri="{FF2B5EF4-FFF2-40B4-BE49-F238E27FC236}">
                <a16:creationId xmlns:a16="http://schemas.microsoft.com/office/drawing/2014/main" id="{BDF891A1-309B-4CAE-ACE6-7A938366147C}"/>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B97D9C16-F55A-4697-859C-6D7AACE894BC}"/>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204906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17BB98C-FFA0-470D-AFE9-9113B94D1224}"/>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DFFE531B-A8D8-4332-B366-BE2710AB02CF}"/>
              </a:ext>
            </a:extLst>
          </p:cNvPr>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7364E3A3-6904-428B-AC3F-7ADA03AFA817}"/>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5" name="Poraštės vietos rezervavimo ženklas 4">
            <a:extLst>
              <a:ext uri="{FF2B5EF4-FFF2-40B4-BE49-F238E27FC236}">
                <a16:creationId xmlns:a16="http://schemas.microsoft.com/office/drawing/2014/main" id="{36C5EF5F-0960-47C0-B81B-D57322C4DE19}"/>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1FCA435E-67D6-4CEB-91AC-612A63B03F73}"/>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227016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39DAB81-061C-4B6A-ABA5-E7F50DB60A0A}"/>
              </a:ext>
            </a:extLst>
          </p:cNvPr>
          <p:cNvSpPr>
            <a:spLocks noGrp="1"/>
          </p:cNvSpPr>
          <p:nvPr>
            <p:ph type="title"/>
          </p:nvPr>
        </p:nvSpPr>
        <p:spPr>
          <a:xfrm>
            <a:off x="831850" y="1709738"/>
            <a:ext cx="10515600" cy="2852737"/>
          </a:xfrm>
        </p:spPr>
        <p:txBody>
          <a:bodyPr anchor="b"/>
          <a:lstStyle>
            <a:lvl1pPr>
              <a:defRPr sz="6000"/>
            </a:lvl1p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E9FD5ABA-2ED5-4146-969C-BEAF8606E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os vietos rezervavimo ženklas 3">
            <a:extLst>
              <a:ext uri="{FF2B5EF4-FFF2-40B4-BE49-F238E27FC236}">
                <a16:creationId xmlns:a16="http://schemas.microsoft.com/office/drawing/2014/main" id="{679AFFAF-23E4-4870-803E-006354E8D518}"/>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5" name="Poraštės vietos rezervavimo ženklas 4">
            <a:extLst>
              <a:ext uri="{FF2B5EF4-FFF2-40B4-BE49-F238E27FC236}">
                <a16:creationId xmlns:a16="http://schemas.microsoft.com/office/drawing/2014/main" id="{3A915BE4-AC84-4074-B3C9-D8D7961A8DAA}"/>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90B417BD-9EDC-4434-AB3D-811E2EEF6171}"/>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38856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5BEDE68-C4F4-481F-AEF2-CE510876256A}"/>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BFE6F6EC-91C2-4E0C-9A70-CC2176950C33}"/>
              </a:ext>
            </a:extLst>
          </p:cNvPr>
          <p:cNvSpPr>
            <a:spLocks noGrp="1"/>
          </p:cNvSpPr>
          <p:nvPr>
            <p:ph sz="half" idx="1"/>
          </p:nvPr>
        </p:nvSpPr>
        <p:spPr>
          <a:xfrm>
            <a:off x="838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urinio vietos rezervavimo ženklas 3">
            <a:extLst>
              <a:ext uri="{FF2B5EF4-FFF2-40B4-BE49-F238E27FC236}">
                <a16:creationId xmlns:a16="http://schemas.microsoft.com/office/drawing/2014/main" id="{A7A1C67A-1F45-404F-87BE-96B7BA498E56}"/>
              </a:ext>
            </a:extLst>
          </p:cNvPr>
          <p:cNvSpPr>
            <a:spLocks noGrp="1"/>
          </p:cNvSpPr>
          <p:nvPr>
            <p:ph sz="half" idx="2"/>
          </p:nvPr>
        </p:nvSpPr>
        <p:spPr>
          <a:xfrm>
            <a:off x="6172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Datos vietos rezervavimo ženklas 4">
            <a:extLst>
              <a:ext uri="{FF2B5EF4-FFF2-40B4-BE49-F238E27FC236}">
                <a16:creationId xmlns:a16="http://schemas.microsoft.com/office/drawing/2014/main" id="{F49F0DDF-70F9-433A-A349-1A34403C3E07}"/>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6" name="Poraštės vietos rezervavimo ženklas 5">
            <a:extLst>
              <a:ext uri="{FF2B5EF4-FFF2-40B4-BE49-F238E27FC236}">
                <a16:creationId xmlns:a16="http://schemas.microsoft.com/office/drawing/2014/main" id="{E221D2B8-D914-4994-BFC7-234C3776D7DF}"/>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F2A3D4CB-7FCF-482C-B3B2-6FC4DE566CEB}"/>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86766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1708D0A-627C-4FC1-9444-CE8F2D7FDCBA}"/>
              </a:ext>
            </a:extLst>
          </p:cNvPr>
          <p:cNvSpPr>
            <a:spLocks noGrp="1"/>
          </p:cNvSpPr>
          <p:nvPr>
            <p:ph type="title"/>
          </p:nvPr>
        </p:nvSpPr>
        <p:spPr>
          <a:xfrm>
            <a:off x="839788" y="365125"/>
            <a:ext cx="10515600" cy="1325563"/>
          </a:xfrm>
        </p:spPr>
        <p:txBody>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1645D926-398E-46B2-8789-881FD43E6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Turinio vietos rezervavimo ženklas 3">
            <a:extLst>
              <a:ext uri="{FF2B5EF4-FFF2-40B4-BE49-F238E27FC236}">
                <a16:creationId xmlns:a16="http://schemas.microsoft.com/office/drawing/2014/main" id="{53F234D3-7A90-4117-8061-F63E861D7179}"/>
              </a:ext>
            </a:extLst>
          </p:cNvPr>
          <p:cNvSpPr>
            <a:spLocks noGrp="1"/>
          </p:cNvSpPr>
          <p:nvPr>
            <p:ph sz="half" idx="2"/>
          </p:nvPr>
        </p:nvSpPr>
        <p:spPr>
          <a:xfrm>
            <a:off x="839788" y="2505075"/>
            <a:ext cx="5157787"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Teksto vietos rezervavimo ženklas 4">
            <a:extLst>
              <a:ext uri="{FF2B5EF4-FFF2-40B4-BE49-F238E27FC236}">
                <a16:creationId xmlns:a16="http://schemas.microsoft.com/office/drawing/2014/main" id="{3FD6AFDF-E8FE-4C4D-88D7-7AB8B5848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Turinio vietos rezervavimo ženklas 5">
            <a:extLst>
              <a:ext uri="{FF2B5EF4-FFF2-40B4-BE49-F238E27FC236}">
                <a16:creationId xmlns:a16="http://schemas.microsoft.com/office/drawing/2014/main" id="{C6E9E852-548D-4B51-8CB0-BEFD1EC138B2}"/>
              </a:ext>
            </a:extLst>
          </p:cNvPr>
          <p:cNvSpPr>
            <a:spLocks noGrp="1"/>
          </p:cNvSpPr>
          <p:nvPr>
            <p:ph sz="quarter" idx="4"/>
          </p:nvPr>
        </p:nvSpPr>
        <p:spPr>
          <a:xfrm>
            <a:off x="6172200" y="2505075"/>
            <a:ext cx="5183188"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7" name="Datos vietos rezervavimo ženklas 6">
            <a:extLst>
              <a:ext uri="{FF2B5EF4-FFF2-40B4-BE49-F238E27FC236}">
                <a16:creationId xmlns:a16="http://schemas.microsoft.com/office/drawing/2014/main" id="{56EF8001-2CCD-410E-AC2F-05B93828BC87}"/>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8" name="Poraštės vietos rezervavimo ženklas 7">
            <a:extLst>
              <a:ext uri="{FF2B5EF4-FFF2-40B4-BE49-F238E27FC236}">
                <a16:creationId xmlns:a16="http://schemas.microsoft.com/office/drawing/2014/main" id="{72621DCD-4DE0-4A1C-AE49-67C7D7F1F4E7}"/>
              </a:ext>
            </a:extLst>
          </p:cNvPr>
          <p:cNvSpPr>
            <a:spLocks noGrp="1"/>
          </p:cNvSpPr>
          <p:nvPr>
            <p:ph type="ftr" sz="quarter" idx="11"/>
          </p:nvPr>
        </p:nvSpPr>
        <p:spPr/>
        <p:txBody>
          <a:bodyPr/>
          <a:lstStyle/>
          <a:p>
            <a:endParaRPr lang="en-US"/>
          </a:p>
        </p:txBody>
      </p:sp>
      <p:sp>
        <p:nvSpPr>
          <p:cNvPr id="9" name="Skaidrės numerio vietos rezervavimo ženklas 8">
            <a:extLst>
              <a:ext uri="{FF2B5EF4-FFF2-40B4-BE49-F238E27FC236}">
                <a16:creationId xmlns:a16="http://schemas.microsoft.com/office/drawing/2014/main" id="{2D5464CF-2142-42D8-9E76-607F5894F033}"/>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422497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A7B861-1D3D-48A2-BAC7-5E78891D6A1C}"/>
              </a:ext>
            </a:extLst>
          </p:cNvPr>
          <p:cNvSpPr>
            <a:spLocks noGrp="1"/>
          </p:cNvSpPr>
          <p:nvPr>
            <p:ph type="title"/>
          </p:nvPr>
        </p:nvSpPr>
        <p:spPr/>
        <p:txBody>
          <a:bodyPr/>
          <a:lstStyle/>
          <a:p>
            <a:r>
              <a:rPr lang="lt-LT"/>
              <a:t>Spustelėję redaguokite stilių</a:t>
            </a:r>
            <a:endParaRPr lang="en-US"/>
          </a:p>
        </p:txBody>
      </p:sp>
      <p:sp>
        <p:nvSpPr>
          <p:cNvPr id="3" name="Datos vietos rezervavimo ženklas 2">
            <a:extLst>
              <a:ext uri="{FF2B5EF4-FFF2-40B4-BE49-F238E27FC236}">
                <a16:creationId xmlns:a16="http://schemas.microsoft.com/office/drawing/2014/main" id="{099F70D1-B82B-4564-8708-F66248F640B9}"/>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4" name="Poraštės vietos rezervavimo ženklas 3">
            <a:extLst>
              <a:ext uri="{FF2B5EF4-FFF2-40B4-BE49-F238E27FC236}">
                <a16:creationId xmlns:a16="http://schemas.microsoft.com/office/drawing/2014/main" id="{D881D748-ACED-4F3D-B663-DE16CB999CA4}"/>
              </a:ext>
            </a:extLst>
          </p:cNvPr>
          <p:cNvSpPr>
            <a:spLocks noGrp="1"/>
          </p:cNvSpPr>
          <p:nvPr>
            <p:ph type="ftr" sz="quarter" idx="11"/>
          </p:nvPr>
        </p:nvSpPr>
        <p:spPr/>
        <p:txBody>
          <a:bodyPr/>
          <a:lstStyle/>
          <a:p>
            <a:endParaRPr lang="en-US"/>
          </a:p>
        </p:txBody>
      </p:sp>
      <p:sp>
        <p:nvSpPr>
          <p:cNvPr id="5" name="Skaidrės numerio vietos rezervavimo ženklas 4">
            <a:extLst>
              <a:ext uri="{FF2B5EF4-FFF2-40B4-BE49-F238E27FC236}">
                <a16:creationId xmlns:a16="http://schemas.microsoft.com/office/drawing/2014/main" id="{DEFF4F8F-6790-4B6D-8D23-5DDFA976D430}"/>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350031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a:extLst>
              <a:ext uri="{FF2B5EF4-FFF2-40B4-BE49-F238E27FC236}">
                <a16:creationId xmlns:a16="http://schemas.microsoft.com/office/drawing/2014/main" id="{65070E23-D750-4AF0-8E7A-C1099253A792}"/>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3" name="Poraštės vietos rezervavimo ženklas 2">
            <a:extLst>
              <a:ext uri="{FF2B5EF4-FFF2-40B4-BE49-F238E27FC236}">
                <a16:creationId xmlns:a16="http://schemas.microsoft.com/office/drawing/2014/main" id="{AB06CF3A-A59E-419F-BE71-750A53BDDBC1}"/>
              </a:ext>
            </a:extLst>
          </p:cNvPr>
          <p:cNvSpPr>
            <a:spLocks noGrp="1"/>
          </p:cNvSpPr>
          <p:nvPr>
            <p:ph type="ftr" sz="quarter" idx="11"/>
          </p:nvPr>
        </p:nvSpPr>
        <p:spPr/>
        <p:txBody>
          <a:bodyPr/>
          <a:lstStyle/>
          <a:p>
            <a:endParaRPr lang="en-US"/>
          </a:p>
        </p:txBody>
      </p:sp>
      <p:sp>
        <p:nvSpPr>
          <p:cNvPr id="4" name="Skaidrės numerio vietos rezervavimo ženklas 3">
            <a:extLst>
              <a:ext uri="{FF2B5EF4-FFF2-40B4-BE49-F238E27FC236}">
                <a16:creationId xmlns:a16="http://schemas.microsoft.com/office/drawing/2014/main" id="{97749B7E-4140-4AC5-A151-20DD06F7243F}"/>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63546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A86BA14-BEC3-43A6-85F5-AE29EBE855F3}"/>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C5A8A0DC-34E8-4CE2-803F-538F374BC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eksto vietos rezervavimo ženklas 3">
            <a:extLst>
              <a:ext uri="{FF2B5EF4-FFF2-40B4-BE49-F238E27FC236}">
                <a16:creationId xmlns:a16="http://schemas.microsoft.com/office/drawing/2014/main" id="{0AF99B49-371E-4B26-AA05-27EA075D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CD73F949-5252-492C-85FF-9C87003BDF9B}"/>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6" name="Poraštės vietos rezervavimo ženklas 5">
            <a:extLst>
              <a:ext uri="{FF2B5EF4-FFF2-40B4-BE49-F238E27FC236}">
                <a16:creationId xmlns:a16="http://schemas.microsoft.com/office/drawing/2014/main" id="{3EF6DEC6-2D0E-422D-AD39-E41F08D2C1A9}"/>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F23C55AA-FE41-4A36-AF90-6A84B86FFDAE}"/>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33419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178D7A9-8310-447E-9F09-187EEA7CFFFE}"/>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Paveikslėlio vietos rezervavimo ženklas 2">
            <a:extLst>
              <a:ext uri="{FF2B5EF4-FFF2-40B4-BE49-F238E27FC236}">
                <a16:creationId xmlns:a16="http://schemas.microsoft.com/office/drawing/2014/main" id="{8D96A077-3F67-4374-B434-33F4E0CD9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ksto vietos rezervavimo ženklas 3">
            <a:extLst>
              <a:ext uri="{FF2B5EF4-FFF2-40B4-BE49-F238E27FC236}">
                <a16:creationId xmlns:a16="http://schemas.microsoft.com/office/drawing/2014/main" id="{5AF15389-FA65-464F-8047-E0CDABB49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228BF4AE-BB9F-40B6-BF3C-026F9214431C}"/>
              </a:ext>
            </a:extLst>
          </p:cNvPr>
          <p:cNvSpPr>
            <a:spLocks noGrp="1"/>
          </p:cNvSpPr>
          <p:nvPr>
            <p:ph type="dt" sz="half" idx="10"/>
          </p:nvPr>
        </p:nvSpPr>
        <p:spPr/>
        <p:txBody>
          <a:bodyPr/>
          <a:lstStyle/>
          <a:p>
            <a:fld id="{0CBACF0C-473E-4F29-9B50-6E1EABFFB8B1}" type="datetimeFigureOut">
              <a:rPr lang="en-US" smtClean="0"/>
              <a:t>2/9/2021</a:t>
            </a:fld>
            <a:endParaRPr lang="en-US"/>
          </a:p>
        </p:txBody>
      </p:sp>
      <p:sp>
        <p:nvSpPr>
          <p:cNvPr id="6" name="Poraštės vietos rezervavimo ženklas 5">
            <a:extLst>
              <a:ext uri="{FF2B5EF4-FFF2-40B4-BE49-F238E27FC236}">
                <a16:creationId xmlns:a16="http://schemas.microsoft.com/office/drawing/2014/main" id="{81BF67FC-DB9C-4BA4-B25D-51ECA9C52B70}"/>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AAAF7C6F-ECB0-46BA-9DA3-B2BF679B14ED}"/>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81622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Pavadinimo vietos rezervavimo ženklas 1">
            <a:extLst>
              <a:ext uri="{FF2B5EF4-FFF2-40B4-BE49-F238E27FC236}">
                <a16:creationId xmlns:a16="http://schemas.microsoft.com/office/drawing/2014/main" id="{8BC20C0A-1A95-4729-91DD-603226E8C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5653DBB9-4EBC-4633-B1CD-89E5B8505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5F278535-FA13-42AE-9A9C-123EAFC8E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ACF0C-473E-4F29-9B50-6E1EABFFB8B1}" type="datetimeFigureOut">
              <a:rPr lang="en-US" smtClean="0"/>
              <a:t>2/9/2021</a:t>
            </a:fld>
            <a:endParaRPr lang="en-US"/>
          </a:p>
        </p:txBody>
      </p:sp>
      <p:sp>
        <p:nvSpPr>
          <p:cNvPr id="5" name="Poraštės vietos rezervavimo ženklas 4">
            <a:extLst>
              <a:ext uri="{FF2B5EF4-FFF2-40B4-BE49-F238E27FC236}">
                <a16:creationId xmlns:a16="http://schemas.microsoft.com/office/drawing/2014/main" id="{73CEFD7D-E655-456C-B5D6-0140FD249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kaidrės numerio vietos rezervavimo ženklas 5">
            <a:extLst>
              <a:ext uri="{FF2B5EF4-FFF2-40B4-BE49-F238E27FC236}">
                <a16:creationId xmlns:a16="http://schemas.microsoft.com/office/drawing/2014/main" id="{541C1B40-16C3-436A-B27A-32F5E3509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F5E4E-CA93-422C-B106-5EA3DD1B74C7}" type="slidenum">
              <a:rPr lang="en-US" smtClean="0"/>
              <a:t>‹#›</a:t>
            </a:fld>
            <a:endParaRPr lang="en-US"/>
          </a:p>
        </p:txBody>
      </p:sp>
    </p:spTree>
    <p:extLst>
      <p:ext uri="{BB962C8B-B14F-4D97-AF65-F5344CB8AC3E}">
        <p14:creationId xmlns:p14="http://schemas.microsoft.com/office/powerpoint/2010/main" val="702132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1906579-51B4-4B29-BFEA-EC2B21B414EB}"/>
              </a:ext>
            </a:extLst>
          </p:cNvPr>
          <p:cNvSpPr>
            <a:spLocks noGrp="1"/>
          </p:cNvSpPr>
          <p:nvPr>
            <p:ph type="ctrTitle"/>
          </p:nvPr>
        </p:nvSpPr>
        <p:spPr>
          <a:xfrm>
            <a:off x="46653" y="2556588"/>
            <a:ext cx="12111135" cy="1744824"/>
          </a:xfrm>
        </p:spPr>
        <p:txBody>
          <a:bodyPr>
            <a:normAutofit/>
          </a:bodyPr>
          <a:lstStyle/>
          <a:p>
            <a:r>
              <a:rPr lang="en-US" b="1" cap="all" dirty="0">
                <a:effectLst>
                  <a:outerShdw blurRad="38100" dist="38100" dir="2700000" algn="tl">
                    <a:srgbClr val="000000">
                      <a:alpha val="43137"/>
                    </a:srgbClr>
                  </a:outerShdw>
                </a:effectLst>
                <a:latin typeface="Times New Roman" panose="02020603050405020304" pitchFamily="18" charset="0"/>
              </a:rPr>
              <a:t>Programming of smart device components</a:t>
            </a:r>
            <a:endParaRPr lang="en-US" b="1" cap="all" dirty="0">
              <a:latin typeface="Times New Roman" panose="02020603050405020304" pitchFamily="18" charset="0"/>
            </a:endParaRPr>
          </a:p>
        </p:txBody>
      </p:sp>
      <p:sp>
        <p:nvSpPr>
          <p:cNvPr id="3" name="Antrinis pavadinimas 2">
            <a:extLst>
              <a:ext uri="{FF2B5EF4-FFF2-40B4-BE49-F238E27FC236}">
                <a16:creationId xmlns:a16="http://schemas.microsoft.com/office/drawing/2014/main" id="{3028C9FD-149D-4EF5-95DD-31600BAFC7FA}"/>
              </a:ext>
            </a:extLst>
          </p:cNvPr>
          <p:cNvSpPr>
            <a:spLocks noGrp="1"/>
          </p:cNvSpPr>
          <p:nvPr>
            <p:ph type="subTitle" idx="1"/>
          </p:nvPr>
        </p:nvSpPr>
        <p:spPr>
          <a:xfrm>
            <a:off x="0" y="6354147"/>
            <a:ext cx="12192000" cy="503852"/>
          </a:xfrm>
        </p:spPr>
        <p:txBody>
          <a:bodyPr/>
          <a:lstStyle/>
          <a:p>
            <a:pPr algn="l"/>
            <a:r>
              <a:rPr lang="lt-LT" dirty="0">
                <a:latin typeface="Times New Roman" panose="02020603050405020304" pitchFamily="18" charset="0"/>
                <a:cs typeface="Times New Roman" panose="02020603050405020304" pitchFamily="18" charset="0"/>
              </a:rPr>
              <a:t>Asistentas : Simonas Česnauskas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97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4A23FD0-F7C7-4205-9588-8983445596D4}"/>
              </a:ext>
            </a:extLst>
          </p:cNvPr>
          <p:cNvSpPr>
            <a:spLocks noGrp="1"/>
          </p:cNvSpPr>
          <p:nvPr>
            <p:ph type="title"/>
          </p:nvPr>
        </p:nvSpPr>
        <p:spPr>
          <a:xfrm>
            <a:off x="838200" y="0"/>
            <a:ext cx="10515600" cy="718747"/>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window</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layout</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aveikslėlis 3">
            <a:extLst>
              <a:ext uri="{FF2B5EF4-FFF2-40B4-BE49-F238E27FC236}">
                <a16:creationId xmlns:a16="http://schemas.microsoft.com/office/drawing/2014/main" id="{FCAA8FBC-8A7B-4CF0-B538-5F6D68E73F23}"/>
              </a:ext>
            </a:extLst>
          </p:cNvPr>
          <p:cNvPicPr>
            <a:picLocks noChangeAspect="1"/>
          </p:cNvPicPr>
          <p:nvPr/>
        </p:nvPicPr>
        <p:blipFill>
          <a:blip r:embed="rId2"/>
          <a:stretch>
            <a:fillRect/>
          </a:stretch>
        </p:blipFill>
        <p:spPr>
          <a:xfrm>
            <a:off x="1184598" y="718747"/>
            <a:ext cx="9822804" cy="6139253"/>
          </a:xfrm>
          <a:prstGeom prst="rect">
            <a:avLst/>
          </a:prstGeom>
        </p:spPr>
      </p:pic>
      <p:sp>
        <p:nvSpPr>
          <p:cNvPr id="6" name="Stačiakampis 5">
            <a:extLst>
              <a:ext uri="{FF2B5EF4-FFF2-40B4-BE49-F238E27FC236}">
                <a16:creationId xmlns:a16="http://schemas.microsoft.com/office/drawing/2014/main" id="{CEAD1B44-4311-4E80-BB96-74C9693571FC}"/>
              </a:ext>
            </a:extLst>
          </p:cNvPr>
          <p:cNvSpPr/>
          <p:nvPr/>
        </p:nvSpPr>
        <p:spPr>
          <a:xfrm>
            <a:off x="1119673" y="928396"/>
            <a:ext cx="5500396" cy="433873"/>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TextBox 6">
            <a:extLst>
              <a:ext uri="{FF2B5EF4-FFF2-40B4-BE49-F238E27FC236}">
                <a16:creationId xmlns:a16="http://schemas.microsoft.com/office/drawing/2014/main" id="{355FB80C-F1BB-4F3A-BE84-0723138FBA24}"/>
              </a:ext>
            </a:extLst>
          </p:cNvPr>
          <p:cNvSpPr txBox="1"/>
          <p:nvPr/>
        </p:nvSpPr>
        <p:spPr>
          <a:xfrm>
            <a:off x="2747864" y="2780523"/>
            <a:ext cx="4539343"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Toolbar. It contains the main necessary components, measuring devices and power supplies. Also settings related to simulation.</a:t>
            </a:r>
            <a:endParaRPr lang="lt-LT" dirty="0">
              <a:latin typeface="Times New Roman" panose="02020603050405020304" pitchFamily="18" charset="0"/>
              <a:cs typeface="Times New Roman" panose="02020603050405020304" pitchFamily="18" charset="0"/>
            </a:endParaRPr>
          </a:p>
        </p:txBody>
      </p:sp>
      <p:cxnSp>
        <p:nvCxnSpPr>
          <p:cNvPr id="9" name="Tiesioji rodyklės jungtis 8">
            <a:extLst>
              <a:ext uri="{FF2B5EF4-FFF2-40B4-BE49-F238E27FC236}">
                <a16:creationId xmlns:a16="http://schemas.microsoft.com/office/drawing/2014/main" id="{3D071F0C-C84B-414E-8750-C5775E8F2A2E}"/>
              </a:ext>
            </a:extLst>
          </p:cNvPr>
          <p:cNvCxnSpPr>
            <a:cxnSpLocks/>
          </p:cNvCxnSpPr>
          <p:nvPr/>
        </p:nvCxnSpPr>
        <p:spPr>
          <a:xfrm flipV="1">
            <a:off x="5017535" y="1399592"/>
            <a:ext cx="0" cy="13809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710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798FBB4-80A4-4793-A6A4-8CE376E94EE6}"/>
              </a:ext>
            </a:extLst>
          </p:cNvPr>
          <p:cNvSpPr>
            <a:spLocks noGrp="1"/>
          </p:cNvSpPr>
          <p:nvPr>
            <p:ph type="title"/>
          </p:nvPr>
        </p:nvSpPr>
        <p:spPr>
          <a:xfrm>
            <a:off x="838200" y="0"/>
            <a:ext cx="10515600" cy="718747"/>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window</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layout</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aveikslėlis 3">
            <a:extLst>
              <a:ext uri="{FF2B5EF4-FFF2-40B4-BE49-F238E27FC236}">
                <a16:creationId xmlns:a16="http://schemas.microsoft.com/office/drawing/2014/main" id="{7AB26093-E283-47B3-BB3E-D9359D191F0D}"/>
              </a:ext>
            </a:extLst>
          </p:cNvPr>
          <p:cNvPicPr>
            <a:picLocks noChangeAspect="1"/>
          </p:cNvPicPr>
          <p:nvPr/>
        </p:nvPicPr>
        <p:blipFill>
          <a:blip r:embed="rId2"/>
          <a:stretch>
            <a:fillRect/>
          </a:stretch>
        </p:blipFill>
        <p:spPr>
          <a:xfrm>
            <a:off x="1184598" y="718747"/>
            <a:ext cx="9822804" cy="6139253"/>
          </a:xfrm>
          <a:prstGeom prst="rect">
            <a:avLst/>
          </a:prstGeom>
        </p:spPr>
      </p:pic>
      <p:sp>
        <p:nvSpPr>
          <p:cNvPr id="5" name="Stačiakampis 4">
            <a:extLst>
              <a:ext uri="{FF2B5EF4-FFF2-40B4-BE49-F238E27FC236}">
                <a16:creationId xmlns:a16="http://schemas.microsoft.com/office/drawing/2014/main" id="{3C313D90-9E65-48E4-9D6C-A88B67C1A1D8}"/>
              </a:ext>
            </a:extLst>
          </p:cNvPr>
          <p:cNvSpPr/>
          <p:nvPr/>
        </p:nvSpPr>
        <p:spPr>
          <a:xfrm>
            <a:off x="10814180" y="1357604"/>
            <a:ext cx="237930" cy="1567543"/>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TextBox 5">
            <a:extLst>
              <a:ext uri="{FF2B5EF4-FFF2-40B4-BE49-F238E27FC236}">
                <a16:creationId xmlns:a16="http://schemas.microsoft.com/office/drawing/2014/main" id="{42FCD9D6-0931-4015-8F14-E9354326FC06}"/>
              </a:ext>
            </a:extLst>
          </p:cNvPr>
          <p:cNvSpPr txBox="1"/>
          <p:nvPr/>
        </p:nvSpPr>
        <p:spPr>
          <a:xfrm>
            <a:off x="2799184" y="1818209"/>
            <a:ext cx="3359021"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remaining measuring devices, functional generators, etc.</a:t>
            </a:r>
            <a:endParaRPr lang="lt-LT" dirty="0">
              <a:latin typeface="Times New Roman" panose="02020603050405020304" pitchFamily="18" charset="0"/>
              <a:cs typeface="Times New Roman" panose="02020603050405020304" pitchFamily="18" charset="0"/>
            </a:endParaRPr>
          </a:p>
        </p:txBody>
      </p:sp>
      <p:cxnSp>
        <p:nvCxnSpPr>
          <p:cNvPr id="8" name="Tiesioji rodyklės jungtis 7">
            <a:extLst>
              <a:ext uri="{FF2B5EF4-FFF2-40B4-BE49-F238E27FC236}">
                <a16:creationId xmlns:a16="http://schemas.microsoft.com/office/drawing/2014/main" id="{CE030AAB-1DFB-4A74-93C3-5215714B3E59}"/>
              </a:ext>
            </a:extLst>
          </p:cNvPr>
          <p:cNvCxnSpPr>
            <a:cxnSpLocks/>
            <a:stCxn id="6" idx="3"/>
            <a:endCxn id="5" idx="1"/>
          </p:cNvCxnSpPr>
          <p:nvPr/>
        </p:nvCxnSpPr>
        <p:spPr>
          <a:xfrm>
            <a:off x="6158205" y="2141375"/>
            <a:ext cx="4655975"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037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DBB1A5C-591F-49F7-8588-26E48A0B3128}"/>
              </a:ext>
            </a:extLst>
          </p:cNvPr>
          <p:cNvSpPr>
            <a:spLocks noGrp="1"/>
          </p:cNvSpPr>
          <p:nvPr>
            <p:ph type="title"/>
          </p:nvPr>
        </p:nvSpPr>
        <p:spPr>
          <a:xfrm>
            <a:off x="838200" y="0"/>
            <a:ext cx="10515600" cy="718747"/>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window</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layout</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aveikslėlis 3">
            <a:extLst>
              <a:ext uri="{FF2B5EF4-FFF2-40B4-BE49-F238E27FC236}">
                <a16:creationId xmlns:a16="http://schemas.microsoft.com/office/drawing/2014/main" id="{108372D1-27FB-4673-A96A-9E445F2687AF}"/>
              </a:ext>
            </a:extLst>
          </p:cNvPr>
          <p:cNvPicPr>
            <a:picLocks noChangeAspect="1"/>
          </p:cNvPicPr>
          <p:nvPr/>
        </p:nvPicPr>
        <p:blipFill>
          <a:blip r:embed="rId2"/>
          <a:stretch>
            <a:fillRect/>
          </a:stretch>
        </p:blipFill>
        <p:spPr>
          <a:xfrm>
            <a:off x="1184598" y="718747"/>
            <a:ext cx="9822804" cy="6139253"/>
          </a:xfrm>
          <a:prstGeom prst="rect">
            <a:avLst/>
          </a:prstGeom>
        </p:spPr>
      </p:pic>
      <p:sp>
        <p:nvSpPr>
          <p:cNvPr id="5" name="Stačiakampis 4">
            <a:extLst>
              <a:ext uri="{FF2B5EF4-FFF2-40B4-BE49-F238E27FC236}">
                <a16:creationId xmlns:a16="http://schemas.microsoft.com/office/drawing/2014/main" id="{02205C06-6283-45AF-B488-861E930E44DC}"/>
              </a:ext>
            </a:extLst>
          </p:cNvPr>
          <p:cNvSpPr/>
          <p:nvPr/>
        </p:nvSpPr>
        <p:spPr>
          <a:xfrm>
            <a:off x="1184598" y="5505061"/>
            <a:ext cx="9862847" cy="1049694"/>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TextBox 5">
            <a:extLst>
              <a:ext uri="{FF2B5EF4-FFF2-40B4-BE49-F238E27FC236}">
                <a16:creationId xmlns:a16="http://schemas.microsoft.com/office/drawing/2014/main" id="{42901CFF-72F3-4647-97CC-DC59EECD3D30}"/>
              </a:ext>
            </a:extLst>
          </p:cNvPr>
          <p:cNvSpPr txBox="1"/>
          <p:nvPr/>
        </p:nvSpPr>
        <p:spPr>
          <a:xfrm>
            <a:off x="3317032" y="2818877"/>
            <a:ext cx="3447661"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system status window contains the results of simulations, etc.</a:t>
            </a:r>
            <a:endParaRPr lang="lt-LT" dirty="0">
              <a:latin typeface="Times New Roman" panose="02020603050405020304" pitchFamily="18" charset="0"/>
              <a:cs typeface="Times New Roman" panose="02020603050405020304" pitchFamily="18" charset="0"/>
            </a:endParaRPr>
          </a:p>
        </p:txBody>
      </p:sp>
      <p:cxnSp>
        <p:nvCxnSpPr>
          <p:cNvPr id="8" name="Tiesioji rodyklės jungtis 7">
            <a:extLst>
              <a:ext uri="{FF2B5EF4-FFF2-40B4-BE49-F238E27FC236}">
                <a16:creationId xmlns:a16="http://schemas.microsoft.com/office/drawing/2014/main" id="{51853B94-B895-4BC1-9580-76CEBED0B4CB}"/>
              </a:ext>
            </a:extLst>
          </p:cNvPr>
          <p:cNvCxnSpPr>
            <a:cxnSpLocks/>
            <a:stCxn id="6" idx="2"/>
          </p:cNvCxnSpPr>
          <p:nvPr/>
        </p:nvCxnSpPr>
        <p:spPr>
          <a:xfrm>
            <a:off x="5040863" y="3465208"/>
            <a:ext cx="6998" cy="1965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870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169E405-E076-4189-8806-EF17D9E3A37A}"/>
              </a:ext>
            </a:extLst>
          </p:cNvPr>
          <p:cNvSpPr>
            <a:spLocks noGrp="1"/>
          </p:cNvSpPr>
          <p:nvPr>
            <p:ph type="title"/>
          </p:nvPr>
        </p:nvSpPr>
        <p:spPr>
          <a:xfrm>
            <a:off x="838200" y="0"/>
            <a:ext cx="10515600" cy="718747"/>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window</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layout</a:t>
            </a:r>
            <a:endParaRPr lang="lt-LT" dirty="0"/>
          </a:p>
        </p:txBody>
      </p:sp>
      <p:pic>
        <p:nvPicPr>
          <p:cNvPr id="4" name="Paveikslėlis 3">
            <a:extLst>
              <a:ext uri="{FF2B5EF4-FFF2-40B4-BE49-F238E27FC236}">
                <a16:creationId xmlns:a16="http://schemas.microsoft.com/office/drawing/2014/main" id="{D35EB9BC-50D3-4524-A8C4-8741668039D9}"/>
              </a:ext>
            </a:extLst>
          </p:cNvPr>
          <p:cNvPicPr>
            <a:picLocks noChangeAspect="1"/>
          </p:cNvPicPr>
          <p:nvPr/>
        </p:nvPicPr>
        <p:blipFill>
          <a:blip r:embed="rId2"/>
          <a:stretch>
            <a:fillRect/>
          </a:stretch>
        </p:blipFill>
        <p:spPr>
          <a:xfrm>
            <a:off x="1184598" y="718747"/>
            <a:ext cx="9822804" cy="6139253"/>
          </a:xfrm>
          <a:prstGeom prst="rect">
            <a:avLst/>
          </a:prstGeom>
        </p:spPr>
      </p:pic>
      <p:sp>
        <p:nvSpPr>
          <p:cNvPr id="5" name="Stačiakampis 4">
            <a:extLst>
              <a:ext uri="{FF2B5EF4-FFF2-40B4-BE49-F238E27FC236}">
                <a16:creationId xmlns:a16="http://schemas.microsoft.com/office/drawing/2014/main" id="{426643FC-E725-4159-8FB4-23645D437765}"/>
              </a:ext>
            </a:extLst>
          </p:cNvPr>
          <p:cNvSpPr/>
          <p:nvPr/>
        </p:nvSpPr>
        <p:spPr>
          <a:xfrm>
            <a:off x="4166118" y="1110343"/>
            <a:ext cx="494523" cy="200608"/>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TextBox 5">
            <a:extLst>
              <a:ext uri="{FF2B5EF4-FFF2-40B4-BE49-F238E27FC236}">
                <a16:creationId xmlns:a16="http://schemas.microsoft.com/office/drawing/2014/main" id="{42DF1CFA-538E-4612-BCFF-CBE355B39FC2}"/>
              </a:ext>
            </a:extLst>
          </p:cNvPr>
          <p:cNvSpPr txBox="1"/>
          <p:nvPr/>
        </p:nvSpPr>
        <p:spPr>
          <a:xfrm>
            <a:off x="3132752" y="2938273"/>
            <a:ext cx="256125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Simulation options</a:t>
            </a:r>
            <a:endParaRPr lang="lt-LT" dirty="0">
              <a:latin typeface="Times New Roman" panose="02020603050405020304" pitchFamily="18" charset="0"/>
              <a:cs typeface="Times New Roman" panose="02020603050405020304" pitchFamily="18" charset="0"/>
            </a:endParaRPr>
          </a:p>
        </p:txBody>
      </p:sp>
      <p:cxnSp>
        <p:nvCxnSpPr>
          <p:cNvPr id="8" name="Tiesioji rodyklės jungtis 7">
            <a:extLst>
              <a:ext uri="{FF2B5EF4-FFF2-40B4-BE49-F238E27FC236}">
                <a16:creationId xmlns:a16="http://schemas.microsoft.com/office/drawing/2014/main" id="{39CA54A7-B449-4E68-B7E8-AD3BA3DED7D6}"/>
              </a:ext>
            </a:extLst>
          </p:cNvPr>
          <p:cNvCxnSpPr/>
          <p:nvPr/>
        </p:nvCxnSpPr>
        <p:spPr>
          <a:xfrm flipV="1">
            <a:off x="4413379" y="1366935"/>
            <a:ext cx="0" cy="1548881"/>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727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84C3504-E2D6-42D6-A359-E7F43C1864B3}"/>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Library</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BB0E48AD-451B-409E-B950-937829F111C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 choose</a:t>
            </a:r>
            <a:r>
              <a:rPr lang="lt-LT" dirty="0">
                <a:latin typeface="Times New Roman" panose="02020603050405020304" pitchFamily="18" charset="0"/>
                <a:cs typeface="Times New Roman" panose="02020603050405020304" pitchFamily="18" charset="0"/>
              </a:rPr>
              <a:t> PLACE -&gt; COMPONENT...</a:t>
            </a:r>
          </a:p>
          <a:p>
            <a:pPr algn="just"/>
            <a:r>
              <a:rPr lang="en-US" dirty="0">
                <a:latin typeface="Times New Roman" panose="02020603050405020304" pitchFamily="18" charset="0"/>
                <a:cs typeface="Times New Roman" panose="02020603050405020304" pitchFamily="18" charset="0"/>
              </a:rPr>
              <a:t>Or press</a:t>
            </a:r>
            <a:r>
              <a:rPr lang="lt-LT" dirty="0">
                <a:latin typeface="Times New Roman" panose="02020603050405020304" pitchFamily="18" charset="0"/>
                <a:cs typeface="Times New Roman" panose="02020603050405020304" pitchFamily="18" charset="0"/>
              </a:rPr>
              <a:t> CTR+W</a:t>
            </a:r>
          </a:p>
        </p:txBody>
      </p:sp>
      <p:pic>
        <p:nvPicPr>
          <p:cNvPr id="5" name="Paveikslėlis 4">
            <a:extLst>
              <a:ext uri="{FF2B5EF4-FFF2-40B4-BE49-F238E27FC236}">
                <a16:creationId xmlns:a16="http://schemas.microsoft.com/office/drawing/2014/main" id="{28D338D7-4065-4F47-8E53-B7B9FE9F2383}"/>
              </a:ext>
            </a:extLst>
          </p:cNvPr>
          <p:cNvPicPr>
            <a:picLocks noChangeAspect="1"/>
          </p:cNvPicPr>
          <p:nvPr/>
        </p:nvPicPr>
        <p:blipFill>
          <a:blip r:embed="rId2"/>
          <a:stretch>
            <a:fillRect/>
          </a:stretch>
        </p:blipFill>
        <p:spPr>
          <a:xfrm>
            <a:off x="7466142" y="1595535"/>
            <a:ext cx="3800475" cy="5029200"/>
          </a:xfrm>
          <a:prstGeom prst="rect">
            <a:avLst/>
          </a:prstGeom>
        </p:spPr>
      </p:pic>
    </p:spTree>
    <p:extLst>
      <p:ext uri="{BB962C8B-B14F-4D97-AF65-F5344CB8AC3E}">
        <p14:creationId xmlns:p14="http://schemas.microsoft.com/office/powerpoint/2010/main" val="54417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A8B9074-BDA9-49F3-8B29-D9ABD10F1BD4}"/>
              </a:ext>
            </a:extLst>
          </p:cNvPr>
          <p:cNvSpPr>
            <a:spLocks noGrp="1"/>
          </p:cNvSpPr>
          <p:nvPr>
            <p:ph type="title"/>
          </p:nvPr>
        </p:nvSpPr>
        <p:spPr>
          <a:xfrm>
            <a:off x="838200" y="50833"/>
            <a:ext cx="10515600" cy="944071"/>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Library</a:t>
            </a:r>
            <a:endParaRPr lang="lt-LT" dirty="0"/>
          </a:p>
        </p:txBody>
      </p:sp>
      <p:pic>
        <p:nvPicPr>
          <p:cNvPr id="5" name="Paveikslėlis 4">
            <a:extLst>
              <a:ext uri="{FF2B5EF4-FFF2-40B4-BE49-F238E27FC236}">
                <a16:creationId xmlns:a16="http://schemas.microsoft.com/office/drawing/2014/main" id="{E876F065-1D5C-4621-BF5C-430B460A0C51}"/>
              </a:ext>
            </a:extLst>
          </p:cNvPr>
          <p:cNvPicPr>
            <a:picLocks noChangeAspect="1"/>
          </p:cNvPicPr>
          <p:nvPr/>
        </p:nvPicPr>
        <p:blipFill>
          <a:blip r:embed="rId2"/>
          <a:stretch>
            <a:fillRect/>
          </a:stretch>
        </p:blipFill>
        <p:spPr>
          <a:xfrm>
            <a:off x="2404722" y="994904"/>
            <a:ext cx="7382556" cy="5812263"/>
          </a:xfrm>
          <a:prstGeom prst="rect">
            <a:avLst/>
          </a:prstGeom>
        </p:spPr>
      </p:pic>
    </p:spTree>
    <p:extLst>
      <p:ext uri="{BB962C8B-B14F-4D97-AF65-F5344CB8AC3E}">
        <p14:creationId xmlns:p14="http://schemas.microsoft.com/office/powerpoint/2010/main" val="103934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6089330-982C-435E-8643-3F55971A00E6}"/>
              </a:ext>
            </a:extLst>
          </p:cNvPr>
          <p:cNvSpPr>
            <a:spLocks noGrp="1"/>
          </p:cNvSpPr>
          <p:nvPr>
            <p:ph type="title"/>
          </p:nvPr>
        </p:nvSpPr>
        <p:spPr>
          <a:xfrm>
            <a:off x="838199" y="33888"/>
            <a:ext cx="10515600" cy="905665"/>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Library</a:t>
            </a:r>
            <a:endParaRPr lang="lt-LT" dirty="0"/>
          </a:p>
        </p:txBody>
      </p:sp>
      <p:pic>
        <p:nvPicPr>
          <p:cNvPr id="5" name="Paveikslėlis 4">
            <a:extLst>
              <a:ext uri="{FF2B5EF4-FFF2-40B4-BE49-F238E27FC236}">
                <a16:creationId xmlns:a16="http://schemas.microsoft.com/office/drawing/2014/main" id="{69B12953-C856-46B4-852B-71C04747E9C9}"/>
              </a:ext>
            </a:extLst>
          </p:cNvPr>
          <p:cNvPicPr>
            <a:picLocks noChangeAspect="1"/>
          </p:cNvPicPr>
          <p:nvPr/>
        </p:nvPicPr>
        <p:blipFill>
          <a:blip r:embed="rId2"/>
          <a:stretch>
            <a:fillRect/>
          </a:stretch>
        </p:blipFill>
        <p:spPr>
          <a:xfrm>
            <a:off x="127712" y="939553"/>
            <a:ext cx="7579179" cy="5918447"/>
          </a:xfrm>
          <a:prstGeom prst="rect">
            <a:avLst/>
          </a:prstGeom>
        </p:spPr>
      </p:pic>
      <p:sp>
        <p:nvSpPr>
          <p:cNvPr id="6" name="Stačiakampis 5">
            <a:extLst>
              <a:ext uri="{FF2B5EF4-FFF2-40B4-BE49-F238E27FC236}">
                <a16:creationId xmlns:a16="http://schemas.microsoft.com/office/drawing/2014/main" id="{E8C91070-0C6E-4E75-A921-5C4F36D1F3C4}"/>
              </a:ext>
            </a:extLst>
          </p:cNvPr>
          <p:cNvSpPr/>
          <p:nvPr/>
        </p:nvSpPr>
        <p:spPr>
          <a:xfrm>
            <a:off x="191278" y="1842796"/>
            <a:ext cx="2127379" cy="3783563"/>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TextBox 6">
            <a:extLst>
              <a:ext uri="{FF2B5EF4-FFF2-40B4-BE49-F238E27FC236}">
                <a16:creationId xmlns:a16="http://schemas.microsoft.com/office/drawing/2014/main" id="{1585778D-6639-4DC3-8E86-3029D3825BF0}"/>
              </a:ext>
            </a:extLst>
          </p:cNvPr>
          <p:cNvSpPr txBox="1"/>
          <p:nvPr/>
        </p:nvSpPr>
        <p:spPr>
          <a:xfrm>
            <a:off x="8752114" y="3549911"/>
            <a:ext cx="3533192" cy="369332"/>
          </a:xfrm>
          <a:prstGeom prst="rect">
            <a:avLst/>
          </a:prstGeom>
          <a:noFill/>
        </p:spPr>
        <p:txBody>
          <a:bodyPr wrap="square" rtlCol="0">
            <a:spAutoFit/>
          </a:bodyPr>
          <a:lstStyle/>
          <a:p>
            <a:pPr algn="just"/>
            <a:r>
              <a:rPr lang="lt-LT" dirty="0" err="1">
                <a:latin typeface="Times New Roman" panose="02020603050405020304" pitchFamily="18" charset="0"/>
                <a:cs typeface="Times New Roman" panose="02020603050405020304" pitchFamily="18" charset="0"/>
              </a:rPr>
              <a:t>Component</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groups</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by</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purpose</a:t>
            </a:r>
            <a:endParaRPr lang="lt-LT" dirty="0">
              <a:latin typeface="Times New Roman" panose="02020603050405020304" pitchFamily="18" charset="0"/>
              <a:cs typeface="Times New Roman" panose="02020603050405020304" pitchFamily="18" charset="0"/>
            </a:endParaRPr>
          </a:p>
        </p:txBody>
      </p:sp>
      <p:cxnSp>
        <p:nvCxnSpPr>
          <p:cNvPr id="9" name="Tiesioji rodyklės jungtis 8">
            <a:extLst>
              <a:ext uri="{FF2B5EF4-FFF2-40B4-BE49-F238E27FC236}">
                <a16:creationId xmlns:a16="http://schemas.microsoft.com/office/drawing/2014/main" id="{E4F09264-11CA-41A2-B53C-31F32031F78A}"/>
              </a:ext>
            </a:extLst>
          </p:cNvPr>
          <p:cNvCxnSpPr>
            <a:cxnSpLocks/>
            <a:stCxn id="7" idx="1"/>
          </p:cNvCxnSpPr>
          <p:nvPr/>
        </p:nvCxnSpPr>
        <p:spPr>
          <a:xfrm flipH="1">
            <a:off x="2382223" y="3734577"/>
            <a:ext cx="6369891" cy="3499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40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832FE48-3F18-4F93-AEA9-10C1C8E5DF1B}"/>
              </a:ext>
            </a:extLst>
          </p:cNvPr>
          <p:cNvSpPr>
            <a:spLocks noGrp="1"/>
          </p:cNvSpPr>
          <p:nvPr>
            <p:ph type="title"/>
          </p:nvPr>
        </p:nvSpPr>
        <p:spPr>
          <a:xfrm>
            <a:off x="838200" y="0"/>
            <a:ext cx="10515600" cy="942993"/>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Library</a:t>
            </a:r>
            <a:endParaRPr lang="lt-LT" dirty="0"/>
          </a:p>
        </p:txBody>
      </p:sp>
      <p:pic>
        <p:nvPicPr>
          <p:cNvPr id="5" name="Paveikslėlis 4">
            <a:extLst>
              <a:ext uri="{FF2B5EF4-FFF2-40B4-BE49-F238E27FC236}">
                <a16:creationId xmlns:a16="http://schemas.microsoft.com/office/drawing/2014/main" id="{B1834A90-2B91-497D-8F9A-5AECBCF8B190}"/>
              </a:ext>
            </a:extLst>
          </p:cNvPr>
          <p:cNvPicPr>
            <a:picLocks noChangeAspect="1"/>
          </p:cNvPicPr>
          <p:nvPr/>
        </p:nvPicPr>
        <p:blipFill>
          <a:blip r:embed="rId2"/>
          <a:stretch>
            <a:fillRect/>
          </a:stretch>
        </p:blipFill>
        <p:spPr>
          <a:xfrm>
            <a:off x="135051" y="942993"/>
            <a:ext cx="7527180" cy="5915007"/>
          </a:xfrm>
          <a:prstGeom prst="rect">
            <a:avLst/>
          </a:prstGeom>
        </p:spPr>
      </p:pic>
      <p:sp>
        <p:nvSpPr>
          <p:cNvPr id="6" name="Stačiakampis 5">
            <a:extLst>
              <a:ext uri="{FF2B5EF4-FFF2-40B4-BE49-F238E27FC236}">
                <a16:creationId xmlns:a16="http://schemas.microsoft.com/office/drawing/2014/main" id="{12BA16D5-65D9-4245-9946-37708C76D2B8}"/>
              </a:ext>
            </a:extLst>
          </p:cNvPr>
          <p:cNvSpPr/>
          <p:nvPr/>
        </p:nvSpPr>
        <p:spPr>
          <a:xfrm>
            <a:off x="93306" y="2239347"/>
            <a:ext cx="2332653" cy="1931437"/>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TextBox 6">
            <a:extLst>
              <a:ext uri="{FF2B5EF4-FFF2-40B4-BE49-F238E27FC236}">
                <a16:creationId xmlns:a16="http://schemas.microsoft.com/office/drawing/2014/main" id="{8AD9028F-AE7B-4D0B-9D0F-DD7AE39B07A7}"/>
              </a:ext>
            </a:extLst>
          </p:cNvPr>
          <p:cNvSpPr txBox="1"/>
          <p:nvPr/>
        </p:nvSpPr>
        <p:spPr>
          <a:xfrm>
            <a:off x="9190654" y="3020399"/>
            <a:ext cx="1800493" cy="369332"/>
          </a:xfrm>
          <a:prstGeom prst="rect">
            <a:avLst/>
          </a:prstGeom>
          <a:noFill/>
        </p:spPr>
        <p:txBody>
          <a:bodyPr wrap="none" rtlCol="0">
            <a:spAutoFit/>
          </a:bodyPr>
          <a:lstStyle/>
          <a:p>
            <a:r>
              <a:rPr lang="lt-LT" dirty="0" err="1">
                <a:latin typeface="Times New Roman" panose="02020603050405020304" pitchFamily="18" charset="0"/>
                <a:cs typeface="Times New Roman" panose="02020603050405020304" pitchFamily="18" charset="0"/>
              </a:rPr>
              <a:t>List</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of</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subgroups</a:t>
            </a:r>
            <a:endParaRPr lang="lt-LT" dirty="0">
              <a:latin typeface="Times New Roman" panose="02020603050405020304" pitchFamily="18" charset="0"/>
              <a:cs typeface="Times New Roman" panose="02020603050405020304" pitchFamily="18" charset="0"/>
            </a:endParaRPr>
          </a:p>
        </p:txBody>
      </p:sp>
      <p:cxnSp>
        <p:nvCxnSpPr>
          <p:cNvPr id="9" name="Tiesioji rodyklės jungtis 8">
            <a:extLst>
              <a:ext uri="{FF2B5EF4-FFF2-40B4-BE49-F238E27FC236}">
                <a16:creationId xmlns:a16="http://schemas.microsoft.com/office/drawing/2014/main" id="{15CF458E-3DD9-46AF-9556-F19B4818FB38}"/>
              </a:ext>
            </a:extLst>
          </p:cNvPr>
          <p:cNvCxnSpPr>
            <a:stCxn id="7" idx="1"/>
          </p:cNvCxnSpPr>
          <p:nvPr/>
        </p:nvCxnSpPr>
        <p:spPr>
          <a:xfrm flipH="1">
            <a:off x="2477278" y="3205065"/>
            <a:ext cx="6713376"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55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E01045A-FD44-4751-8D89-39CC5F9C30A7}"/>
              </a:ext>
            </a:extLst>
          </p:cNvPr>
          <p:cNvSpPr>
            <a:spLocks noGrp="1"/>
          </p:cNvSpPr>
          <p:nvPr>
            <p:ph type="title"/>
          </p:nvPr>
        </p:nvSpPr>
        <p:spPr>
          <a:xfrm>
            <a:off x="838200" y="0"/>
            <a:ext cx="10515600" cy="841027"/>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Library</a:t>
            </a:r>
            <a:endParaRPr lang="lt-LT" dirty="0"/>
          </a:p>
        </p:txBody>
      </p:sp>
      <p:pic>
        <p:nvPicPr>
          <p:cNvPr id="5" name="Paveikslėlis 4">
            <a:extLst>
              <a:ext uri="{FF2B5EF4-FFF2-40B4-BE49-F238E27FC236}">
                <a16:creationId xmlns:a16="http://schemas.microsoft.com/office/drawing/2014/main" id="{023515DE-C553-4F14-87E0-AE7DE8972FF7}"/>
              </a:ext>
            </a:extLst>
          </p:cNvPr>
          <p:cNvPicPr>
            <a:picLocks noChangeAspect="1"/>
          </p:cNvPicPr>
          <p:nvPr/>
        </p:nvPicPr>
        <p:blipFill>
          <a:blip r:embed="rId2"/>
          <a:stretch>
            <a:fillRect/>
          </a:stretch>
        </p:blipFill>
        <p:spPr>
          <a:xfrm>
            <a:off x="105164" y="841027"/>
            <a:ext cx="7625248" cy="6016973"/>
          </a:xfrm>
          <a:prstGeom prst="rect">
            <a:avLst/>
          </a:prstGeom>
        </p:spPr>
      </p:pic>
      <p:sp>
        <p:nvSpPr>
          <p:cNvPr id="6" name="Stačiakampis 5">
            <a:extLst>
              <a:ext uri="{FF2B5EF4-FFF2-40B4-BE49-F238E27FC236}">
                <a16:creationId xmlns:a16="http://schemas.microsoft.com/office/drawing/2014/main" id="{15BD2803-784C-4007-90F2-8C685BBC6264}"/>
              </a:ext>
            </a:extLst>
          </p:cNvPr>
          <p:cNvSpPr/>
          <p:nvPr/>
        </p:nvSpPr>
        <p:spPr>
          <a:xfrm>
            <a:off x="2164702" y="1180322"/>
            <a:ext cx="2668555" cy="5393094"/>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TextBox 6">
            <a:extLst>
              <a:ext uri="{FF2B5EF4-FFF2-40B4-BE49-F238E27FC236}">
                <a16:creationId xmlns:a16="http://schemas.microsoft.com/office/drawing/2014/main" id="{0C3F4558-97D5-49BE-9E53-3E0B66C09A90}"/>
              </a:ext>
            </a:extLst>
          </p:cNvPr>
          <p:cNvSpPr txBox="1"/>
          <p:nvPr/>
        </p:nvSpPr>
        <p:spPr>
          <a:xfrm>
            <a:off x="9054000" y="3553703"/>
            <a:ext cx="2505814" cy="646331"/>
          </a:xfrm>
          <a:prstGeom prst="rect">
            <a:avLst/>
          </a:prstGeom>
          <a:noFill/>
        </p:spPr>
        <p:txBody>
          <a:bodyPr wrap="none" rtlCol="0">
            <a:spAutoFit/>
          </a:bodyPr>
          <a:lstStyle/>
          <a:p>
            <a:pPr algn="just"/>
            <a:r>
              <a:rPr lang="en-US" dirty="0">
                <a:latin typeface="Times New Roman" panose="02020603050405020304" pitchFamily="18" charset="0"/>
                <a:cs typeface="Times New Roman" panose="02020603050405020304" pitchFamily="18" charset="0"/>
              </a:rPr>
              <a:t>Specific components</a:t>
            </a:r>
          </a:p>
          <a:p>
            <a:pPr algn="just"/>
            <a:r>
              <a:rPr lang="en-US" dirty="0">
                <a:latin typeface="Times New Roman" panose="02020603050405020304" pitchFamily="18" charset="0"/>
                <a:cs typeface="Times New Roman" panose="02020603050405020304" pitchFamily="18" charset="0"/>
              </a:rPr>
              <a:t>which we need to choose</a:t>
            </a:r>
            <a:endParaRPr lang="lt-LT" dirty="0">
              <a:latin typeface="Times New Roman" panose="02020603050405020304" pitchFamily="18" charset="0"/>
              <a:cs typeface="Times New Roman" panose="02020603050405020304" pitchFamily="18" charset="0"/>
            </a:endParaRPr>
          </a:p>
        </p:txBody>
      </p:sp>
      <p:cxnSp>
        <p:nvCxnSpPr>
          <p:cNvPr id="11" name="Tiesioji rodyklės jungtis 10">
            <a:extLst>
              <a:ext uri="{FF2B5EF4-FFF2-40B4-BE49-F238E27FC236}">
                <a16:creationId xmlns:a16="http://schemas.microsoft.com/office/drawing/2014/main" id="{D3FC2AB6-8EF7-4539-8D6B-BC91C4A0EE66}"/>
              </a:ext>
            </a:extLst>
          </p:cNvPr>
          <p:cNvCxnSpPr>
            <a:stCxn id="7" idx="1"/>
          </p:cNvCxnSpPr>
          <p:nvPr/>
        </p:nvCxnSpPr>
        <p:spPr>
          <a:xfrm flipH="1">
            <a:off x="4879910" y="3876869"/>
            <a:ext cx="4174090"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52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A9695FB-6F02-4AD6-AA75-8A1827F8D878}"/>
              </a:ext>
            </a:extLst>
          </p:cNvPr>
          <p:cNvSpPr>
            <a:spLocks noGrp="1"/>
          </p:cNvSpPr>
          <p:nvPr>
            <p:ph type="title"/>
          </p:nvPr>
        </p:nvSpPr>
        <p:spPr>
          <a:xfrm>
            <a:off x="838200" y="365126"/>
            <a:ext cx="10515600" cy="1103358"/>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Library</a:t>
            </a:r>
            <a:endParaRPr lang="lt-LT" dirty="0"/>
          </a:p>
        </p:txBody>
      </p:sp>
      <p:pic>
        <p:nvPicPr>
          <p:cNvPr id="5" name="Paveikslėlis 4">
            <a:extLst>
              <a:ext uri="{FF2B5EF4-FFF2-40B4-BE49-F238E27FC236}">
                <a16:creationId xmlns:a16="http://schemas.microsoft.com/office/drawing/2014/main" id="{57E104D0-16EF-455F-B51B-BC420FD7051E}"/>
              </a:ext>
            </a:extLst>
          </p:cNvPr>
          <p:cNvPicPr>
            <a:picLocks noChangeAspect="1"/>
          </p:cNvPicPr>
          <p:nvPr/>
        </p:nvPicPr>
        <p:blipFill>
          <a:blip r:embed="rId2"/>
          <a:stretch>
            <a:fillRect/>
          </a:stretch>
        </p:blipFill>
        <p:spPr>
          <a:xfrm>
            <a:off x="781924" y="1501141"/>
            <a:ext cx="5105692" cy="5317108"/>
          </a:xfrm>
          <a:prstGeom prst="rect">
            <a:avLst/>
          </a:prstGeom>
        </p:spPr>
      </p:pic>
      <p:sp>
        <p:nvSpPr>
          <p:cNvPr id="6" name="TextBox 5">
            <a:extLst>
              <a:ext uri="{FF2B5EF4-FFF2-40B4-BE49-F238E27FC236}">
                <a16:creationId xmlns:a16="http://schemas.microsoft.com/office/drawing/2014/main" id="{34D5BB6D-E2FA-417E-A4F5-82858AB5AA53}"/>
              </a:ext>
            </a:extLst>
          </p:cNvPr>
          <p:cNvSpPr txBox="1"/>
          <p:nvPr/>
        </p:nvSpPr>
        <p:spPr>
          <a:xfrm>
            <a:off x="5887616" y="1870788"/>
            <a:ext cx="6032241"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By double-clicking on the placed component, we can modify its parameters. In this case, since we have a DC power supply, the most important thing for us to change is its voltage.</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28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AB61E7D-0B79-4E3B-B43B-6E3380818660}"/>
              </a:ext>
            </a:extLst>
          </p:cNvPr>
          <p:cNvSpPr>
            <a:spLocks noGrp="1"/>
          </p:cNvSpPr>
          <p:nvPr>
            <p:ph type="title"/>
          </p:nvPr>
        </p:nvSpPr>
        <p:spPr>
          <a:xfrm>
            <a:off x="247261" y="2766218"/>
            <a:ext cx="11709919" cy="1325563"/>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Connecting to terminal servers without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vpn</a:t>
            </a:r>
            <a:endParaRPr lang="lt-LT" dirty="0"/>
          </a:p>
        </p:txBody>
      </p:sp>
    </p:spTree>
    <p:extLst>
      <p:ext uri="{BB962C8B-B14F-4D97-AF65-F5344CB8AC3E}">
        <p14:creationId xmlns:p14="http://schemas.microsoft.com/office/powerpoint/2010/main" val="3620045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A9EC803-0382-47E9-870E-CF9C2F32DD47}"/>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Measuring</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instruments</a:t>
            </a:r>
            <a:endParaRPr lang="lt-LT" dirty="0"/>
          </a:p>
        </p:txBody>
      </p:sp>
      <p:pic>
        <p:nvPicPr>
          <p:cNvPr id="5" name="Paveikslėlis 4">
            <a:extLst>
              <a:ext uri="{FF2B5EF4-FFF2-40B4-BE49-F238E27FC236}">
                <a16:creationId xmlns:a16="http://schemas.microsoft.com/office/drawing/2014/main" id="{FBD1748F-B618-4456-B7A7-972489E0D481}"/>
              </a:ext>
            </a:extLst>
          </p:cNvPr>
          <p:cNvPicPr>
            <a:picLocks noChangeAspect="1"/>
          </p:cNvPicPr>
          <p:nvPr/>
        </p:nvPicPr>
        <p:blipFill>
          <a:blip r:embed="rId2"/>
          <a:stretch>
            <a:fillRect/>
          </a:stretch>
        </p:blipFill>
        <p:spPr>
          <a:xfrm>
            <a:off x="131989" y="2023576"/>
            <a:ext cx="6115050" cy="4686300"/>
          </a:xfrm>
          <a:prstGeom prst="rect">
            <a:avLst/>
          </a:prstGeom>
        </p:spPr>
      </p:pic>
      <p:sp>
        <p:nvSpPr>
          <p:cNvPr id="6" name="Stačiakampis 5">
            <a:extLst>
              <a:ext uri="{FF2B5EF4-FFF2-40B4-BE49-F238E27FC236}">
                <a16:creationId xmlns:a16="http://schemas.microsoft.com/office/drawing/2014/main" id="{A189E760-8712-4CF0-A19D-3ECE05C7A989}"/>
              </a:ext>
            </a:extLst>
          </p:cNvPr>
          <p:cNvSpPr/>
          <p:nvPr/>
        </p:nvSpPr>
        <p:spPr>
          <a:xfrm>
            <a:off x="5924939" y="2346649"/>
            <a:ext cx="363894" cy="209939"/>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cxnSp>
        <p:nvCxnSpPr>
          <p:cNvPr id="8" name="Tiesioji rodyklės jungtis 7">
            <a:extLst>
              <a:ext uri="{FF2B5EF4-FFF2-40B4-BE49-F238E27FC236}">
                <a16:creationId xmlns:a16="http://schemas.microsoft.com/office/drawing/2014/main" id="{958444F0-25F5-4FBC-81D3-EA84992213C0}"/>
              </a:ext>
            </a:extLst>
          </p:cNvPr>
          <p:cNvCxnSpPr/>
          <p:nvPr/>
        </p:nvCxnSpPr>
        <p:spPr>
          <a:xfrm flipV="1">
            <a:off x="1880118" y="2556588"/>
            <a:ext cx="4044821" cy="27292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9A4BFC1-36EB-49F6-B8F6-CAF3B7EF954A}"/>
              </a:ext>
            </a:extLst>
          </p:cNvPr>
          <p:cNvSpPr txBox="1"/>
          <p:nvPr/>
        </p:nvSpPr>
        <p:spPr>
          <a:xfrm>
            <a:off x="6419461" y="2023576"/>
            <a:ext cx="5010539"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measure the basic parameters of the circuit, we choose the Multimeter measuring device. Which we can use to measure voltage, current and resistance, both AC and DC.</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120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0C8520E-0543-419F-99BB-E83B7D78147A}"/>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Measuring</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instruments</a:t>
            </a:r>
            <a:endParaRPr lang="lt-LT" dirty="0"/>
          </a:p>
        </p:txBody>
      </p:sp>
      <p:sp>
        <p:nvSpPr>
          <p:cNvPr id="3" name="Turinio vietos rezervavimo ženklas 2">
            <a:extLst>
              <a:ext uri="{FF2B5EF4-FFF2-40B4-BE49-F238E27FC236}">
                <a16:creationId xmlns:a16="http://schemas.microsoft.com/office/drawing/2014/main" id="{6AE72510-F017-4E58-921C-2AA081A3A525}"/>
              </a:ext>
            </a:extLst>
          </p:cNvPr>
          <p:cNvSpPr>
            <a:spLocks noGrp="1"/>
          </p:cNvSpPr>
          <p:nvPr>
            <p:ph idx="1"/>
          </p:nvPr>
        </p:nvSpPr>
        <p:spPr>
          <a:xfrm>
            <a:off x="7431832" y="1825625"/>
            <a:ext cx="3921967" cy="4351338"/>
          </a:xfrm>
        </p:spPr>
        <p:txBody>
          <a:bodyPr/>
          <a:lstStyle/>
          <a:p>
            <a:r>
              <a:rPr lang="en-US" dirty="0">
                <a:latin typeface="Times New Roman" panose="02020603050405020304" pitchFamily="18" charset="0"/>
                <a:cs typeface="Times New Roman" panose="02020603050405020304" pitchFamily="18" charset="0"/>
              </a:rPr>
              <a:t>The voltmeter is connected to the circuit in parallel.</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E5B9E779-E9EA-40C5-8FF5-52B6F612628F}"/>
              </a:ext>
            </a:extLst>
          </p:cNvPr>
          <p:cNvPicPr>
            <a:picLocks noChangeAspect="1"/>
          </p:cNvPicPr>
          <p:nvPr/>
        </p:nvPicPr>
        <p:blipFill>
          <a:blip r:embed="rId2"/>
          <a:stretch>
            <a:fillRect/>
          </a:stretch>
        </p:blipFill>
        <p:spPr>
          <a:xfrm>
            <a:off x="487621" y="1613709"/>
            <a:ext cx="6467475" cy="5076825"/>
          </a:xfrm>
          <a:prstGeom prst="rect">
            <a:avLst/>
          </a:prstGeom>
        </p:spPr>
      </p:pic>
    </p:spTree>
    <p:extLst>
      <p:ext uri="{BB962C8B-B14F-4D97-AF65-F5344CB8AC3E}">
        <p14:creationId xmlns:p14="http://schemas.microsoft.com/office/powerpoint/2010/main" val="236268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E658D9F-697B-4E59-9CE5-2B1D61512397}"/>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Measuring</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instruments</a:t>
            </a:r>
            <a:endParaRPr lang="lt-LT" dirty="0"/>
          </a:p>
        </p:txBody>
      </p:sp>
      <p:sp>
        <p:nvSpPr>
          <p:cNvPr id="3" name="Turinio vietos rezervavimo ženklas 2">
            <a:extLst>
              <a:ext uri="{FF2B5EF4-FFF2-40B4-BE49-F238E27FC236}">
                <a16:creationId xmlns:a16="http://schemas.microsoft.com/office/drawing/2014/main" id="{06B486A3-A489-4507-9BEA-9FA22A56F100}"/>
              </a:ext>
            </a:extLst>
          </p:cNvPr>
          <p:cNvSpPr>
            <a:spLocks noGrp="1"/>
          </p:cNvSpPr>
          <p:nvPr>
            <p:ph idx="1"/>
          </p:nvPr>
        </p:nvSpPr>
        <p:spPr>
          <a:xfrm>
            <a:off x="6684606" y="1825625"/>
            <a:ext cx="4669194" cy="4351338"/>
          </a:xfrm>
        </p:spPr>
        <p:txBody>
          <a:bodyPr/>
          <a:lstStyle/>
          <a:p>
            <a:pPr algn="just"/>
            <a:r>
              <a:rPr lang="en-US" dirty="0">
                <a:latin typeface="Times New Roman" panose="02020603050405020304" pitchFamily="18" charset="0"/>
                <a:cs typeface="Times New Roman" panose="02020603050405020304" pitchFamily="18" charset="0"/>
              </a:rPr>
              <a:t>The ammeter is connected to the circuit in series.</a:t>
            </a:r>
            <a:endParaRPr lang="lt-LT" dirty="0">
              <a:latin typeface="Times New Roman" panose="02020603050405020304" pitchFamily="18" charset="0"/>
              <a:cs typeface="Times New Roman" panose="02020603050405020304" pitchFamily="18" charset="0"/>
            </a:endParaRPr>
          </a:p>
        </p:txBody>
      </p:sp>
      <p:pic>
        <p:nvPicPr>
          <p:cNvPr id="7" name="Paveikslėlis 6">
            <a:extLst>
              <a:ext uri="{FF2B5EF4-FFF2-40B4-BE49-F238E27FC236}">
                <a16:creationId xmlns:a16="http://schemas.microsoft.com/office/drawing/2014/main" id="{FAD279B2-616E-4928-819A-9C7F8B6816BF}"/>
              </a:ext>
            </a:extLst>
          </p:cNvPr>
          <p:cNvPicPr>
            <a:picLocks noChangeAspect="1"/>
          </p:cNvPicPr>
          <p:nvPr/>
        </p:nvPicPr>
        <p:blipFill>
          <a:blip r:embed="rId2"/>
          <a:stretch>
            <a:fillRect/>
          </a:stretch>
        </p:blipFill>
        <p:spPr>
          <a:xfrm>
            <a:off x="207606" y="1608753"/>
            <a:ext cx="6477000" cy="5105400"/>
          </a:xfrm>
          <a:prstGeom prst="rect">
            <a:avLst/>
          </a:prstGeom>
        </p:spPr>
      </p:pic>
    </p:spTree>
    <p:extLst>
      <p:ext uri="{BB962C8B-B14F-4D97-AF65-F5344CB8AC3E}">
        <p14:creationId xmlns:p14="http://schemas.microsoft.com/office/powerpoint/2010/main" val="133075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B2B5BE5-1256-46D2-A044-DA9AFFFE33E8}"/>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Scheme</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assembly</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EA30CC24-5FF6-4183-AFD4-AB794F0CB8D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Let's assemble the simplest circuit with a resistor and a red LED. We first compile the components from the library in the main window.</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C59C1647-085F-4865-B8A7-471F207E1D46}"/>
              </a:ext>
            </a:extLst>
          </p:cNvPr>
          <p:cNvPicPr>
            <a:picLocks noChangeAspect="1"/>
          </p:cNvPicPr>
          <p:nvPr/>
        </p:nvPicPr>
        <p:blipFill rotWithShape="1">
          <a:blip r:embed="rId2"/>
          <a:srcRect l="21535" t="22871" r="18891" b="13266"/>
          <a:stretch/>
        </p:blipFill>
        <p:spPr>
          <a:xfrm>
            <a:off x="3107871" y="3148319"/>
            <a:ext cx="5976258" cy="3513739"/>
          </a:xfrm>
          <a:prstGeom prst="roundRect">
            <a:avLst/>
          </a:prstGeom>
        </p:spPr>
      </p:pic>
    </p:spTree>
    <p:extLst>
      <p:ext uri="{BB962C8B-B14F-4D97-AF65-F5344CB8AC3E}">
        <p14:creationId xmlns:p14="http://schemas.microsoft.com/office/powerpoint/2010/main" val="1279121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4F17A02-2819-4395-9419-6F09C12FF56E}"/>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Scheme</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assembly</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56C236E2-6B8B-415B-8A9F-A9D4DAA6F27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Because the value of the resistor depends on the supply voltage and the voltage required for the LED. We choose that our supply voltage will be 5V. And we change it in the program by double-clicking on the component.</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2E9392CD-2450-4938-8F00-BE0B8583F2E6}"/>
              </a:ext>
            </a:extLst>
          </p:cNvPr>
          <p:cNvPicPr>
            <a:picLocks noChangeAspect="1"/>
          </p:cNvPicPr>
          <p:nvPr/>
        </p:nvPicPr>
        <p:blipFill>
          <a:blip r:embed="rId2"/>
          <a:stretch>
            <a:fillRect/>
          </a:stretch>
        </p:blipFill>
        <p:spPr>
          <a:xfrm>
            <a:off x="2676383" y="3708919"/>
            <a:ext cx="6839234" cy="2009775"/>
          </a:xfrm>
          <a:prstGeom prst="rect">
            <a:avLst/>
          </a:prstGeom>
        </p:spPr>
      </p:pic>
      <p:sp>
        <p:nvSpPr>
          <p:cNvPr id="6" name="Stačiakampis 5">
            <a:extLst>
              <a:ext uri="{FF2B5EF4-FFF2-40B4-BE49-F238E27FC236}">
                <a16:creationId xmlns:a16="http://schemas.microsoft.com/office/drawing/2014/main" id="{2E3FE8E0-D108-47B1-9FE1-5FE66D0E19E9}"/>
              </a:ext>
            </a:extLst>
          </p:cNvPr>
          <p:cNvSpPr/>
          <p:nvPr/>
        </p:nvSpPr>
        <p:spPr>
          <a:xfrm>
            <a:off x="2929812" y="4595327"/>
            <a:ext cx="5570376" cy="438538"/>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80336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42BA1CD-B2B5-4F47-AE2B-0F2AB9052701}"/>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Scheme</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assembly</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9564D7AA-0F7A-48CA-9A05-BC2A5A3C71F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What voltage is required for the LED we can see when we select it from the component library.</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90E64EAE-9995-49EE-A261-448533F53C3F}"/>
              </a:ext>
            </a:extLst>
          </p:cNvPr>
          <p:cNvPicPr>
            <a:picLocks noChangeAspect="1"/>
          </p:cNvPicPr>
          <p:nvPr/>
        </p:nvPicPr>
        <p:blipFill>
          <a:blip r:embed="rId2"/>
          <a:stretch>
            <a:fillRect/>
          </a:stretch>
        </p:blipFill>
        <p:spPr>
          <a:xfrm>
            <a:off x="4390636" y="2874753"/>
            <a:ext cx="3410727" cy="3793816"/>
          </a:xfrm>
          <a:prstGeom prst="rect">
            <a:avLst/>
          </a:prstGeom>
        </p:spPr>
      </p:pic>
      <p:sp>
        <p:nvSpPr>
          <p:cNvPr id="6" name="Stačiakampis 5">
            <a:extLst>
              <a:ext uri="{FF2B5EF4-FFF2-40B4-BE49-F238E27FC236}">
                <a16:creationId xmlns:a16="http://schemas.microsoft.com/office/drawing/2014/main" id="{FC10D684-E41C-4638-BE99-FA2095D1BC23}"/>
              </a:ext>
            </a:extLst>
          </p:cNvPr>
          <p:cNvSpPr/>
          <p:nvPr/>
        </p:nvSpPr>
        <p:spPr>
          <a:xfrm>
            <a:off x="4282751" y="5397759"/>
            <a:ext cx="3587620" cy="1184988"/>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519951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3FCB96A-A4B9-41A1-B383-4F93EF9DB0F3}"/>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Scheme</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assembly</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2BF072E2-6DF1-426D-BB26-743E14ABEBA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Once we know these values according to the law of ohm, we can calculate what value the resistor will be used.</a:t>
            </a:r>
            <a:r>
              <a:rPr lang="lt-LT"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5 – 1.83 = 3.17V.</a:t>
            </a:r>
          </a:p>
          <a:p>
            <a:pPr algn="just"/>
            <a:r>
              <a:rPr lang="en-US" dirty="0">
                <a:latin typeface="Times New Roman" panose="02020603050405020304" pitchFamily="18" charset="0"/>
                <a:cs typeface="Times New Roman" panose="02020603050405020304" pitchFamily="18" charset="0"/>
              </a:rPr>
              <a:t>R = V / I; R = 3.17V / 0.005A = 634 ohms.</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964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675B182-A271-4B65-B0A2-0277674B29AC}"/>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Scheme</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assembly</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22E6EF1A-8BA3-4E97-BC64-0D381922987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Then by double-clicking on the resistor in the </a:t>
            </a:r>
            <a:r>
              <a:rPr lang="en-US" dirty="0" err="1">
                <a:latin typeface="Times New Roman" panose="02020603050405020304" pitchFamily="18" charset="0"/>
                <a:cs typeface="Times New Roman" panose="02020603050405020304" pitchFamily="18" charset="0"/>
              </a:rPr>
              <a:t>multisim</a:t>
            </a:r>
            <a:r>
              <a:rPr lang="en-US" dirty="0">
                <a:latin typeface="Times New Roman" panose="02020603050405020304" pitchFamily="18" charset="0"/>
                <a:cs typeface="Times New Roman" panose="02020603050405020304" pitchFamily="18" charset="0"/>
              </a:rPr>
              <a:t> program, we can change its value to the required one.</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9C1456A9-7FA8-4805-8AFC-FD4D48DDBAC7}"/>
              </a:ext>
            </a:extLst>
          </p:cNvPr>
          <p:cNvPicPr>
            <a:picLocks noChangeAspect="1"/>
          </p:cNvPicPr>
          <p:nvPr/>
        </p:nvPicPr>
        <p:blipFill>
          <a:blip r:embed="rId2"/>
          <a:stretch>
            <a:fillRect/>
          </a:stretch>
        </p:blipFill>
        <p:spPr>
          <a:xfrm>
            <a:off x="2711772" y="3429000"/>
            <a:ext cx="6768456" cy="2057497"/>
          </a:xfrm>
          <a:prstGeom prst="rect">
            <a:avLst/>
          </a:prstGeom>
        </p:spPr>
      </p:pic>
    </p:spTree>
    <p:extLst>
      <p:ext uri="{BB962C8B-B14F-4D97-AF65-F5344CB8AC3E}">
        <p14:creationId xmlns:p14="http://schemas.microsoft.com/office/powerpoint/2010/main" val="2910275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3C296FB-B3FF-4283-B7B2-16BD2107B56B}"/>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Scheme</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assembly</a:t>
            </a:r>
            <a:endParaRPr lang="lt-LT" dirty="0"/>
          </a:p>
        </p:txBody>
      </p:sp>
      <p:sp>
        <p:nvSpPr>
          <p:cNvPr id="3" name="Turinio vietos rezervavimo ženklas 2">
            <a:extLst>
              <a:ext uri="{FF2B5EF4-FFF2-40B4-BE49-F238E27FC236}">
                <a16:creationId xmlns:a16="http://schemas.microsoft.com/office/drawing/2014/main" id="{D66B44E2-7E98-4A1D-A671-6C807A2F049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After all the changes, we finally have a schematic with the required components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To connect them, click on the component contact and then click on where we want to connect it</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positive contact of the power supply is the one with the longer line</a:t>
            </a:r>
            <a:r>
              <a:rPr lang="lt-LT"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D817BC5B-C790-4B36-A8F9-AE42ACCCCD81}"/>
              </a:ext>
            </a:extLst>
          </p:cNvPr>
          <p:cNvPicPr>
            <a:picLocks noChangeAspect="1"/>
          </p:cNvPicPr>
          <p:nvPr/>
        </p:nvPicPr>
        <p:blipFill>
          <a:blip r:embed="rId2"/>
          <a:stretch>
            <a:fillRect/>
          </a:stretch>
        </p:blipFill>
        <p:spPr>
          <a:xfrm>
            <a:off x="3729037" y="4332806"/>
            <a:ext cx="4733925" cy="2409825"/>
          </a:xfrm>
          <a:prstGeom prst="rect">
            <a:avLst/>
          </a:prstGeom>
        </p:spPr>
      </p:pic>
    </p:spTree>
    <p:extLst>
      <p:ext uri="{BB962C8B-B14F-4D97-AF65-F5344CB8AC3E}">
        <p14:creationId xmlns:p14="http://schemas.microsoft.com/office/powerpoint/2010/main" val="415762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B08B465-39A9-4B79-8F09-EE09D2BA9908}"/>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Measurements</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0D66A95E-CAD4-43AC-AC9F-A42E763F339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Voltage drop on the resistor</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Voltage drop on the LED</a:t>
            </a:r>
            <a:r>
              <a:rPr lang="lt-LT" dirty="0">
                <a:latin typeface="Times New Roman" panose="02020603050405020304" pitchFamily="18" charset="0"/>
                <a:cs typeface="Times New Roman" panose="02020603050405020304" pitchFamily="18" charset="0"/>
              </a:rPr>
              <a:t>.</a:t>
            </a:r>
          </a:p>
          <a:p>
            <a:pPr algn="just"/>
            <a:r>
              <a:rPr lang="lt-LT" dirty="0">
                <a:latin typeface="Times New Roman" panose="02020603050405020304" pitchFamily="18" charset="0"/>
                <a:cs typeface="Times New Roman" panose="02020603050405020304" pitchFamily="18" charset="0"/>
              </a:rPr>
              <a:t>Power </a:t>
            </a:r>
            <a:r>
              <a:rPr lang="lt-LT" dirty="0" err="1">
                <a:latin typeface="Times New Roman" panose="02020603050405020304" pitchFamily="18" charset="0"/>
                <a:cs typeface="Times New Roman" panose="02020603050405020304" pitchFamily="18" charset="0"/>
              </a:rPr>
              <a:t>supply</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voltage</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check</a:t>
            </a:r>
            <a:r>
              <a:rPr lang="lt-LT" dirty="0">
                <a:latin typeface="Times New Roman" panose="02020603050405020304" pitchFamily="18" charset="0"/>
                <a:cs typeface="Times New Roman" panose="02020603050405020304" pitchFamily="18" charset="0"/>
              </a:rPr>
              <a:t>.</a:t>
            </a:r>
          </a:p>
          <a:p>
            <a:pPr algn="just"/>
            <a:r>
              <a:rPr lang="lt-LT" dirty="0" err="1">
                <a:latin typeface="Times New Roman" panose="02020603050405020304" pitchFamily="18" charset="0"/>
                <a:cs typeface="Times New Roman" panose="02020603050405020304" pitchFamily="18" charset="0"/>
              </a:rPr>
              <a:t>Resistor</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resistance</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measurement</a:t>
            </a:r>
            <a:r>
              <a:rPr lang="lt-LT" dirty="0">
                <a:latin typeface="Times New Roman" panose="02020603050405020304" pitchFamily="18" charset="0"/>
                <a:cs typeface="Times New Roman" panose="02020603050405020304" pitchFamily="18" charset="0"/>
              </a:rPr>
              <a:t>.</a:t>
            </a:r>
          </a:p>
          <a:p>
            <a:pPr algn="just"/>
            <a:r>
              <a:rPr lang="lt-LT" dirty="0" err="1">
                <a:latin typeface="Times New Roman" panose="02020603050405020304" pitchFamily="18" charset="0"/>
                <a:cs typeface="Times New Roman" panose="02020603050405020304" pitchFamily="18" charset="0"/>
              </a:rPr>
              <a:t>Circuit</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current</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consumption</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measurement</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8836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CD249370-8241-4D99-BC46-9ADBF822EAF4}"/>
              </a:ext>
            </a:extLst>
          </p:cNvPr>
          <p:cNvSpPr>
            <a:spLocks noGrp="1"/>
          </p:cNvSpPr>
          <p:nvPr>
            <p:ph idx="1"/>
          </p:nvPr>
        </p:nvSpPr>
        <p:spPr/>
        <p:txBody>
          <a:bodyPr/>
          <a:lstStyle/>
          <a:p>
            <a:pPr algn="just"/>
            <a:r>
              <a:rPr lang="lt-LT" dirty="0" err="1">
                <a:latin typeface="Times New Roman" panose="02020603050405020304" pitchFamily="18" charset="0"/>
                <a:cs typeface="Times New Roman" panose="02020603050405020304" pitchFamily="18" charset="0"/>
              </a:rPr>
              <a:t>We</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find</a:t>
            </a:r>
            <a:r>
              <a:rPr lang="lt-LT" dirty="0">
                <a:latin typeface="Times New Roman" panose="02020603050405020304" pitchFamily="18" charset="0"/>
                <a:cs typeface="Times New Roman" panose="02020603050405020304" pitchFamily="18" charset="0"/>
              </a:rPr>
              <a:t> </a:t>
            </a:r>
            <a:r>
              <a:rPr lang="lt-LT" dirty="0" err="1">
                <a:latin typeface="Times New Roman" panose="02020603050405020304" pitchFamily="18" charset="0"/>
                <a:cs typeface="Times New Roman" panose="02020603050405020304" pitchFamily="18" charset="0"/>
              </a:rPr>
              <a:t>and</a:t>
            </a:r>
            <a:r>
              <a:rPr lang="lt-LT"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launch</a:t>
            </a:r>
            <a:r>
              <a:rPr lang="lt-LT" dirty="0">
                <a:latin typeface="Times New Roman" panose="02020603050405020304" pitchFamily="18" charset="0"/>
                <a:cs typeface="Times New Roman" panose="02020603050405020304" pitchFamily="18" charset="0"/>
              </a:rPr>
              <a:t> </a:t>
            </a:r>
            <a:r>
              <a:rPr lang="lt-LT" b="1" dirty="0">
                <a:latin typeface="Times New Roman" panose="02020603050405020304" pitchFamily="18" charset="0"/>
                <a:cs typeface="Times New Roman" panose="02020603050405020304" pitchFamily="18" charset="0"/>
              </a:rPr>
              <a:t>„</a:t>
            </a:r>
            <a:r>
              <a:rPr lang="lt-LT" b="1" dirty="0" err="1">
                <a:latin typeface="Times New Roman" panose="02020603050405020304" pitchFamily="18" charset="0"/>
                <a:cs typeface="Times New Roman" panose="02020603050405020304" pitchFamily="18" charset="0"/>
              </a:rPr>
              <a:t>Remote</a:t>
            </a:r>
            <a:r>
              <a:rPr lang="lt-LT" b="1" dirty="0">
                <a:latin typeface="Times New Roman" panose="02020603050405020304" pitchFamily="18" charset="0"/>
                <a:cs typeface="Times New Roman" panose="02020603050405020304" pitchFamily="18" charset="0"/>
              </a:rPr>
              <a:t> </a:t>
            </a:r>
            <a:r>
              <a:rPr lang="lt-LT" b="1" dirty="0" err="1">
                <a:latin typeface="Times New Roman" panose="02020603050405020304" pitchFamily="18" charset="0"/>
                <a:cs typeface="Times New Roman" panose="02020603050405020304" pitchFamily="18" charset="0"/>
              </a:rPr>
              <a:t>desktop</a:t>
            </a:r>
            <a:r>
              <a:rPr lang="lt-LT" b="1" dirty="0">
                <a:latin typeface="Times New Roman" panose="02020603050405020304" pitchFamily="18" charset="0"/>
                <a:cs typeface="Times New Roman" panose="02020603050405020304" pitchFamily="18" charset="0"/>
              </a:rPr>
              <a:t> </a:t>
            </a:r>
            <a:r>
              <a:rPr lang="lt-LT" b="1" dirty="0" err="1">
                <a:latin typeface="Times New Roman" panose="02020603050405020304" pitchFamily="18" charset="0"/>
                <a:cs typeface="Times New Roman" panose="02020603050405020304" pitchFamily="18" charset="0"/>
              </a:rPr>
              <a:t>connection</a:t>
            </a:r>
            <a:r>
              <a:rPr lang="lt-LT" b="1" dirty="0">
                <a:latin typeface="Times New Roman" panose="02020603050405020304" pitchFamily="18" charset="0"/>
                <a:cs typeface="Times New Roman" panose="02020603050405020304" pitchFamily="18" charset="0"/>
              </a:rPr>
              <a:t>“</a:t>
            </a:r>
            <a:r>
              <a:rPr lang="lt-LT" dirty="0">
                <a:latin typeface="Times New Roman" panose="02020603050405020304" pitchFamily="18" charset="0"/>
                <a:cs typeface="Times New Roman" panose="02020603050405020304" pitchFamily="18" charset="0"/>
              </a:rPr>
              <a:t>.</a:t>
            </a:r>
          </a:p>
        </p:txBody>
      </p:sp>
      <p:sp>
        <p:nvSpPr>
          <p:cNvPr id="7" name="Pavadinimas 6">
            <a:extLst>
              <a:ext uri="{FF2B5EF4-FFF2-40B4-BE49-F238E27FC236}">
                <a16:creationId xmlns:a16="http://schemas.microsoft.com/office/drawing/2014/main" id="{09255376-B974-4416-82D2-4C07D0911552}"/>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Connecting to terminal servers</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aveikslėlis 2">
            <a:extLst>
              <a:ext uri="{FF2B5EF4-FFF2-40B4-BE49-F238E27FC236}">
                <a16:creationId xmlns:a16="http://schemas.microsoft.com/office/drawing/2014/main" id="{C295B567-3EFF-4D85-B96A-867F1CB46224}"/>
              </a:ext>
            </a:extLst>
          </p:cNvPr>
          <p:cNvPicPr>
            <a:picLocks noChangeAspect="1"/>
          </p:cNvPicPr>
          <p:nvPr/>
        </p:nvPicPr>
        <p:blipFill rotWithShape="1">
          <a:blip r:embed="rId2"/>
          <a:srcRect l="955" t="1020" r="1212" b="1293"/>
          <a:stretch/>
        </p:blipFill>
        <p:spPr>
          <a:xfrm>
            <a:off x="3712028" y="2474049"/>
            <a:ext cx="4767943" cy="4132025"/>
          </a:xfrm>
          <a:prstGeom prst="roundRect">
            <a:avLst>
              <a:gd name="adj" fmla="val 5943"/>
            </a:avLst>
          </a:prstGeom>
        </p:spPr>
      </p:pic>
    </p:spTree>
    <p:extLst>
      <p:ext uri="{BB962C8B-B14F-4D97-AF65-F5344CB8AC3E}">
        <p14:creationId xmlns:p14="http://schemas.microsoft.com/office/powerpoint/2010/main" val="3836866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7F51A2F-B358-4379-BA24-B95CBB428259}"/>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Voltage drop on the resistor</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aveikslėlis 6">
            <a:extLst>
              <a:ext uri="{FF2B5EF4-FFF2-40B4-BE49-F238E27FC236}">
                <a16:creationId xmlns:a16="http://schemas.microsoft.com/office/drawing/2014/main" id="{F671176B-97B9-482D-AD4B-4DB85EB0383D}"/>
              </a:ext>
            </a:extLst>
          </p:cNvPr>
          <p:cNvPicPr>
            <a:picLocks noChangeAspect="1"/>
          </p:cNvPicPr>
          <p:nvPr/>
        </p:nvPicPr>
        <p:blipFill>
          <a:blip r:embed="rId2"/>
          <a:stretch>
            <a:fillRect/>
          </a:stretch>
        </p:blipFill>
        <p:spPr>
          <a:xfrm>
            <a:off x="2540988" y="1429440"/>
            <a:ext cx="7110024" cy="5347112"/>
          </a:xfrm>
          <a:prstGeom prst="roundRect">
            <a:avLst/>
          </a:prstGeom>
        </p:spPr>
      </p:pic>
    </p:spTree>
    <p:extLst>
      <p:ext uri="{BB962C8B-B14F-4D97-AF65-F5344CB8AC3E}">
        <p14:creationId xmlns:p14="http://schemas.microsoft.com/office/powerpoint/2010/main" val="4270174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3B19B07-1EA6-47E5-AC4D-B627E1D75148}"/>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Voltage drop on the LED</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5CC9EBFD-F26E-43EE-B21D-A6422B0B65A8}"/>
              </a:ext>
            </a:extLst>
          </p:cNvPr>
          <p:cNvPicPr>
            <a:picLocks noChangeAspect="1"/>
          </p:cNvPicPr>
          <p:nvPr/>
        </p:nvPicPr>
        <p:blipFill>
          <a:blip r:embed="rId2"/>
          <a:stretch>
            <a:fillRect/>
          </a:stretch>
        </p:blipFill>
        <p:spPr>
          <a:xfrm>
            <a:off x="1922981" y="1623086"/>
            <a:ext cx="8346038" cy="5005245"/>
          </a:xfrm>
          <a:prstGeom prst="roundRect">
            <a:avLst/>
          </a:prstGeom>
        </p:spPr>
      </p:pic>
    </p:spTree>
    <p:extLst>
      <p:ext uri="{BB962C8B-B14F-4D97-AF65-F5344CB8AC3E}">
        <p14:creationId xmlns:p14="http://schemas.microsoft.com/office/powerpoint/2010/main" val="2999453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7CAD193-6F44-4D8B-9CED-CF9512856E60}"/>
              </a:ext>
            </a:extLst>
          </p:cNvPr>
          <p:cNvSpPr>
            <a:spLocks noGrp="1"/>
          </p:cNvSpPr>
          <p:nvPr>
            <p:ph type="title"/>
          </p:nvPr>
        </p:nvSpPr>
        <p:spPr/>
        <p:txBody>
          <a:bodyPr/>
          <a:lstStyle/>
          <a:p>
            <a:pPr algn="ct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supply</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voltage</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check</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0773298D-43FF-45A9-9B2F-5CFF4F34D6B2}"/>
              </a:ext>
            </a:extLst>
          </p:cNvPr>
          <p:cNvPicPr>
            <a:picLocks noChangeAspect="1"/>
          </p:cNvPicPr>
          <p:nvPr/>
        </p:nvPicPr>
        <p:blipFill rotWithShape="1">
          <a:blip r:embed="rId2"/>
          <a:srcRect l="8937" t="7435"/>
          <a:stretch/>
        </p:blipFill>
        <p:spPr>
          <a:xfrm>
            <a:off x="2242457" y="1436088"/>
            <a:ext cx="7707085" cy="5421912"/>
          </a:xfrm>
          <a:prstGeom prst="roundRect">
            <a:avLst/>
          </a:prstGeom>
        </p:spPr>
      </p:pic>
    </p:spTree>
    <p:extLst>
      <p:ext uri="{BB962C8B-B14F-4D97-AF65-F5344CB8AC3E}">
        <p14:creationId xmlns:p14="http://schemas.microsoft.com/office/powerpoint/2010/main" val="2688194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F4CDD04-12CD-4177-BE20-1E555EBF76A8}"/>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resistance</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measurement</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AB3389A5-7A2D-4A56-9C0B-2AA4C2EDDAD2}"/>
              </a:ext>
            </a:extLst>
          </p:cNvPr>
          <p:cNvPicPr>
            <a:picLocks noChangeAspect="1"/>
          </p:cNvPicPr>
          <p:nvPr/>
        </p:nvPicPr>
        <p:blipFill rotWithShape="1">
          <a:blip r:embed="rId2"/>
          <a:srcRect l="17527" r="375"/>
          <a:stretch/>
        </p:blipFill>
        <p:spPr>
          <a:xfrm>
            <a:off x="3184849" y="2019310"/>
            <a:ext cx="5795866" cy="4545068"/>
          </a:xfrm>
          <a:prstGeom prst="roundRect">
            <a:avLst/>
          </a:prstGeom>
        </p:spPr>
      </p:pic>
    </p:spTree>
    <p:extLst>
      <p:ext uri="{BB962C8B-B14F-4D97-AF65-F5344CB8AC3E}">
        <p14:creationId xmlns:p14="http://schemas.microsoft.com/office/powerpoint/2010/main" val="110930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58A0AB5-27B9-43BD-940C-73AE0D59EBBE}"/>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consumption</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measurement</a:t>
            </a:r>
            <a:endParaRPr lang="lt-LT" b="1" dirty="0">
              <a:effectLst>
                <a:outerShdw blurRad="38100" dist="38100" dir="2700000" algn="tl">
                  <a:srgbClr val="000000">
                    <a:alpha val="43137"/>
                  </a:srgbClr>
                </a:outerShdw>
              </a:effectLst>
            </a:endParaRPr>
          </a:p>
        </p:txBody>
      </p:sp>
      <p:pic>
        <p:nvPicPr>
          <p:cNvPr id="5" name="Paveikslėlis 4">
            <a:extLst>
              <a:ext uri="{FF2B5EF4-FFF2-40B4-BE49-F238E27FC236}">
                <a16:creationId xmlns:a16="http://schemas.microsoft.com/office/drawing/2014/main" id="{244949A7-A535-4FB5-AEBF-BFAF334A2218}"/>
              </a:ext>
            </a:extLst>
          </p:cNvPr>
          <p:cNvPicPr>
            <a:picLocks noChangeAspect="1"/>
          </p:cNvPicPr>
          <p:nvPr/>
        </p:nvPicPr>
        <p:blipFill rotWithShape="1">
          <a:blip r:embed="rId2"/>
          <a:srcRect l="11246" t="10036"/>
          <a:stretch/>
        </p:blipFill>
        <p:spPr>
          <a:xfrm>
            <a:off x="1600977" y="1940622"/>
            <a:ext cx="8990046" cy="4769838"/>
          </a:xfrm>
          <a:prstGeom prst="roundRect">
            <a:avLst/>
          </a:prstGeom>
        </p:spPr>
      </p:pic>
    </p:spTree>
    <p:extLst>
      <p:ext uri="{BB962C8B-B14F-4D97-AF65-F5344CB8AC3E}">
        <p14:creationId xmlns:p14="http://schemas.microsoft.com/office/powerpoint/2010/main" val="3834459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FE168E2-1096-4CB5-A66B-C4DCB478CE7B}"/>
              </a:ext>
            </a:extLst>
          </p:cNvPr>
          <p:cNvSpPr>
            <a:spLocks noGrp="1"/>
          </p:cNvSpPr>
          <p:nvPr>
            <p:ph type="title"/>
          </p:nvPr>
        </p:nvSpPr>
        <p:spPr>
          <a:xfrm>
            <a:off x="838200" y="2766218"/>
            <a:ext cx="10515600" cy="1325563"/>
          </a:xfrm>
        </p:spPr>
        <p:txBody>
          <a:bodyPr>
            <a:noAutofit/>
          </a:bodyPr>
          <a:lstStyle/>
          <a:p>
            <a:pPr algn="ctr"/>
            <a:r>
              <a:rPr lang="lt-LT" sz="8800" b="1" dirty="0" err="1">
                <a:latin typeface="Times New Roman" panose="02020603050405020304" pitchFamily="18" charset="0"/>
                <a:cs typeface="Times New Roman" panose="02020603050405020304" pitchFamily="18" charset="0"/>
              </a:rPr>
              <a:t>Goodbye</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44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E4123ECC-A1D5-44FF-A116-8A1E4417934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Enter the name (address) of the server / computer you want to connect to</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Names of EIF terminal servers </a:t>
            </a:r>
            <a:r>
              <a:rPr lang="lt-LT" dirty="0">
                <a:latin typeface="Times New Roman" panose="02020603050405020304" pitchFamily="18" charset="0"/>
                <a:cs typeface="Times New Roman" panose="02020603050405020304" pitchFamily="18" charset="0"/>
              </a:rPr>
              <a:t>:</a:t>
            </a:r>
          </a:p>
          <a:p>
            <a:pPr algn="just"/>
            <a:r>
              <a:rPr lang="lt-LT" b="1" dirty="0">
                <a:latin typeface="Times New Roman" panose="02020603050405020304" pitchFamily="18" charset="0"/>
                <a:cs typeface="Times New Roman" panose="02020603050405020304" pitchFamily="18" charset="0"/>
              </a:rPr>
              <a:t>wts1.ad.viko.lt </a:t>
            </a:r>
          </a:p>
          <a:p>
            <a:pPr algn="just"/>
            <a:r>
              <a:rPr lang="lt-LT" b="1" dirty="0">
                <a:latin typeface="Times New Roman" panose="02020603050405020304" pitchFamily="18" charset="0"/>
                <a:cs typeface="Times New Roman" panose="02020603050405020304" pitchFamily="18" charset="0"/>
              </a:rPr>
              <a:t>wts2.ad.viko.lt</a:t>
            </a:r>
          </a:p>
          <a:p>
            <a:pPr algn="just"/>
            <a:endParaRPr lang="lt-LT" dirty="0">
              <a:latin typeface="Times New Roman" panose="02020603050405020304" pitchFamily="18" charset="0"/>
              <a:cs typeface="Times New Roman" panose="02020603050405020304" pitchFamily="18" charset="0"/>
            </a:endParaRPr>
          </a:p>
        </p:txBody>
      </p:sp>
      <p:sp>
        <p:nvSpPr>
          <p:cNvPr id="7" name="Pavadinimas 6">
            <a:extLst>
              <a:ext uri="{FF2B5EF4-FFF2-40B4-BE49-F238E27FC236}">
                <a16:creationId xmlns:a16="http://schemas.microsoft.com/office/drawing/2014/main" id="{59496569-1F92-41F0-BA06-4706F22BEC28}"/>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Connecting to terminal servers</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aveikslėlis 2">
            <a:extLst>
              <a:ext uri="{FF2B5EF4-FFF2-40B4-BE49-F238E27FC236}">
                <a16:creationId xmlns:a16="http://schemas.microsoft.com/office/drawing/2014/main" id="{A3409211-73C1-42DB-A3EA-9D45D5F6162B}"/>
              </a:ext>
            </a:extLst>
          </p:cNvPr>
          <p:cNvPicPr>
            <a:picLocks noChangeAspect="1"/>
          </p:cNvPicPr>
          <p:nvPr/>
        </p:nvPicPr>
        <p:blipFill rotWithShape="1">
          <a:blip r:embed="rId2"/>
          <a:srcRect l="1308" t="2234" r="2362" b="2952"/>
          <a:stretch/>
        </p:blipFill>
        <p:spPr>
          <a:xfrm>
            <a:off x="3632718" y="3822250"/>
            <a:ext cx="4926563" cy="2732506"/>
          </a:xfrm>
          <a:prstGeom prst="roundRect">
            <a:avLst>
              <a:gd name="adj" fmla="val 4968"/>
            </a:avLst>
          </a:prstGeom>
        </p:spPr>
      </p:pic>
    </p:spTree>
    <p:extLst>
      <p:ext uri="{BB962C8B-B14F-4D97-AF65-F5344CB8AC3E}">
        <p14:creationId xmlns:p14="http://schemas.microsoft.com/office/powerpoint/2010/main" val="77687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0E3346FC-AAA5-4E14-A221-D50E7C12CB84}"/>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 enter our login details.</a:t>
            </a:r>
            <a:endParaRPr lang="lt-LT" dirty="0">
              <a:latin typeface="Times New Roman" panose="02020603050405020304" pitchFamily="18" charset="0"/>
              <a:cs typeface="Times New Roman" panose="02020603050405020304" pitchFamily="18" charset="0"/>
            </a:endParaRPr>
          </a:p>
        </p:txBody>
      </p:sp>
      <p:sp>
        <p:nvSpPr>
          <p:cNvPr id="7" name="Pavadinimas 6">
            <a:extLst>
              <a:ext uri="{FF2B5EF4-FFF2-40B4-BE49-F238E27FC236}">
                <a16:creationId xmlns:a16="http://schemas.microsoft.com/office/drawing/2014/main" id="{5A8084E2-93A2-4934-9613-B7DF2D6B78B9}"/>
              </a:ext>
            </a:extLst>
          </p:cNvPr>
          <p:cNvSpPr>
            <a:spLocks noGrp="1"/>
          </p:cNvSpPr>
          <p:nvPr>
            <p:ph type="title"/>
          </p:nvPr>
        </p:nvSpPr>
        <p:spPr/>
        <p:txBody>
          <a:bodyPr/>
          <a:lstStyle/>
          <a:p>
            <a:pPr algn="ctr"/>
            <a:r>
              <a:rPr lang="pt-B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Connecting to terminal servers</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aveikslėlis 2">
            <a:extLst>
              <a:ext uri="{FF2B5EF4-FFF2-40B4-BE49-F238E27FC236}">
                <a16:creationId xmlns:a16="http://schemas.microsoft.com/office/drawing/2014/main" id="{F21A0703-822D-45C4-B75C-26D8B8ADD24D}"/>
              </a:ext>
            </a:extLst>
          </p:cNvPr>
          <p:cNvPicPr>
            <a:picLocks noChangeAspect="1"/>
          </p:cNvPicPr>
          <p:nvPr/>
        </p:nvPicPr>
        <p:blipFill rotWithShape="1">
          <a:blip r:embed="rId2"/>
          <a:srcRect l="3186" t="2079" r="3954" b="3094"/>
          <a:stretch/>
        </p:blipFill>
        <p:spPr>
          <a:xfrm>
            <a:off x="4194888" y="2485969"/>
            <a:ext cx="3802224" cy="4006906"/>
          </a:xfrm>
          <a:prstGeom prst="roundRect">
            <a:avLst>
              <a:gd name="adj" fmla="val 6277"/>
            </a:avLst>
          </a:prstGeom>
        </p:spPr>
      </p:pic>
    </p:spTree>
    <p:extLst>
      <p:ext uri="{BB962C8B-B14F-4D97-AF65-F5344CB8AC3E}">
        <p14:creationId xmlns:p14="http://schemas.microsoft.com/office/powerpoint/2010/main" val="395570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D519F36-D64B-4EB0-B578-ED316AE70299}"/>
              </a:ext>
            </a:extLst>
          </p:cNvPr>
          <p:cNvSpPr>
            <a:spLocks noGrp="1"/>
          </p:cNvSpPr>
          <p:nvPr>
            <p:ph type="title"/>
          </p:nvPr>
        </p:nvSpPr>
        <p:spPr>
          <a:xfrm>
            <a:off x="838200" y="2151938"/>
            <a:ext cx="10515600" cy="1325563"/>
          </a:xfrm>
        </p:spPr>
        <p:txBody>
          <a:bodyPr>
            <a:normAutofit/>
          </a:bodyPr>
          <a:lstStyle/>
          <a:p>
            <a:pPr algn="ctr"/>
            <a:r>
              <a:rPr lang="lt-LT" sz="6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Multisim</a:t>
            </a:r>
            <a:endParaRPr lang="lt-LT"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4B53935F-DB6B-48DE-BAEE-AB362B7865AB}"/>
              </a:ext>
            </a:extLst>
          </p:cNvPr>
          <p:cNvPicPr>
            <a:picLocks noChangeAspect="1"/>
          </p:cNvPicPr>
          <p:nvPr/>
        </p:nvPicPr>
        <p:blipFill rotWithShape="1">
          <a:blip r:embed="rId2">
            <a:extLst>
              <a:ext uri="{28A0092B-C50C-407E-A947-70E740481C1C}">
                <a14:useLocalDpi xmlns:a14="http://schemas.microsoft.com/office/drawing/2010/main" val="0"/>
              </a:ext>
            </a:extLst>
          </a:blip>
          <a:srcRect l="19610" t="2857" r="20121"/>
          <a:stretch/>
        </p:blipFill>
        <p:spPr>
          <a:xfrm>
            <a:off x="4697962" y="3429000"/>
            <a:ext cx="2939143" cy="2960914"/>
          </a:xfrm>
          <a:prstGeom prst="roundRect">
            <a:avLst>
              <a:gd name="adj" fmla="val 16826"/>
            </a:avLst>
          </a:prstGeom>
        </p:spPr>
      </p:pic>
    </p:spTree>
    <p:extLst>
      <p:ext uri="{BB962C8B-B14F-4D97-AF65-F5344CB8AC3E}">
        <p14:creationId xmlns:p14="http://schemas.microsoft.com/office/powerpoint/2010/main" val="33978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61AF9B49-50AC-49B6-9063-D65060E28AA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 find </a:t>
            </a:r>
            <a:r>
              <a:rPr lang="en-US" dirty="0" err="1">
                <a:latin typeface="Times New Roman" panose="02020603050405020304" pitchFamily="18" charset="0"/>
                <a:cs typeface="Times New Roman" panose="02020603050405020304" pitchFamily="18" charset="0"/>
              </a:rPr>
              <a:t>multisim</a:t>
            </a:r>
            <a:r>
              <a:rPr lang="en-US" dirty="0">
                <a:latin typeface="Times New Roman" panose="02020603050405020304" pitchFamily="18" charset="0"/>
                <a:cs typeface="Times New Roman" panose="02020603050405020304" pitchFamily="18" charset="0"/>
              </a:rPr>
              <a:t> 14.1 using search.</a:t>
            </a:r>
            <a:endParaRPr lang="lt-LT" dirty="0">
              <a:latin typeface="Times New Roman" panose="02020603050405020304" pitchFamily="18" charset="0"/>
              <a:cs typeface="Times New Roman" panose="02020603050405020304" pitchFamily="18" charset="0"/>
            </a:endParaRPr>
          </a:p>
        </p:txBody>
      </p:sp>
      <p:sp>
        <p:nvSpPr>
          <p:cNvPr id="7" name="Pavadinimas 6">
            <a:extLst>
              <a:ext uri="{FF2B5EF4-FFF2-40B4-BE49-F238E27FC236}">
                <a16:creationId xmlns:a16="http://schemas.microsoft.com/office/drawing/2014/main" id="{DD0016A6-095C-428F-AB2E-14A3D95D280A}"/>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ea typeface="Yu Gothic" panose="020B0400000000000000" pitchFamily="34" charset="-128"/>
                <a:cs typeface="Times New Roman" panose="02020603050405020304" pitchFamily="18" charset="0"/>
              </a:rPr>
              <a:t>Multisim</a:t>
            </a:r>
            <a:endParaRPr lang="lt-LT" b="1" dirty="0">
              <a:effectLst>
                <a:outerShdw blurRad="38100" dist="38100" dir="2700000" algn="tl">
                  <a:srgbClr val="000000">
                    <a:alpha val="43137"/>
                  </a:srgbClr>
                </a:outerShdw>
              </a:effectLst>
              <a:latin typeface="Times New Roman" panose="02020603050405020304" pitchFamily="18" charset="0"/>
              <a:ea typeface="Yu Gothic" panose="020B0400000000000000" pitchFamily="34" charset="-128"/>
              <a:cs typeface="Times New Roman" panose="02020603050405020304" pitchFamily="18" charset="0"/>
            </a:endParaRPr>
          </a:p>
        </p:txBody>
      </p:sp>
      <p:pic>
        <p:nvPicPr>
          <p:cNvPr id="3" name="Paveikslėlis 2">
            <a:extLst>
              <a:ext uri="{FF2B5EF4-FFF2-40B4-BE49-F238E27FC236}">
                <a16:creationId xmlns:a16="http://schemas.microsoft.com/office/drawing/2014/main" id="{6F0EA28C-4B2A-468F-9609-7DBFBE4731D8}"/>
              </a:ext>
            </a:extLst>
          </p:cNvPr>
          <p:cNvPicPr>
            <a:picLocks noChangeAspect="1"/>
          </p:cNvPicPr>
          <p:nvPr/>
        </p:nvPicPr>
        <p:blipFill rotWithShape="1">
          <a:blip r:embed="rId2"/>
          <a:srcRect t="3273" r="2888" b="335"/>
          <a:stretch/>
        </p:blipFill>
        <p:spPr>
          <a:xfrm>
            <a:off x="4353536" y="2425960"/>
            <a:ext cx="3484927" cy="4208106"/>
          </a:xfrm>
          <a:prstGeom prst="roundRect">
            <a:avLst>
              <a:gd name="adj" fmla="val 3558"/>
            </a:avLst>
          </a:prstGeom>
        </p:spPr>
      </p:pic>
    </p:spTree>
    <p:extLst>
      <p:ext uri="{BB962C8B-B14F-4D97-AF65-F5344CB8AC3E}">
        <p14:creationId xmlns:p14="http://schemas.microsoft.com/office/powerpoint/2010/main" val="270488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56A87A9-A83A-4A2F-95B4-6A7B0411BF60}"/>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Multisim</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64207914-39C1-4970-B0C4-1C34257C6BE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Then we see the main window of the </a:t>
            </a:r>
            <a:r>
              <a:rPr lang="en-US" dirty="0" err="1">
                <a:latin typeface="Times New Roman" panose="02020603050405020304" pitchFamily="18" charset="0"/>
                <a:cs typeface="Times New Roman" panose="02020603050405020304" pitchFamily="18" charset="0"/>
              </a:rPr>
              <a:t>multisim</a:t>
            </a:r>
            <a:r>
              <a:rPr lang="en-US" dirty="0">
                <a:latin typeface="Times New Roman" panose="02020603050405020304" pitchFamily="18" charset="0"/>
                <a:cs typeface="Times New Roman" panose="02020603050405020304" pitchFamily="18" charset="0"/>
              </a:rPr>
              <a:t> program.</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44C26343-4D47-4910-8D7D-9879A68980D8}"/>
              </a:ext>
            </a:extLst>
          </p:cNvPr>
          <p:cNvPicPr>
            <a:picLocks noChangeAspect="1"/>
          </p:cNvPicPr>
          <p:nvPr/>
        </p:nvPicPr>
        <p:blipFill>
          <a:blip r:embed="rId2"/>
          <a:stretch>
            <a:fillRect/>
          </a:stretch>
        </p:blipFill>
        <p:spPr>
          <a:xfrm>
            <a:off x="2554255" y="2323516"/>
            <a:ext cx="7083490" cy="4427181"/>
          </a:xfrm>
          <a:prstGeom prst="rect">
            <a:avLst/>
          </a:prstGeom>
        </p:spPr>
      </p:pic>
    </p:spTree>
    <p:extLst>
      <p:ext uri="{BB962C8B-B14F-4D97-AF65-F5344CB8AC3E}">
        <p14:creationId xmlns:p14="http://schemas.microsoft.com/office/powerpoint/2010/main" val="374918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CE84864-049D-45EF-8480-B74F96E94290}"/>
              </a:ext>
            </a:extLst>
          </p:cNvPr>
          <p:cNvSpPr>
            <a:spLocks noGrp="1"/>
          </p:cNvSpPr>
          <p:nvPr>
            <p:ph type="title"/>
          </p:nvPr>
        </p:nvSpPr>
        <p:spPr>
          <a:xfrm>
            <a:off x="838200" y="0"/>
            <a:ext cx="10515600" cy="802433"/>
          </a:xfrm>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window</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layout</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aveikslėlis 3">
            <a:extLst>
              <a:ext uri="{FF2B5EF4-FFF2-40B4-BE49-F238E27FC236}">
                <a16:creationId xmlns:a16="http://schemas.microsoft.com/office/drawing/2014/main" id="{03621BBF-041C-4024-B36D-BBDF86498C38}"/>
              </a:ext>
            </a:extLst>
          </p:cNvPr>
          <p:cNvPicPr>
            <a:picLocks noChangeAspect="1"/>
          </p:cNvPicPr>
          <p:nvPr/>
        </p:nvPicPr>
        <p:blipFill>
          <a:blip r:embed="rId2"/>
          <a:stretch>
            <a:fillRect/>
          </a:stretch>
        </p:blipFill>
        <p:spPr>
          <a:xfrm>
            <a:off x="1184598" y="718747"/>
            <a:ext cx="9822804" cy="6139253"/>
          </a:xfrm>
          <a:prstGeom prst="rect">
            <a:avLst/>
          </a:prstGeom>
        </p:spPr>
      </p:pic>
      <p:sp>
        <p:nvSpPr>
          <p:cNvPr id="5" name="Stačiakampis 4">
            <a:extLst>
              <a:ext uri="{FF2B5EF4-FFF2-40B4-BE49-F238E27FC236}">
                <a16:creationId xmlns:a16="http://schemas.microsoft.com/office/drawing/2014/main" id="{D72FA1E2-6E22-42CF-A50A-75A39038841F}"/>
              </a:ext>
            </a:extLst>
          </p:cNvPr>
          <p:cNvSpPr/>
          <p:nvPr/>
        </p:nvSpPr>
        <p:spPr>
          <a:xfrm>
            <a:off x="1129004" y="1273629"/>
            <a:ext cx="1334278" cy="4348065"/>
          </a:xfrm>
          <a:prstGeom prst="rect">
            <a:avLst/>
          </a:prstGeom>
          <a:noFill/>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lt-LT"/>
          </a:p>
        </p:txBody>
      </p:sp>
      <p:sp>
        <p:nvSpPr>
          <p:cNvPr id="6" name="TextBox 5">
            <a:extLst>
              <a:ext uri="{FF2B5EF4-FFF2-40B4-BE49-F238E27FC236}">
                <a16:creationId xmlns:a16="http://schemas.microsoft.com/office/drawing/2014/main" id="{FB0D40E7-E133-40B8-A6C9-E6CD364D2E18}"/>
              </a:ext>
            </a:extLst>
          </p:cNvPr>
          <p:cNvSpPr txBox="1"/>
          <p:nvPr/>
        </p:nvSpPr>
        <p:spPr>
          <a:xfrm>
            <a:off x="3797559" y="2847496"/>
            <a:ext cx="4082143"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Here you will find the files you are currently working on, the files associated with it also. You can also find some settings related to the project here.</a:t>
            </a:r>
            <a:endParaRPr lang="lt-LT" dirty="0">
              <a:latin typeface="Times New Roman" panose="02020603050405020304" pitchFamily="18" charset="0"/>
              <a:cs typeface="Times New Roman" panose="02020603050405020304" pitchFamily="18" charset="0"/>
            </a:endParaRPr>
          </a:p>
        </p:txBody>
      </p:sp>
      <p:cxnSp>
        <p:nvCxnSpPr>
          <p:cNvPr id="8" name="Tiesioji rodyklės jungtis 7">
            <a:extLst>
              <a:ext uri="{FF2B5EF4-FFF2-40B4-BE49-F238E27FC236}">
                <a16:creationId xmlns:a16="http://schemas.microsoft.com/office/drawing/2014/main" id="{BA210F93-AB8A-44DE-B2EE-60BCD8E51F9B}"/>
              </a:ext>
            </a:extLst>
          </p:cNvPr>
          <p:cNvCxnSpPr>
            <a:cxnSpLocks/>
            <a:endCxn id="5" idx="3"/>
          </p:cNvCxnSpPr>
          <p:nvPr/>
        </p:nvCxnSpPr>
        <p:spPr>
          <a:xfrm flipH="1">
            <a:off x="2463282" y="3447661"/>
            <a:ext cx="1320282"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8075320"/>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588</Words>
  <Application>Microsoft Office PowerPoint</Application>
  <PresentationFormat>Plačiaekranė</PresentationFormat>
  <Paragraphs>75</Paragraphs>
  <Slides>35</Slides>
  <Notes>1</Notes>
  <HiddenSlides>0</HiddenSlides>
  <MMClips>0</MMClips>
  <ScaleCrop>false</ScaleCrop>
  <HeadingPairs>
    <vt:vector size="6" baseType="variant">
      <vt:variant>
        <vt:lpstr>Naudojami šriftai</vt:lpstr>
      </vt:variant>
      <vt:variant>
        <vt:i4>4</vt:i4>
      </vt:variant>
      <vt:variant>
        <vt:lpstr>Tema</vt:lpstr>
      </vt:variant>
      <vt:variant>
        <vt:i4>1</vt:i4>
      </vt:variant>
      <vt:variant>
        <vt:lpstr>Skaidrių pavadinimai</vt:lpstr>
      </vt:variant>
      <vt:variant>
        <vt:i4>35</vt:i4>
      </vt:variant>
    </vt:vector>
  </HeadingPairs>
  <TitlesOfParts>
    <vt:vector size="40" baseType="lpstr">
      <vt:lpstr>Arial</vt:lpstr>
      <vt:lpstr>Calibri</vt:lpstr>
      <vt:lpstr>Calibri Light</vt:lpstr>
      <vt:lpstr>Times New Roman</vt:lpstr>
      <vt:lpstr>„Office“ tema</vt:lpstr>
      <vt:lpstr>Programming of smart device components</vt:lpstr>
      <vt:lpstr>Connecting to terminal servers without vpn</vt:lpstr>
      <vt:lpstr>Connecting to terminal servers</vt:lpstr>
      <vt:lpstr>Connecting to terminal servers</vt:lpstr>
      <vt:lpstr>Connecting to terminal servers</vt:lpstr>
      <vt:lpstr>Multisim</vt:lpstr>
      <vt:lpstr>Multisim</vt:lpstr>
      <vt:lpstr>Multisim</vt:lpstr>
      <vt:lpstr>Main window layout</vt:lpstr>
      <vt:lpstr>Main window layout</vt:lpstr>
      <vt:lpstr>Main window layout</vt:lpstr>
      <vt:lpstr>Main window layout</vt:lpstr>
      <vt:lpstr>Main window layout</vt:lpstr>
      <vt:lpstr>Component Library</vt:lpstr>
      <vt:lpstr>Component Library</vt:lpstr>
      <vt:lpstr>Component Library</vt:lpstr>
      <vt:lpstr>Component Library</vt:lpstr>
      <vt:lpstr>Component Library</vt:lpstr>
      <vt:lpstr>Component Library</vt:lpstr>
      <vt:lpstr>Measuring instruments</vt:lpstr>
      <vt:lpstr>Measuring instruments</vt:lpstr>
      <vt:lpstr>Measuring instruments</vt:lpstr>
      <vt:lpstr>Scheme assembly</vt:lpstr>
      <vt:lpstr>Scheme assembly</vt:lpstr>
      <vt:lpstr>Scheme assembly</vt:lpstr>
      <vt:lpstr>Scheme assembly</vt:lpstr>
      <vt:lpstr>Scheme assembly</vt:lpstr>
      <vt:lpstr>Scheme assembly</vt:lpstr>
      <vt:lpstr>Measurements</vt:lpstr>
      <vt:lpstr>Voltage drop on the resistor</vt:lpstr>
      <vt:lpstr>Voltage drop on the LED</vt:lpstr>
      <vt:lpstr>Power supply voltage check</vt:lpstr>
      <vt:lpstr>Resistor resistance measurement</vt:lpstr>
      <vt:lpstr>Circuit current consumption measurement</vt:lpstr>
      <vt:lpstr>Goodbye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saugos sistemos</dc:title>
  <dc:creator>Simonas Česnauskas</dc:creator>
  <cp:lastModifiedBy>simonas česnauskas</cp:lastModifiedBy>
  <cp:revision>35</cp:revision>
  <dcterms:created xsi:type="dcterms:W3CDTF">2020-12-25T19:27:06Z</dcterms:created>
  <dcterms:modified xsi:type="dcterms:W3CDTF">2021-02-09T19:43:12Z</dcterms:modified>
</cp:coreProperties>
</file>