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60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FIREFIGHTER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b="1" dirty="0" smtClean="0"/>
              <a:t>Student:</a:t>
            </a:r>
            <a:r>
              <a:rPr lang="lt-LT" dirty="0" smtClean="0"/>
              <a:t> </a:t>
            </a:r>
            <a:r>
              <a:rPr lang="en-US" dirty="0" smtClean="0"/>
              <a:t>D</a:t>
            </a:r>
            <a:r>
              <a:rPr lang="lt-LT" dirty="0" smtClean="0"/>
              <a:t>žiugas Pečiulevičius</a:t>
            </a:r>
          </a:p>
          <a:p>
            <a:r>
              <a:rPr lang="lt-LT" b="1" dirty="0" smtClean="0"/>
              <a:t>Group:</a:t>
            </a:r>
            <a:r>
              <a:rPr lang="lt-LT" dirty="0" smtClean="0"/>
              <a:t> PI18E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29499">
            <a:off x="3300823" y="4690789"/>
            <a:ext cx="1794373" cy="17943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38329">
            <a:off x="1477995" y="1454785"/>
            <a:ext cx="1654217" cy="16542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98427">
            <a:off x="5697600" y="373641"/>
            <a:ext cx="2861172" cy="1909832"/>
          </a:xfrm>
          <a:prstGeom prst="rect">
            <a:avLst/>
          </a:prstGeom>
          <a:blipFill dpi="0" rotWithShape="1">
            <a:blip r:embed="rId5">
              <a:alphaModFix amt="0"/>
            </a:blip>
            <a:srcRect/>
            <a:tile tx="0" ty="0" sx="100000" sy="100000" flip="none" algn="tl"/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8692" y="2027963"/>
            <a:ext cx="1594630" cy="35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the profession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firefighter</a:t>
            </a:r>
            <a:r>
              <a:rPr lang="en-US" dirty="0"/>
              <a:t> is a rescuer extensively trained in firefighting, primarily to extinguish hazardous fires that threaten life, property and the environment as well as to rescue people and animals from dangerous </a:t>
            </a:r>
            <a:r>
              <a:rPr lang="en-US" dirty="0" smtClean="0"/>
              <a:t>situations as well rescuing people from crashed cars or any other situation.</a:t>
            </a:r>
            <a:endParaRPr lang="en-US" dirty="0"/>
          </a:p>
        </p:txBody>
      </p:sp>
      <p:pic>
        <p:nvPicPr>
          <p:cNvPr id="2050" name="Picture 2" descr="Image result for firefigh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58" y="3612643"/>
            <a:ext cx="5678905" cy="290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92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Biological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4770408" cy="3695700"/>
          </a:xfrm>
        </p:spPr>
        <p:txBody>
          <a:bodyPr>
            <a:normAutofit fontScale="62500" lnSpcReduction="20000"/>
          </a:bodyPr>
          <a:lstStyle/>
          <a:p>
            <a:r>
              <a:rPr lang="lt-LT" dirty="0" smtClean="0"/>
              <a:t>Exposure </a:t>
            </a:r>
            <a:r>
              <a:rPr lang="en-US" dirty="0" smtClean="0"/>
              <a:t>to </a:t>
            </a:r>
            <a:r>
              <a:rPr lang="en-US" dirty="0"/>
              <a:t>communicable diseases and rescue work in the event of a dirty bomb explosion</a:t>
            </a:r>
            <a:r>
              <a:rPr lang="en-US" dirty="0" smtClean="0"/>
              <a:t>.</a:t>
            </a:r>
          </a:p>
          <a:p>
            <a:r>
              <a:rPr lang="lt-LT" dirty="0" smtClean="0"/>
              <a:t>Exposure </a:t>
            </a:r>
            <a:r>
              <a:rPr lang="en-US" dirty="0" smtClean="0"/>
              <a:t>to </a:t>
            </a:r>
            <a:r>
              <a:rPr lang="en-US" dirty="0"/>
              <a:t>infectious diseases including blood borne diseases such as AIDS and hepatitis B and C.</a:t>
            </a:r>
          </a:p>
          <a:p>
            <a:r>
              <a:rPr lang="en-US" dirty="0" smtClean="0"/>
              <a:t>Blood and Body Fluids</a:t>
            </a:r>
          </a:p>
          <a:p>
            <a:r>
              <a:rPr lang="en-US" dirty="0" smtClean="0"/>
              <a:t>Mold </a:t>
            </a:r>
            <a:r>
              <a:rPr lang="en-US" dirty="0"/>
              <a:t>and Fungi</a:t>
            </a:r>
          </a:p>
          <a:p>
            <a:r>
              <a:rPr lang="en-US" dirty="0" smtClean="0"/>
              <a:t>Sewage (</a:t>
            </a:r>
            <a:r>
              <a:rPr lang="en-US" dirty="0"/>
              <a:t>waste water and excrement conveyed in sewers</a:t>
            </a:r>
            <a:r>
              <a:rPr lang="en-US" dirty="0" smtClean="0"/>
              <a:t>.)</a:t>
            </a:r>
            <a:endParaRPr lang="en-US" dirty="0"/>
          </a:p>
          <a:p>
            <a:r>
              <a:rPr lang="en-US" dirty="0" smtClean="0"/>
              <a:t>Animal and Bird Droppings, Insects, bites</a:t>
            </a:r>
          </a:p>
          <a:p>
            <a:r>
              <a:rPr lang="en-US" dirty="0" smtClean="0"/>
              <a:t>Harmful </a:t>
            </a:r>
            <a:r>
              <a:rPr lang="en-US" dirty="0"/>
              <a:t>plants</a:t>
            </a:r>
          </a:p>
          <a:p>
            <a:pPr marL="0" indent="0">
              <a:buNone/>
            </a:pPr>
            <a:r>
              <a:rPr lang="en-US" b="1" u="sng" dirty="0" smtClean="0"/>
              <a:t>FIXING </a:t>
            </a:r>
            <a:r>
              <a:rPr lang="en-US" b="1" u="sng" dirty="0"/>
              <a:t>SOME OF THESE </a:t>
            </a:r>
            <a:r>
              <a:rPr lang="en-US" b="1" u="sng" dirty="0" smtClean="0"/>
              <a:t>HAZARDS:</a:t>
            </a:r>
          </a:p>
          <a:p>
            <a:pPr marL="0" indent="0">
              <a:buNone/>
            </a:pPr>
            <a:r>
              <a:rPr lang="en-US" dirty="0" smtClean="0"/>
              <a:t>Working in a team incase any of these hazards appear and be able to help each other. Also having a proper equipment and clothing to protect themselves from any kind of dangers would prevent these hazards.</a:t>
            </a:r>
          </a:p>
          <a:p>
            <a:endParaRPr lang="en-US" dirty="0"/>
          </a:p>
        </p:txBody>
      </p:sp>
      <p:pic>
        <p:nvPicPr>
          <p:cNvPr id="1026" name="Picture 2" descr="Image result for firefighter hazards biologica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541" y="2286000"/>
            <a:ext cx="4607259" cy="30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58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Physical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6154710" cy="48046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Flashovers or injuries from back drafts</a:t>
            </a:r>
          </a:p>
          <a:p>
            <a:r>
              <a:rPr lang="en-US" dirty="0" smtClean="0"/>
              <a:t>Burns</a:t>
            </a:r>
          </a:p>
          <a:p>
            <a:r>
              <a:rPr lang="en-US" dirty="0" smtClean="0"/>
              <a:t>Exposure </a:t>
            </a:r>
            <a:r>
              <a:rPr lang="en-US" dirty="0"/>
              <a:t>to loud noises</a:t>
            </a:r>
          </a:p>
          <a:p>
            <a:r>
              <a:rPr lang="en-US" dirty="0"/>
              <a:t>Exposure to cold during the winter or in maritime </a:t>
            </a:r>
            <a:r>
              <a:rPr lang="en-US" dirty="0" smtClean="0"/>
              <a:t>rescues.</a:t>
            </a:r>
          </a:p>
          <a:p>
            <a:r>
              <a:rPr lang="en-US" dirty="0" smtClean="0"/>
              <a:t>Wild dogs or some other creatures might be present in the buildings.</a:t>
            </a:r>
          </a:p>
          <a:p>
            <a:pPr marL="0" indent="0">
              <a:buNone/>
            </a:pPr>
            <a:r>
              <a:rPr lang="en-US" b="1" u="sng" dirty="0" smtClean="0"/>
              <a:t>FIXING SOME OF THESE HAZARDS:</a:t>
            </a:r>
          </a:p>
          <a:p>
            <a:pPr marL="0" indent="0">
              <a:buNone/>
            </a:pPr>
            <a:r>
              <a:rPr lang="en-US" dirty="0" smtClean="0"/>
              <a:t>- To reduce injuries, it would be a good idea to make firefighters undergo more training and give more rest time.</a:t>
            </a:r>
          </a:p>
          <a:p>
            <a:pPr marL="0" indent="0">
              <a:buNone/>
            </a:pPr>
            <a:r>
              <a:rPr lang="en-US" dirty="0" smtClean="0"/>
              <a:t>- To reduce exposure to noises, firefighters should wear ear protection.</a:t>
            </a:r>
          </a:p>
          <a:p>
            <a:pPr marL="0" indent="0">
              <a:buNone/>
            </a:pPr>
            <a:r>
              <a:rPr lang="en-US" dirty="0" smtClean="0"/>
              <a:t>- Firefighters should take super care of aggressive animals and have special clothes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Image result for firefigh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10" y="2171700"/>
            <a:ext cx="3446490" cy="258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58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Chemical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943600" cy="3581400"/>
          </a:xfrm>
        </p:spPr>
        <p:txBody>
          <a:bodyPr/>
          <a:lstStyle/>
          <a:p>
            <a:r>
              <a:rPr lang="en-US" dirty="0"/>
              <a:t>Inadequate fresh air to breathe</a:t>
            </a:r>
          </a:p>
          <a:p>
            <a:r>
              <a:rPr lang="en-US" dirty="0"/>
              <a:t>Exposure to chemicals during a rescue</a:t>
            </a:r>
          </a:p>
          <a:p>
            <a:r>
              <a:rPr lang="en-US" dirty="0"/>
              <a:t>Inhalation of chemical vapors</a:t>
            </a:r>
          </a:p>
          <a:p>
            <a:r>
              <a:rPr lang="en-US" dirty="0"/>
              <a:t>Exposure to large quantities of carbon </a:t>
            </a:r>
            <a:r>
              <a:rPr lang="en-US" dirty="0" smtClean="0"/>
              <a:t>monoxide</a:t>
            </a:r>
          </a:p>
          <a:p>
            <a:pPr marL="0" indent="0">
              <a:buNone/>
            </a:pPr>
            <a:r>
              <a:rPr lang="en-US" b="1" u="sng" dirty="0"/>
              <a:t>FIXING SOME OF THESE HAZARDS:</a:t>
            </a:r>
          </a:p>
          <a:p>
            <a:pPr marL="0" indent="0">
              <a:buNone/>
            </a:pPr>
            <a:r>
              <a:rPr lang="en-US" dirty="0" smtClean="0"/>
              <a:t>- Improve firefighters clothing and equipment to reduce exposure to all kind of vapor and carbon monoxide.</a:t>
            </a:r>
            <a:endParaRPr lang="en-US" dirty="0"/>
          </a:p>
        </p:txBody>
      </p:sp>
      <p:pic>
        <p:nvPicPr>
          <p:cNvPr id="3074" name="Picture 2" descr="Image result for firefigh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71700"/>
            <a:ext cx="4555958" cy="260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81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Psychological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227095" cy="3581400"/>
          </a:xfrm>
        </p:spPr>
        <p:txBody>
          <a:bodyPr/>
          <a:lstStyle/>
          <a:p>
            <a:r>
              <a:rPr lang="en-US" dirty="0" smtClean="0"/>
              <a:t>Work pace</a:t>
            </a:r>
          </a:p>
          <a:p>
            <a:r>
              <a:rPr lang="en-US" dirty="0" smtClean="0"/>
              <a:t>Overworking</a:t>
            </a:r>
          </a:p>
          <a:p>
            <a:r>
              <a:rPr lang="en-US" dirty="0" smtClean="0"/>
              <a:t>Fatigue</a:t>
            </a:r>
          </a:p>
          <a:p>
            <a:r>
              <a:rPr lang="en-US" dirty="0" smtClean="0"/>
              <a:t>Shift work</a:t>
            </a:r>
          </a:p>
          <a:p>
            <a:pPr marL="0" indent="0">
              <a:buNone/>
            </a:pPr>
            <a:r>
              <a:rPr lang="en-US" b="1" u="sng" dirty="0"/>
              <a:t>FIXING SOME OF THESE HAZARDS:</a:t>
            </a:r>
          </a:p>
          <a:p>
            <a:pPr marL="0" indent="0">
              <a:buNone/>
            </a:pPr>
            <a:r>
              <a:rPr lang="en-US" dirty="0" smtClean="0"/>
              <a:t>- One of the solutions would be to find and hire more firefighters, so there would be more time to rest for the firefighters.</a:t>
            </a:r>
            <a:endParaRPr lang="en-US" dirty="0"/>
          </a:p>
        </p:txBody>
      </p:sp>
      <p:pic>
        <p:nvPicPr>
          <p:cNvPr id="4098" name="Picture 2" descr="Image result for firefigh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68" y="2286000"/>
            <a:ext cx="6027988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80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Ergonomic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175"/>
            <a:ext cx="5670884" cy="4934308"/>
          </a:xfrm>
        </p:spPr>
        <p:txBody>
          <a:bodyPr/>
          <a:lstStyle/>
          <a:p>
            <a:r>
              <a:rPr lang="en-US" dirty="0"/>
              <a:t>There are many situations where physical demands involve force, repetition, awkward postures and prolonged activities, including overexertion, walking and standing for long periods of time, and lifting heavy objects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u="sng" dirty="0"/>
              <a:t>FIXING SOME OF THESE HAZARDS</a:t>
            </a:r>
            <a:r>
              <a:rPr lang="en-US" b="1" u="sng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Firefighters should have some special treatments going on periodically, so they could take a rest from work from time to time and it wouldn’t have a huge effect on their body later on.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government should spend some money on them so they could upgrade their equipment to make a job easier and not have as many effects as it </a:t>
            </a:r>
            <a:r>
              <a:rPr lang="en-US" smtClean="0"/>
              <a:t>had before.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484" y="2286000"/>
            <a:ext cx="4706604" cy="313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6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811" y="2310063"/>
            <a:ext cx="4623305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 flipV="1">
            <a:off x="5546784" y="3224463"/>
            <a:ext cx="2389517" cy="13796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600" dirty="0">
                <a:sym typeface="Wingdings" panose="05000000000000000000" pitchFamily="2" charset="2"/>
              </a:rPr>
              <a:t>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9734394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1078</TotalTime>
  <Words>413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Wingdings</vt:lpstr>
      <vt:lpstr>Crop</vt:lpstr>
      <vt:lpstr>FIREFIGHTER</vt:lpstr>
      <vt:lpstr>About the profession</vt:lpstr>
      <vt:lpstr>Biological hazards</vt:lpstr>
      <vt:lpstr>Physical hazards</vt:lpstr>
      <vt:lpstr>Chemical hazards</vt:lpstr>
      <vt:lpstr>Psychological hazards</vt:lpstr>
      <vt:lpstr>Ergonomic hazards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FIREFIGHTER</dc:title>
  <dc:creator>Džiugas Pečiulevičius</dc:creator>
  <cp:lastModifiedBy>Džiugas Pečiulevičius</cp:lastModifiedBy>
  <cp:revision>13</cp:revision>
  <dcterms:created xsi:type="dcterms:W3CDTF">2019-05-13T20:16:05Z</dcterms:created>
  <dcterms:modified xsi:type="dcterms:W3CDTF">2019-05-16T14:56:30Z</dcterms:modified>
</cp:coreProperties>
</file>