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64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290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3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51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63F7-358D-4F9D-8498-BD5A4D75EAB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D99394-068E-4B9A-B0DE-25457EF9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Shelters in Vilnius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by PI18E student</a:t>
            </a:r>
          </a:p>
          <a:p>
            <a:r>
              <a:rPr lang="en-US" dirty="0" smtClean="0"/>
              <a:t>D</a:t>
            </a:r>
            <a:r>
              <a:rPr lang="lt-LT" dirty="0" smtClean="0"/>
              <a:t>žiugas Pečiulevičius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9" y="32939"/>
            <a:ext cx="8942035" cy="6706527"/>
          </a:xfrm>
        </p:spPr>
      </p:pic>
    </p:spTree>
    <p:extLst>
      <p:ext uri="{BB962C8B-B14F-4D97-AF65-F5344CB8AC3E}">
        <p14:creationId xmlns:p14="http://schemas.microsoft.com/office/powerpoint/2010/main" val="70175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43954" y="916517"/>
            <a:ext cx="6637867" cy="4978400"/>
          </a:xfrm>
        </p:spPr>
      </p:pic>
    </p:spTree>
    <p:extLst>
      <p:ext uri="{BB962C8B-B14F-4D97-AF65-F5344CB8AC3E}">
        <p14:creationId xmlns:p14="http://schemas.microsoft.com/office/powerpoint/2010/main" val="128956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Vilnius Žygimantas Augustas Lower Secondary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Šeškinės g. 25</a:t>
            </a:r>
          </a:p>
          <a:p>
            <a:r>
              <a:rPr lang="lt-LT" dirty="0" smtClean="0"/>
              <a:t>Big sports hall – 412 spaces</a:t>
            </a:r>
          </a:p>
          <a:p>
            <a:r>
              <a:rPr lang="lt-LT" dirty="0" smtClean="0"/>
              <a:t>Small sports hall – 200 spaces</a:t>
            </a:r>
          </a:p>
          <a:p>
            <a:r>
              <a:rPr lang="lt-LT" dirty="0" smtClean="0"/>
              <a:t>Choreography hall – 95 spaces</a:t>
            </a:r>
          </a:p>
          <a:p>
            <a:r>
              <a:rPr lang="lt-LT" dirty="0" smtClean="0"/>
              <a:t>Auditorium – 165 spaces</a:t>
            </a:r>
          </a:p>
          <a:p>
            <a:r>
              <a:rPr lang="lt-LT" dirty="0" smtClean="0"/>
              <a:t>Classes – 1368 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5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46680" y="833497"/>
            <a:ext cx="6667972" cy="5000978"/>
          </a:xfrm>
        </p:spPr>
      </p:pic>
    </p:spTree>
    <p:extLst>
      <p:ext uri="{BB962C8B-B14F-4D97-AF65-F5344CB8AC3E}">
        <p14:creationId xmlns:p14="http://schemas.microsoft.com/office/powerpoint/2010/main" val="94294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Šeškinės clinic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Not really known, couldn‘t retrieve any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1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55687" y="943491"/>
            <a:ext cx="6506520" cy="48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24265" y="931849"/>
            <a:ext cx="6641985" cy="4981488"/>
          </a:xfrm>
        </p:spPr>
      </p:pic>
    </p:spTree>
    <p:extLst>
      <p:ext uri="{BB962C8B-B14F-4D97-AF65-F5344CB8AC3E}">
        <p14:creationId xmlns:p14="http://schemas.microsoft.com/office/powerpoint/2010/main" val="249947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SEB 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Not really known, couldn‘t retrieve any information.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4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34798" y="948782"/>
            <a:ext cx="6687141" cy="5015355"/>
          </a:xfrm>
        </p:spPr>
      </p:pic>
    </p:spTree>
    <p:extLst>
      <p:ext uri="{BB962C8B-B14F-4D97-AF65-F5344CB8AC3E}">
        <p14:creationId xmlns:p14="http://schemas.microsoft.com/office/powerpoint/2010/main" val="167233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Senvagės gymnasium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Širvintų g. </a:t>
            </a:r>
            <a:r>
              <a:rPr lang="lt-LT" dirty="0" smtClean="0"/>
              <a:t>80</a:t>
            </a:r>
          </a:p>
          <a:p>
            <a:r>
              <a:rPr lang="lt-LT" dirty="0" smtClean="0"/>
              <a:t>Auditorium – 170 spaces for people</a:t>
            </a:r>
          </a:p>
          <a:p>
            <a:r>
              <a:rPr lang="lt-LT" dirty="0" smtClean="0"/>
              <a:t>Classes – 1182 spaces for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0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2150" y="500581"/>
            <a:ext cx="6523511" cy="58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6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5224" y="1007070"/>
            <a:ext cx="6571606" cy="4928703"/>
          </a:xfrm>
        </p:spPr>
      </p:pic>
    </p:spTree>
    <p:extLst>
      <p:ext uri="{BB962C8B-B14F-4D97-AF65-F5344CB8AC3E}">
        <p14:creationId xmlns:p14="http://schemas.microsoft.com/office/powerpoint/2010/main" val="270256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Vilnius Lyceum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Širvintų g. 82</a:t>
            </a:r>
          </a:p>
          <a:p>
            <a:r>
              <a:rPr lang="lt-LT" dirty="0" smtClean="0"/>
              <a:t>Sports hall / gym – 182 spaces</a:t>
            </a:r>
          </a:p>
          <a:p>
            <a:r>
              <a:rPr lang="lt-LT" dirty="0" smtClean="0"/>
              <a:t>Auditorium – 124 spaces</a:t>
            </a:r>
          </a:p>
          <a:p>
            <a:r>
              <a:rPr lang="lt-LT" dirty="0" smtClean="0"/>
              <a:t>Classes – 1015 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4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24" y="146756"/>
            <a:ext cx="8715022" cy="6536267"/>
          </a:xfrm>
        </p:spPr>
      </p:pic>
    </p:spTree>
    <p:extLst>
      <p:ext uri="{BB962C8B-B14F-4D97-AF65-F5344CB8AC3E}">
        <p14:creationId xmlns:p14="http://schemas.microsoft.com/office/powerpoint/2010/main" val="840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91" y="165584"/>
            <a:ext cx="8726311" cy="6544734"/>
          </a:xfrm>
        </p:spPr>
      </p:pic>
    </p:spTree>
    <p:extLst>
      <p:ext uri="{BB962C8B-B14F-4D97-AF65-F5344CB8AC3E}">
        <p14:creationId xmlns:p14="http://schemas.microsoft.com/office/powerpoint/2010/main" val="266050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4" y="179696"/>
            <a:ext cx="8771466" cy="6578600"/>
          </a:xfrm>
        </p:spPr>
      </p:pic>
    </p:spTree>
    <p:extLst>
      <p:ext uri="{BB962C8B-B14F-4D97-AF65-F5344CB8AC3E}">
        <p14:creationId xmlns:p14="http://schemas.microsoft.com/office/powerpoint/2010/main" val="289228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Vilnius </a:t>
            </a:r>
            <a:r>
              <a:rPr lang="lt-LT" dirty="0"/>
              <a:t>Šeškinės </a:t>
            </a:r>
            <a:r>
              <a:rPr lang="lt-LT" dirty="0" smtClean="0"/>
              <a:t>primary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Šeškinės g. 15</a:t>
            </a:r>
          </a:p>
          <a:p>
            <a:r>
              <a:rPr lang="lt-LT" dirty="0" smtClean="0"/>
              <a:t>Auditorium – 49 spaces</a:t>
            </a:r>
          </a:p>
          <a:p>
            <a:r>
              <a:rPr lang="lt-LT" dirty="0" smtClean="0"/>
              <a:t>Classes – 572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943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122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Shelters in Vilnius</vt:lpstr>
      <vt:lpstr>Senvagės gymnasium</vt:lpstr>
      <vt:lpstr>PowerPoint Presentation</vt:lpstr>
      <vt:lpstr>PowerPoint Presentation</vt:lpstr>
      <vt:lpstr>Vilnius Lyceum</vt:lpstr>
      <vt:lpstr>PowerPoint Presentation</vt:lpstr>
      <vt:lpstr>PowerPoint Presentation</vt:lpstr>
      <vt:lpstr>PowerPoint Presentation</vt:lpstr>
      <vt:lpstr>Vilnius Šeškinės primary school</vt:lpstr>
      <vt:lpstr>PowerPoint Presentation</vt:lpstr>
      <vt:lpstr>PowerPoint Presentation</vt:lpstr>
      <vt:lpstr>Vilnius Žygimantas Augustas Lower Secondary School</vt:lpstr>
      <vt:lpstr>PowerPoint Presentation</vt:lpstr>
      <vt:lpstr>Šeškinės clinic</vt:lpstr>
      <vt:lpstr>PowerPoint Presentation</vt:lpstr>
      <vt:lpstr>PowerPoint Presentation</vt:lpstr>
      <vt:lpstr>SEB Arena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Shelters in Vilnius</dc:title>
  <dc:creator>Dziugas Peciulevicius</dc:creator>
  <cp:lastModifiedBy>Dziugas Peciulevicius</cp:lastModifiedBy>
  <cp:revision>3</cp:revision>
  <dcterms:created xsi:type="dcterms:W3CDTF">2019-02-20T17:59:16Z</dcterms:created>
  <dcterms:modified xsi:type="dcterms:W3CDTF">2019-02-20T18:20:09Z</dcterms:modified>
</cp:coreProperties>
</file>