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3/13/20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3/13/20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Economic Regionalization in US Counties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data science project by Ben Peck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em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457"/>
            <a:ext cx="8469338" cy="497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3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HHI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703"/>
            <a:ext cx="8354270" cy="48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3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ver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702"/>
            <a:ext cx="8360861" cy="49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7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 smtClean="0"/>
              <a:t>'</a:t>
            </a:r>
            <a:r>
              <a:rPr lang="en-US" dirty="0"/>
              <a:t>Percent of adults with less than a high school diploma, 2014-18': </a:t>
            </a:r>
            <a:r>
              <a:rPr lang="en-US" dirty="0" smtClean="0"/>
              <a:t>1.5839374668620751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'R_NATURAL_INC_2018': </a:t>
            </a:r>
            <a:r>
              <a:rPr lang="en-US" dirty="0" smtClean="0"/>
              <a:t>0.16244524029457486 </a:t>
            </a:r>
          </a:p>
          <a:p>
            <a:pPr marL="114300" indent="0">
              <a:buNone/>
            </a:pPr>
            <a:r>
              <a:rPr lang="en-US" dirty="0" smtClean="0"/>
              <a:t>'</a:t>
            </a:r>
            <a:r>
              <a:rPr lang="en-US" dirty="0"/>
              <a:t>R_NET_MIG_2018': -</a:t>
            </a:r>
            <a:r>
              <a:rPr lang="en-US" dirty="0" smtClean="0"/>
              <a:t>0.7290382461177963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</a:t>
            </a:r>
            <a:r>
              <a:rPr lang="en-US" dirty="0"/>
              <a:t>Unemployment_rate_2018': </a:t>
            </a:r>
            <a:r>
              <a:rPr lang="en-US" dirty="0" smtClean="0"/>
              <a:t>1.1595285774728532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</a:t>
            </a:r>
            <a:r>
              <a:rPr lang="en-US" dirty="0"/>
              <a:t>Median_Household_Income_2018': -</a:t>
            </a:r>
            <a:r>
              <a:rPr lang="en-US" dirty="0" smtClean="0"/>
              <a:t>3.6743668193870866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</a:t>
            </a:r>
            <a:r>
              <a:rPr lang="en-US" dirty="0" err="1"/>
              <a:t>Unemployment_change</a:t>
            </a:r>
            <a:r>
              <a:rPr lang="en-US" dirty="0"/>
              <a:t>': -</a:t>
            </a:r>
            <a:r>
              <a:rPr lang="en-US" dirty="0" smtClean="0"/>
              <a:t>0.06622022003512973</a:t>
            </a:r>
          </a:p>
          <a:p>
            <a:pPr marL="114300" indent="0">
              <a:buNone/>
            </a:pPr>
            <a:r>
              <a:rPr lang="en-US" dirty="0" smtClean="0"/>
              <a:t>'</a:t>
            </a:r>
            <a:r>
              <a:rPr lang="en-US" dirty="0" err="1"/>
              <a:t>Population_percent_change</a:t>
            </a:r>
            <a:r>
              <a:rPr lang="en-US" dirty="0"/>
              <a:t>': </a:t>
            </a:r>
            <a:r>
              <a:rPr lang="en-US" dirty="0" smtClean="0"/>
              <a:t>0.4477115013134225</a:t>
            </a:r>
          </a:p>
          <a:p>
            <a:pPr marL="114300" indent="0">
              <a:buNone/>
            </a:pPr>
            <a:r>
              <a:rPr lang="en-US" dirty="0" smtClean="0"/>
              <a:t>’2013 </a:t>
            </a:r>
            <a:r>
              <a:rPr lang="en-US" dirty="0"/>
              <a:t>Rural-urban Continuum Code_2': -</a:t>
            </a:r>
            <a:r>
              <a:rPr lang="en-US" dirty="0" smtClean="0"/>
              <a:t>0.4039967144354428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'2013 </a:t>
            </a:r>
            <a:r>
              <a:rPr lang="en-US" dirty="0"/>
              <a:t>Rural-urban Continuum Code_3': -</a:t>
            </a:r>
            <a:r>
              <a:rPr lang="en-US" dirty="0" smtClean="0"/>
              <a:t>0.38012258273844746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'2013 </a:t>
            </a:r>
            <a:r>
              <a:rPr lang="en-US" dirty="0"/>
              <a:t>Rural-urban Continuum Code_4': -</a:t>
            </a:r>
            <a:r>
              <a:rPr lang="en-US" dirty="0" smtClean="0"/>
              <a:t>0.3655100953787107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'2013 </a:t>
            </a:r>
            <a:r>
              <a:rPr lang="en-US" dirty="0"/>
              <a:t>Rural-urban Continuum Code_5': -</a:t>
            </a:r>
            <a:r>
              <a:rPr lang="en-US" dirty="0" smtClean="0"/>
              <a:t>0.1967603872936275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'2013 </a:t>
            </a:r>
            <a:r>
              <a:rPr lang="en-US" dirty="0"/>
              <a:t>Rural-urban Continuum Code_6': -</a:t>
            </a:r>
            <a:r>
              <a:rPr lang="en-US" dirty="0" smtClean="0"/>
              <a:t>0.44203151067376567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'2013 </a:t>
            </a:r>
            <a:r>
              <a:rPr lang="en-US" dirty="0"/>
              <a:t>Rural-urban Continuum Code_7': -</a:t>
            </a:r>
            <a:r>
              <a:rPr lang="en-US" dirty="0" smtClean="0"/>
              <a:t>0.49779714921553553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'2013 </a:t>
            </a:r>
            <a:r>
              <a:rPr lang="en-US" dirty="0"/>
              <a:t>Rural-urban Continuum Code_8': -</a:t>
            </a:r>
            <a:r>
              <a:rPr lang="en-US" dirty="0" smtClean="0"/>
              <a:t>0.2663021416647211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'2013 </a:t>
            </a:r>
            <a:r>
              <a:rPr lang="en-US" dirty="0"/>
              <a:t>Rural-urban Continuum Code_9': -</a:t>
            </a:r>
            <a:r>
              <a:rPr lang="en-US" dirty="0" smtClean="0"/>
              <a:t>0.48388822970361073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</a:t>
            </a:r>
            <a:r>
              <a:rPr lang="en-US" dirty="0"/>
              <a:t>Economic_typology_2015_1': -</a:t>
            </a:r>
            <a:r>
              <a:rPr lang="en-US" dirty="0" smtClean="0"/>
              <a:t>0.2878817225703228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</a:t>
            </a:r>
            <a:r>
              <a:rPr lang="en-US" dirty="0"/>
              <a:t>Economic_typology_2015_2': -</a:t>
            </a:r>
            <a:r>
              <a:rPr lang="en-US" dirty="0" smtClean="0"/>
              <a:t>0.09052342371380312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</a:t>
            </a:r>
            <a:r>
              <a:rPr lang="en-US" dirty="0"/>
              <a:t>Economic_typology_2015_3': -</a:t>
            </a:r>
            <a:r>
              <a:rPr lang="en-US" dirty="0" smtClean="0"/>
              <a:t>0.4196932822209574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</a:t>
            </a:r>
            <a:r>
              <a:rPr lang="en-US" dirty="0"/>
              <a:t>Economic_typology_2015_4': </a:t>
            </a:r>
            <a:r>
              <a:rPr lang="en-US" dirty="0" smtClean="0"/>
              <a:t>0.6452139589125342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'</a:t>
            </a:r>
            <a:r>
              <a:rPr lang="en-US" dirty="0"/>
              <a:t>Economic_typology_2015_5': -</a:t>
            </a:r>
            <a:r>
              <a:rPr lang="en-US" dirty="0" smtClean="0"/>
              <a:t>0.1868874165118567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9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R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970"/>
            <a:ext cx="8473657" cy="497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8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Me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87"/>
            <a:ext cx="8408084" cy="49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2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interpretations of how to best break the United States into regions are omnipresent in media</a:t>
            </a:r>
          </a:p>
          <a:p>
            <a:r>
              <a:rPr lang="en-US" dirty="0" smtClean="0"/>
              <a:t>These </a:t>
            </a:r>
            <a:r>
              <a:rPr lang="en-US" dirty="0" err="1" smtClean="0"/>
              <a:t>regionalizations</a:t>
            </a:r>
            <a:r>
              <a:rPr lang="en-US" dirty="0" smtClean="0"/>
              <a:t> inform our understanding and decision-making</a:t>
            </a:r>
          </a:p>
          <a:p>
            <a:r>
              <a:rPr lang="en-US" dirty="0" smtClean="0"/>
              <a:t>To what extent are regions cultural constructs? To what extent do they statistically exist?</a:t>
            </a:r>
          </a:p>
          <a:p>
            <a:r>
              <a:rPr lang="en-US" dirty="0" smtClean="0"/>
              <a:t>If regions are created based on demographic and economic information, will familiar regions appear?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</a:t>
            </a:r>
            <a:r>
              <a:rPr lang="en-US" dirty="0" err="1" smtClean="0"/>
              <a:t>csv</a:t>
            </a:r>
            <a:r>
              <a:rPr lang="en-US" dirty="0" smtClean="0"/>
              <a:t> files on education, population, poverty, and unemployment downloaded from the USDA Economic Research Service</a:t>
            </a:r>
          </a:p>
          <a:p>
            <a:r>
              <a:rPr lang="en-US" dirty="0" smtClean="0"/>
              <a:t>Collected or created by various federal agencies</a:t>
            </a:r>
          </a:p>
          <a:p>
            <a:r>
              <a:rPr lang="en-US" dirty="0" smtClean="0"/>
              <a:t>One additional shape file for current US county boundaries from the Census Bureau</a:t>
            </a:r>
          </a:p>
          <a:p>
            <a:r>
              <a:rPr lang="en-US" dirty="0" smtClean="0"/>
              <a:t>FIPS coded county-level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UCC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-24"/>
          <a:stretch/>
        </p:blipFill>
        <p:spPr>
          <a:xfrm>
            <a:off x="211644" y="965156"/>
            <a:ext cx="8120063" cy="4800600"/>
          </a:xfrm>
        </p:spPr>
      </p:pic>
    </p:spTree>
    <p:extLst>
      <p:ext uri="{BB962C8B-B14F-4D97-AF65-F5344CB8AC3E}">
        <p14:creationId xmlns:p14="http://schemas.microsoft.com/office/powerpoint/2010/main" val="58848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conTypolog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6"/>
          <a:stretch/>
        </p:blipFill>
        <p:spPr>
          <a:xfrm>
            <a:off x="404049" y="844451"/>
            <a:ext cx="7580718" cy="5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1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u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6" y="981433"/>
            <a:ext cx="8057788" cy="47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6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turalIncre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131"/>
            <a:ext cx="8369575" cy="49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7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Mig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525"/>
            <a:ext cx="8311853" cy="49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5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pCh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214"/>
            <a:ext cx="8303134" cy="49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04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88</TotalTime>
  <Words>289</Words>
  <Application>Microsoft Macintosh PowerPoint</Application>
  <PresentationFormat>On-screen Show (4:3)</PresentationFormat>
  <Paragraphs>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Economic Regionalization in US Counties</vt:lpstr>
      <vt:lpstr>The Problem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Regionalization in US Counties</dc:title>
  <dc:creator>Benjamin Peck</dc:creator>
  <cp:lastModifiedBy>Benjamin Peck</cp:lastModifiedBy>
  <cp:revision>7</cp:revision>
  <dcterms:created xsi:type="dcterms:W3CDTF">2020-03-13T11:06:08Z</dcterms:created>
  <dcterms:modified xsi:type="dcterms:W3CDTF">2020-03-13T14:13:00Z</dcterms:modified>
</cp:coreProperties>
</file>