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8" r:id="rId7"/>
    <p:sldId id="259" r:id="rId8"/>
    <p:sldId id="267" r:id="rId9"/>
    <p:sldId id="268" r:id="rId10"/>
    <p:sldId id="26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58A70-3A30-4A43-9FC0-1005FA6C19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8FF5A6E-909A-45CB-8AD5-009C0C5CC3BD}">
      <dgm:prSet/>
      <dgm:spPr/>
      <dgm:t>
        <a:bodyPr/>
        <a:lstStyle/>
        <a:p>
          <a:r>
            <a:rPr lang="en-US"/>
            <a:t>What are bar graphs?</a:t>
          </a:r>
        </a:p>
      </dgm:t>
    </dgm:pt>
    <dgm:pt modelId="{506BEA38-C352-4D30-8243-08AA0709E11A}" type="parTrans" cxnId="{A6C248DD-1FD9-44D5-BAE3-026A78C4C0DE}">
      <dgm:prSet/>
      <dgm:spPr/>
      <dgm:t>
        <a:bodyPr/>
        <a:lstStyle/>
        <a:p>
          <a:endParaRPr lang="en-US"/>
        </a:p>
      </dgm:t>
    </dgm:pt>
    <dgm:pt modelId="{CA685754-85AD-4443-8959-EF23097CCF25}" type="sibTrans" cxnId="{A6C248DD-1FD9-44D5-BAE3-026A78C4C0DE}">
      <dgm:prSet/>
      <dgm:spPr/>
      <dgm:t>
        <a:bodyPr/>
        <a:lstStyle/>
        <a:p>
          <a:endParaRPr lang="en-US"/>
        </a:p>
      </dgm:t>
    </dgm:pt>
    <dgm:pt modelId="{B3AB1448-BF1A-4E84-B202-C52451055F8E}">
      <dgm:prSet/>
      <dgm:spPr/>
      <dgm:t>
        <a:bodyPr/>
        <a:lstStyle/>
        <a:p>
          <a:r>
            <a:rPr lang="en-US"/>
            <a:t>How matplotlib can create bar graphs?</a:t>
          </a:r>
        </a:p>
      </dgm:t>
    </dgm:pt>
    <dgm:pt modelId="{D0897D68-63BA-47D7-823B-74778F55C387}" type="parTrans" cxnId="{F564F157-E42B-4606-AE81-AA318C86BEB3}">
      <dgm:prSet/>
      <dgm:spPr/>
      <dgm:t>
        <a:bodyPr/>
        <a:lstStyle/>
        <a:p>
          <a:endParaRPr lang="en-US"/>
        </a:p>
      </dgm:t>
    </dgm:pt>
    <dgm:pt modelId="{04F88107-B027-4A5B-93E0-26B8511789AD}" type="sibTrans" cxnId="{F564F157-E42B-4606-AE81-AA318C86BEB3}">
      <dgm:prSet/>
      <dgm:spPr/>
      <dgm:t>
        <a:bodyPr/>
        <a:lstStyle/>
        <a:p>
          <a:endParaRPr lang="en-US"/>
        </a:p>
      </dgm:t>
    </dgm:pt>
    <dgm:pt modelId="{C03855EF-F997-4CD5-A877-1837104721E7}">
      <dgm:prSet/>
      <dgm:spPr/>
      <dgm:t>
        <a:bodyPr/>
        <a:lstStyle/>
        <a:p>
          <a:r>
            <a:rPr lang="en-US"/>
            <a:t>Visual example of bar graph</a:t>
          </a:r>
        </a:p>
      </dgm:t>
    </dgm:pt>
    <dgm:pt modelId="{20D3292F-4D9C-4D70-8581-5D9C8EE3F331}" type="parTrans" cxnId="{913AAA09-B638-4197-9272-DB6604F575D7}">
      <dgm:prSet/>
      <dgm:spPr/>
      <dgm:t>
        <a:bodyPr/>
        <a:lstStyle/>
        <a:p>
          <a:endParaRPr lang="en-US"/>
        </a:p>
      </dgm:t>
    </dgm:pt>
    <dgm:pt modelId="{48A5CF86-8277-4E0E-921E-B97D244EC9F3}" type="sibTrans" cxnId="{913AAA09-B638-4197-9272-DB6604F575D7}">
      <dgm:prSet/>
      <dgm:spPr/>
      <dgm:t>
        <a:bodyPr/>
        <a:lstStyle/>
        <a:p>
          <a:endParaRPr lang="en-US"/>
        </a:p>
      </dgm:t>
    </dgm:pt>
    <dgm:pt modelId="{4903F28F-BE2B-4F3C-9D15-BAD2CC7CAEAF}">
      <dgm:prSet/>
      <dgm:spPr/>
      <dgm:t>
        <a:bodyPr/>
        <a:lstStyle/>
        <a:p>
          <a:r>
            <a:rPr lang="en-US"/>
            <a:t>Closer look at the code</a:t>
          </a:r>
        </a:p>
      </dgm:t>
    </dgm:pt>
    <dgm:pt modelId="{443E7C57-76CD-401B-8444-C553F36439DB}" type="parTrans" cxnId="{33444361-B754-4439-B5AB-087F0BBF91BF}">
      <dgm:prSet/>
      <dgm:spPr/>
      <dgm:t>
        <a:bodyPr/>
        <a:lstStyle/>
        <a:p>
          <a:endParaRPr lang="en-US"/>
        </a:p>
      </dgm:t>
    </dgm:pt>
    <dgm:pt modelId="{8BFD9C5F-9FF9-48B1-B300-BA321D59C335}" type="sibTrans" cxnId="{33444361-B754-4439-B5AB-087F0BBF91BF}">
      <dgm:prSet/>
      <dgm:spPr/>
      <dgm:t>
        <a:bodyPr/>
        <a:lstStyle/>
        <a:p>
          <a:endParaRPr lang="en-US"/>
        </a:p>
      </dgm:t>
    </dgm:pt>
    <dgm:pt modelId="{43F4DB44-3BD4-4DAF-ABCD-1462F53EA424}">
      <dgm:prSet/>
      <dgm:spPr/>
      <dgm:t>
        <a:bodyPr/>
        <a:lstStyle/>
        <a:p>
          <a:r>
            <a:rPr lang="en-US"/>
            <a:t>Conclusion </a:t>
          </a:r>
        </a:p>
      </dgm:t>
    </dgm:pt>
    <dgm:pt modelId="{04E0AEAC-6A35-4A1F-ABBE-FD444CE41C08}" type="parTrans" cxnId="{7177A73B-497C-4401-98A7-063B229D93FD}">
      <dgm:prSet/>
      <dgm:spPr/>
      <dgm:t>
        <a:bodyPr/>
        <a:lstStyle/>
        <a:p>
          <a:endParaRPr lang="en-US"/>
        </a:p>
      </dgm:t>
    </dgm:pt>
    <dgm:pt modelId="{03F7B3C9-17BB-4703-B6C4-72AF89CA4EA3}" type="sibTrans" cxnId="{7177A73B-497C-4401-98A7-063B229D93FD}">
      <dgm:prSet/>
      <dgm:spPr/>
      <dgm:t>
        <a:bodyPr/>
        <a:lstStyle/>
        <a:p>
          <a:endParaRPr lang="en-US"/>
        </a:p>
      </dgm:t>
    </dgm:pt>
    <dgm:pt modelId="{43DF62F4-37EE-48C0-ABB3-53061F74B7DF}" type="pres">
      <dgm:prSet presAssocID="{99058A70-3A30-4A43-9FC0-1005FA6C1924}" presName="root" presStyleCnt="0">
        <dgm:presLayoutVars>
          <dgm:dir/>
          <dgm:resizeHandles val="exact"/>
        </dgm:presLayoutVars>
      </dgm:prSet>
      <dgm:spPr/>
    </dgm:pt>
    <dgm:pt modelId="{F6AE095D-ACDE-423D-AA3F-0B3977C19CF5}" type="pres">
      <dgm:prSet presAssocID="{E8FF5A6E-909A-45CB-8AD5-009C0C5CC3BD}" presName="compNode" presStyleCnt="0"/>
      <dgm:spPr/>
    </dgm:pt>
    <dgm:pt modelId="{73E87D72-EC82-4B72-97F5-4FCCF5C2023D}" type="pres">
      <dgm:prSet presAssocID="{E8FF5A6E-909A-45CB-8AD5-009C0C5CC3BD}" presName="bgRect" presStyleLbl="bgShp" presStyleIdx="0" presStyleCnt="5"/>
      <dgm:spPr/>
    </dgm:pt>
    <dgm:pt modelId="{8C4D6D49-0BF9-4174-892C-62B98398AECF}" type="pres">
      <dgm:prSet presAssocID="{E8FF5A6E-909A-45CB-8AD5-009C0C5CC3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649B72-6431-4130-8B0B-387FEAFCE2B8}" type="pres">
      <dgm:prSet presAssocID="{E8FF5A6E-909A-45CB-8AD5-009C0C5CC3BD}" presName="spaceRect" presStyleCnt="0"/>
      <dgm:spPr/>
    </dgm:pt>
    <dgm:pt modelId="{0E306E95-0976-493C-A857-87970AA15AB5}" type="pres">
      <dgm:prSet presAssocID="{E8FF5A6E-909A-45CB-8AD5-009C0C5CC3BD}" presName="parTx" presStyleLbl="revTx" presStyleIdx="0" presStyleCnt="5">
        <dgm:presLayoutVars>
          <dgm:chMax val="0"/>
          <dgm:chPref val="0"/>
        </dgm:presLayoutVars>
      </dgm:prSet>
      <dgm:spPr/>
    </dgm:pt>
    <dgm:pt modelId="{A83CE6DF-1CF9-4DC4-B064-955AB6B71896}" type="pres">
      <dgm:prSet presAssocID="{CA685754-85AD-4443-8959-EF23097CCF25}" presName="sibTrans" presStyleCnt="0"/>
      <dgm:spPr/>
    </dgm:pt>
    <dgm:pt modelId="{0D48AFDB-2A2D-43C9-A052-53B8A9884DAE}" type="pres">
      <dgm:prSet presAssocID="{B3AB1448-BF1A-4E84-B202-C52451055F8E}" presName="compNode" presStyleCnt="0"/>
      <dgm:spPr/>
    </dgm:pt>
    <dgm:pt modelId="{70D0BAA0-FF13-4DE1-8978-068F2DD4F096}" type="pres">
      <dgm:prSet presAssocID="{B3AB1448-BF1A-4E84-B202-C52451055F8E}" presName="bgRect" presStyleLbl="bgShp" presStyleIdx="1" presStyleCnt="5"/>
      <dgm:spPr/>
    </dgm:pt>
    <dgm:pt modelId="{36DA33BF-0C52-492F-B214-6D7C19A1DC35}" type="pres">
      <dgm:prSet presAssocID="{B3AB1448-BF1A-4E84-B202-C52451055F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74D6CBD-8B1D-4C74-8BC6-E5308C17AAA1}" type="pres">
      <dgm:prSet presAssocID="{B3AB1448-BF1A-4E84-B202-C52451055F8E}" presName="spaceRect" presStyleCnt="0"/>
      <dgm:spPr/>
    </dgm:pt>
    <dgm:pt modelId="{3E38B9DB-344C-4A8A-9EB5-D5BCDC8228B2}" type="pres">
      <dgm:prSet presAssocID="{B3AB1448-BF1A-4E84-B202-C52451055F8E}" presName="parTx" presStyleLbl="revTx" presStyleIdx="1" presStyleCnt="5">
        <dgm:presLayoutVars>
          <dgm:chMax val="0"/>
          <dgm:chPref val="0"/>
        </dgm:presLayoutVars>
      </dgm:prSet>
      <dgm:spPr/>
    </dgm:pt>
    <dgm:pt modelId="{7A6E7554-C3CA-491B-8335-F32264D7C17A}" type="pres">
      <dgm:prSet presAssocID="{04F88107-B027-4A5B-93E0-26B8511789AD}" presName="sibTrans" presStyleCnt="0"/>
      <dgm:spPr/>
    </dgm:pt>
    <dgm:pt modelId="{44714E54-0C01-4DF7-BFA6-8F582900F151}" type="pres">
      <dgm:prSet presAssocID="{C03855EF-F997-4CD5-A877-1837104721E7}" presName="compNode" presStyleCnt="0"/>
      <dgm:spPr/>
    </dgm:pt>
    <dgm:pt modelId="{BDA8EAE2-F459-4ACB-9B57-1FE447DA547A}" type="pres">
      <dgm:prSet presAssocID="{C03855EF-F997-4CD5-A877-1837104721E7}" presName="bgRect" presStyleLbl="bgShp" presStyleIdx="2" presStyleCnt="5"/>
      <dgm:spPr/>
    </dgm:pt>
    <dgm:pt modelId="{B8142D16-3903-4491-A88B-BB945205457A}" type="pres">
      <dgm:prSet presAssocID="{C03855EF-F997-4CD5-A877-1837104721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6E5061-1B7C-418E-B059-3FE3E347543B}" type="pres">
      <dgm:prSet presAssocID="{C03855EF-F997-4CD5-A877-1837104721E7}" presName="spaceRect" presStyleCnt="0"/>
      <dgm:spPr/>
    </dgm:pt>
    <dgm:pt modelId="{C063A5B8-CBA8-4639-A249-215A95FDC3FF}" type="pres">
      <dgm:prSet presAssocID="{C03855EF-F997-4CD5-A877-1837104721E7}" presName="parTx" presStyleLbl="revTx" presStyleIdx="2" presStyleCnt="5">
        <dgm:presLayoutVars>
          <dgm:chMax val="0"/>
          <dgm:chPref val="0"/>
        </dgm:presLayoutVars>
      </dgm:prSet>
      <dgm:spPr/>
    </dgm:pt>
    <dgm:pt modelId="{9B8348AC-4748-444F-A1EA-40F13C76502D}" type="pres">
      <dgm:prSet presAssocID="{48A5CF86-8277-4E0E-921E-B97D244EC9F3}" presName="sibTrans" presStyleCnt="0"/>
      <dgm:spPr/>
    </dgm:pt>
    <dgm:pt modelId="{0137BEAD-18E8-4620-8381-51140DE4872D}" type="pres">
      <dgm:prSet presAssocID="{4903F28F-BE2B-4F3C-9D15-BAD2CC7CAEAF}" presName="compNode" presStyleCnt="0"/>
      <dgm:spPr/>
    </dgm:pt>
    <dgm:pt modelId="{4E5E8E7A-8050-4BCD-9D50-41DCFCC6A768}" type="pres">
      <dgm:prSet presAssocID="{4903F28F-BE2B-4F3C-9D15-BAD2CC7CAEAF}" presName="bgRect" presStyleLbl="bgShp" presStyleIdx="3" presStyleCnt="5"/>
      <dgm:spPr/>
    </dgm:pt>
    <dgm:pt modelId="{95197737-62EA-4AA0-8C9B-608A5D51D47A}" type="pres">
      <dgm:prSet presAssocID="{4903F28F-BE2B-4F3C-9D15-BAD2CC7CAE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43E8177F-4C0D-4FE9-AB4D-E4963E181D6B}" type="pres">
      <dgm:prSet presAssocID="{4903F28F-BE2B-4F3C-9D15-BAD2CC7CAEAF}" presName="spaceRect" presStyleCnt="0"/>
      <dgm:spPr/>
    </dgm:pt>
    <dgm:pt modelId="{C6445D44-FB79-4408-B310-240C8ACEDD3A}" type="pres">
      <dgm:prSet presAssocID="{4903F28F-BE2B-4F3C-9D15-BAD2CC7CAEAF}" presName="parTx" presStyleLbl="revTx" presStyleIdx="3" presStyleCnt="5">
        <dgm:presLayoutVars>
          <dgm:chMax val="0"/>
          <dgm:chPref val="0"/>
        </dgm:presLayoutVars>
      </dgm:prSet>
      <dgm:spPr/>
    </dgm:pt>
    <dgm:pt modelId="{2A7E1D6E-C733-4000-9869-E6CB72A6F45C}" type="pres">
      <dgm:prSet presAssocID="{8BFD9C5F-9FF9-48B1-B300-BA321D59C335}" presName="sibTrans" presStyleCnt="0"/>
      <dgm:spPr/>
    </dgm:pt>
    <dgm:pt modelId="{77DCD362-307C-4C70-AEAC-35FC1500A843}" type="pres">
      <dgm:prSet presAssocID="{43F4DB44-3BD4-4DAF-ABCD-1462F53EA424}" presName="compNode" presStyleCnt="0"/>
      <dgm:spPr/>
    </dgm:pt>
    <dgm:pt modelId="{779D3F1E-0359-431D-A458-C790B314C981}" type="pres">
      <dgm:prSet presAssocID="{43F4DB44-3BD4-4DAF-ABCD-1462F53EA424}" presName="bgRect" presStyleLbl="bgShp" presStyleIdx="4" presStyleCnt="5"/>
      <dgm:spPr/>
    </dgm:pt>
    <dgm:pt modelId="{DFF6C725-E392-4317-B376-51EAC27365E6}" type="pres">
      <dgm:prSet presAssocID="{43F4DB44-3BD4-4DAF-ABCD-1462F53EA4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45FA44A-2E06-4F3F-A8C9-4671FA2A24EB}" type="pres">
      <dgm:prSet presAssocID="{43F4DB44-3BD4-4DAF-ABCD-1462F53EA424}" presName="spaceRect" presStyleCnt="0"/>
      <dgm:spPr/>
    </dgm:pt>
    <dgm:pt modelId="{E3FC979C-1BFA-458D-9C29-6C4CC1228FE5}" type="pres">
      <dgm:prSet presAssocID="{43F4DB44-3BD4-4DAF-ABCD-1462F53EA42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13AAA09-B638-4197-9272-DB6604F575D7}" srcId="{99058A70-3A30-4A43-9FC0-1005FA6C1924}" destId="{C03855EF-F997-4CD5-A877-1837104721E7}" srcOrd="2" destOrd="0" parTransId="{20D3292F-4D9C-4D70-8581-5D9C8EE3F331}" sibTransId="{48A5CF86-8277-4E0E-921E-B97D244EC9F3}"/>
    <dgm:cxn modelId="{9DA88722-1EB9-4480-BC60-C916104EA7B4}" type="presOf" srcId="{43F4DB44-3BD4-4DAF-ABCD-1462F53EA424}" destId="{E3FC979C-1BFA-458D-9C29-6C4CC1228FE5}" srcOrd="0" destOrd="0" presId="urn:microsoft.com/office/officeart/2018/2/layout/IconVerticalSolidList"/>
    <dgm:cxn modelId="{7177A73B-497C-4401-98A7-063B229D93FD}" srcId="{99058A70-3A30-4A43-9FC0-1005FA6C1924}" destId="{43F4DB44-3BD4-4DAF-ABCD-1462F53EA424}" srcOrd="4" destOrd="0" parTransId="{04E0AEAC-6A35-4A1F-ABBE-FD444CE41C08}" sibTransId="{03F7B3C9-17BB-4703-B6C4-72AF89CA4EA3}"/>
    <dgm:cxn modelId="{33444361-B754-4439-B5AB-087F0BBF91BF}" srcId="{99058A70-3A30-4A43-9FC0-1005FA6C1924}" destId="{4903F28F-BE2B-4F3C-9D15-BAD2CC7CAEAF}" srcOrd="3" destOrd="0" parTransId="{443E7C57-76CD-401B-8444-C553F36439DB}" sibTransId="{8BFD9C5F-9FF9-48B1-B300-BA321D59C335}"/>
    <dgm:cxn modelId="{8BC3E954-AB95-46C1-84C9-79781A2ADF55}" type="presOf" srcId="{C03855EF-F997-4CD5-A877-1837104721E7}" destId="{C063A5B8-CBA8-4639-A249-215A95FDC3FF}" srcOrd="0" destOrd="0" presId="urn:microsoft.com/office/officeart/2018/2/layout/IconVerticalSolidList"/>
    <dgm:cxn modelId="{F564F157-E42B-4606-AE81-AA318C86BEB3}" srcId="{99058A70-3A30-4A43-9FC0-1005FA6C1924}" destId="{B3AB1448-BF1A-4E84-B202-C52451055F8E}" srcOrd="1" destOrd="0" parTransId="{D0897D68-63BA-47D7-823B-74778F55C387}" sibTransId="{04F88107-B027-4A5B-93E0-26B8511789AD}"/>
    <dgm:cxn modelId="{326D5581-C089-4875-AED4-4156F3F1DCFF}" type="presOf" srcId="{E8FF5A6E-909A-45CB-8AD5-009C0C5CC3BD}" destId="{0E306E95-0976-493C-A857-87970AA15AB5}" srcOrd="0" destOrd="0" presId="urn:microsoft.com/office/officeart/2018/2/layout/IconVerticalSolidList"/>
    <dgm:cxn modelId="{3F916AB0-3EF0-458D-9219-9C5C2CDA8D00}" type="presOf" srcId="{4903F28F-BE2B-4F3C-9D15-BAD2CC7CAEAF}" destId="{C6445D44-FB79-4408-B310-240C8ACEDD3A}" srcOrd="0" destOrd="0" presId="urn:microsoft.com/office/officeart/2018/2/layout/IconVerticalSolidList"/>
    <dgm:cxn modelId="{503B3FB3-F8D9-4628-9585-D3820EF4CA4B}" type="presOf" srcId="{B3AB1448-BF1A-4E84-B202-C52451055F8E}" destId="{3E38B9DB-344C-4A8A-9EB5-D5BCDC8228B2}" srcOrd="0" destOrd="0" presId="urn:microsoft.com/office/officeart/2018/2/layout/IconVerticalSolidList"/>
    <dgm:cxn modelId="{ED6D02D5-6370-4D6F-B906-A4F3B93DC357}" type="presOf" srcId="{99058A70-3A30-4A43-9FC0-1005FA6C1924}" destId="{43DF62F4-37EE-48C0-ABB3-53061F74B7DF}" srcOrd="0" destOrd="0" presId="urn:microsoft.com/office/officeart/2018/2/layout/IconVerticalSolidList"/>
    <dgm:cxn modelId="{A6C248DD-1FD9-44D5-BAE3-026A78C4C0DE}" srcId="{99058A70-3A30-4A43-9FC0-1005FA6C1924}" destId="{E8FF5A6E-909A-45CB-8AD5-009C0C5CC3BD}" srcOrd="0" destOrd="0" parTransId="{506BEA38-C352-4D30-8243-08AA0709E11A}" sibTransId="{CA685754-85AD-4443-8959-EF23097CCF25}"/>
    <dgm:cxn modelId="{8E671D0D-7241-4756-8F4D-7B968E4704E9}" type="presParOf" srcId="{43DF62F4-37EE-48C0-ABB3-53061F74B7DF}" destId="{F6AE095D-ACDE-423D-AA3F-0B3977C19CF5}" srcOrd="0" destOrd="0" presId="urn:microsoft.com/office/officeart/2018/2/layout/IconVerticalSolidList"/>
    <dgm:cxn modelId="{94085A1C-5615-40D3-8DD2-8B6C3BA5D544}" type="presParOf" srcId="{F6AE095D-ACDE-423D-AA3F-0B3977C19CF5}" destId="{73E87D72-EC82-4B72-97F5-4FCCF5C2023D}" srcOrd="0" destOrd="0" presId="urn:microsoft.com/office/officeart/2018/2/layout/IconVerticalSolidList"/>
    <dgm:cxn modelId="{74D53A2E-479F-40F9-BDDD-3C02979A8B24}" type="presParOf" srcId="{F6AE095D-ACDE-423D-AA3F-0B3977C19CF5}" destId="{8C4D6D49-0BF9-4174-892C-62B98398AECF}" srcOrd="1" destOrd="0" presId="urn:microsoft.com/office/officeart/2018/2/layout/IconVerticalSolidList"/>
    <dgm:cxn modelId="{BC0819F3-A552-4DE2-A413-F32636FF94C2}" type="presParOf" srcId="{F6AE095D-ACDE-423D-AA3F-0B3977C19CF5}" destId="{B5649B72-6431-4130-8B0B-387FEAFCE2B8}" srcOrd="2" destOrd="0" presId="urn:microsoft.com/office/officeart/2018/2/layout/IconVerticalSolidList"/>
    <dgm:cxn modelId="{F7654580-1B97-4AC8-AB4C-282FA728869C}" type="presParOf" srcId="{F6AE095D-ACDE-423D-AA3F-0B3977C19CF5}" destId="{0E306E95-0976-493C-A857-87970AA15AB5}" srcOrd="3" destOrd="0" presId="urn:microsoft.com/office/officeart/2018/2/layout/IconVerticalSolidList"/>
    <dgm:cxn modelId="{CF8831E1-1AA6-4937-8412-483ACEF15085}" type="presParOf" srcId="{43DF62F4-37EE-48C0-ABB3-53061F74B7DF}" destId="{A83CE6DF-1CF9-4DC4-B064-955AB6B71896}" srcOrd="1" destOrd="0" presId="urn:microsoft.com/office/officeart/2018/2/layout/IconVerticalSolidList"/>
    <dgm:cxn modelId="{5F507553-846D-4386-8100-FE86E9068F51}" type="presParOf" srcId="{43DF62F4-37EE-48C0-ABB3-53061F74B7DF}" destId="{0D48AFDB-2A2D-43C9-A052-53B8A9884DAE}" srcOrd="2" destOrd="0" presId="urn:microsoft.com/office/officeart/2018/2/layout/IconVerticalSolidList"/>
    <dgm:cxn modelId="{4280AE0E-CA06-4B07-BB1C-FDF2F8C10783}" type="presParOf" srcId="{0D48AFDB-2A2D-43C9-A052-53B8A9884DAE}" destId="{70D0BAA0-FF13-4DE1-8978-068F2DD4F096}" srcOrd="0" destOrd="0" presId="urn:microsoft.com/office/officeart/2018/2/layout/IconVerticalSolidList"/>
    <dgm:cxn modelId="{2A6EFB6C-950C-4450-85E3-B5B60E0874EA}" type="presParOf" srcId="{0D48AFDB-2A2D-43C9-A052-53B8A9884DAE}" destId="{36DA33BF-0C52-492F-B214-6D7C19A1DC35}" srcOrd="1" destOrd="0" presId="urn:microsoft.com/office/officeart/2018/2/layout/IconVerticalSolidList"/>
    <dgm:cxn modelId="{02C5C5FD-3BDF-4F9F-BD4A-98C1A95EBD46}" type="presParOf" srcId="{0D48AFDB-2A2D-43C9-A052-53B8A9884DAE}" destId="{874D6CBD-8B1D-4C74-8BC6-E5308C17AAA1}" srcOrd="2" destOrd="0" presId="urn:microsoft.com/office/officeart/2018/2/layout/IconVerticalSolidList"/>
    <dgm:cxn modelId="{3A7E2E5D-82C4-48DF-8DDE-24E33584B905}" type="presParOf" srcId="{0D48AFDB-2A2D-43C9-A052-53B8A9884DAE}" destId="{3E38B9DB-344C-4A8A-9EB5-D5BCDC8228B2}" srcOrd="3" destOrd="0" presId="urn:microsoft.com/office/officeart/2018/2/layout/IconVerticalSolidList"/>
    <dgm:cxn modelId="{DDD231B7-66AF-4E6F-B1E4-1717DE5F8BEA}" type="presParOf" srcId="{43DF62F4-37EE-48C0-ABB3-53061F74B7DF}" destId="{7A6E7554-C3CA-491B-8335-F32264D7C17A}" srcOrd="3" destOrd="0" presId="urn:microsoft.com/office/officeart/2018/2/layout/IconVerticalSolidList"/>
    <dgm:cxn modelId="{60F1524C-5997-4DD0-A6F5-BD751DA74346}" type="presParOf" srcId="{43DF62F4-37EE-48C0-ABB3-53061F74B7DF}" destId="{44714E54-0C01-4DF7-BFA6-8F582900F151}" srcOrd="4" destOrd="0" presId="urn:microsoft.com/office/officeart/2018/2/layout/IconVerticalSolidList"/>
    <dgm:cxn modelId="{3529963F-EB8D-4CC0-B322-D34D1DF582AB}" type="presParOf" srcId="{44714E54-0C01-4DF7-BFA6-8F582900F151}" destId="{BDA8EAE2-F459-4ACB-9B57-1FE447DA547A}" srcOrd="0" destOrd="0" presId="urn:microsoft.com/office/officeart/2018/2/layout/IconVerticalSolidList"/>
    <dgm:cxn modelId="{18A26D45-61C8-4173-8ACF-CA70C4D7F882}" type="presParOf" srcId="{44714E54-0C01-4DF7-BFA6-8F582900F151}" destId="{B8142D16-3903-4491-A88B-BB945205457A}" srcOrd="1" destOrd="0" presId="urn:microsoft.com/office/officeart/2018/2/layout/IconVerticalSolidList"/>
    <dgm:cxn modelId="{578CC594-9E8C-4241-A5DA-626E8B12ADE0}" type="presParOf" srcId="{44714E54-0C01-4DF7-BFA6-8F582900F151}" destId="{9C6E5061-1B7C-418E-B059-3FE3E347543B}" srcOrd="2" destOrd="0" presId="urn:microsoft.com/office/officeart/2018/2/layout/IconVerticalSolidList"/>
    <dgm:cxn modelId="{A49DDC4F-78B8-4A2F-93E3-E94BE531F9DF}" type="presParOf" srcId="{44714E54-0C01-4DF7-BFA6-8F582900F151}" destId="{C063A5B8-CBA8-4639-A249-215A95FDC3FF}" srcOrd="3" destOrd="0" presId="urn:microsoft.com/office/officeart/2018/2/layout/IconVerticalSolidList"/>
    <dgm:cxn modelId="{9C7BE07A-89FA-426A-B415-C6D84D7CFCAC}" type="presParOf" srcId="{43DF62F4-37EE-48C0-ABB3-53061F74B7DF}" destId="{9B8348AC-4748-444F-A1EA-40F13C76502D}" srcOrd="5" destOrd="0" presId="urn:microsoft.com/office/officeart/2018/2/layout/IconVerticalSolidList"/>
    <dgm:cxn modelId="{9706BFCA-C86A-4A1E-881D-416C3C4A9CF2}" type="presParOf" srcId="{43DF62F4-37EE-48C0-ABB3-53061F74B7DF}" destId="{0137BEAD-18E8-4620-8381-51140DE4872D}" srcOrd="6" destOrd="0" presId="urn:microsoft.com/office/officeart/2018/2/layout/IconVerticalSolidList"/>
    <dgm:cxn modelId="{615C8A3D-2D5A-4D01-A381-2F6E485F6AD8}" type="presParOf" srcId="{0137BEAD-18E8-4620-8381-51140DE4872D}" destId="{4E5E8E7A-8050-4BCD-9D50-41DCFCC6A768}" srcOrd="0" destOrd="0" presId="urn:microsoft.com/office/officeart/2018/2/layout/IconVerticalSolidList"/>
    <dgm:cxn modelId="{A10A9CB9-3C4A-42CD-9D88-AB2E1AE7090F}" type="presParOf" srcId="{0137BEAD-18E8-4620-8381-51140DE4872D}" destId="{95197737-62EA-4AA0-8C9B-608A5D51D47A}" srcOrd="1" destOrd="0" presId="urn:microsoft.com/office/officeart/2018/2/layout/IconVerticalSolidList"/>
    <dgm:cxn modelId="{28425358-BC66-4D8B-91E4-DBE8A1EEE9D1}" type="presParOf" srcId="{0137BEAD-18E8-4620-8381-51140DE4872D}" destId="{43E8177F-4C0D-4FE9-AB4D-E4963E181D6B}" srcOrd="2" destOrd="0" presId="urn:microsoft.com/office/officeart/2018/2/layout/IconVerticalSolidList"/>
    <dgm:cxn modelId="{B7E6EED5-FA62-40FE-8D3D-B24026924D67}" type="presParOf" srcId="{0137BEAD-18E8-4620-8381-51140DE4872D}" destId="{C6445D44-FB79-4408-B310-240C8ACEDD3A}" srcOrd="3" destOrd="0" presId="urn:microsoft.com/office/officeart/2018/2/layout/IconVerticalSolidList"/>
    <dgm:cxn modelId="{1F9CD11A-3959-491A-B9FE-ED3B6B571990}" type="presParOf" srcId="{43DF62F4-37EE-48C0-ABB3-53061F74B7DF}" destId="{2A7E1D6E-C733-4000-9869-E6CB72A6F45C}" srcOrd="7" destOrd="0" presId="urn:microsoft.com/office/officeart/2018/2/layout/IconVerticalSolidList"/>
    <dgm:cxn modelId="{D5001474-226B-4EB1-A4B0-DC4280BB13A2}" type="presParOf" srcId="{43DF62F4-37EE-48C0-ABB3-53061F74B7DF}" destId="{77DCD362-307C-4C70-AEAC-35FC1500A843}" srcOrd="8" destOrd="0" presId="urn:microsoft.com/office/officeart/2018/2/layout/IconVerticalSolidList"/>
    <dgm:cxn modelId="{10263F80-7018-43CD-92D9-26346C1F8936}" type="presParOf" srcId="{77DCD362-307C-4C70-AEAC-35FC1500A843}" destId="{779D3F1E-0359-431D-A458-C790B314C981}" srcOrd="0" destOrd="0" presId="urn:microsoft.com/office/officeart/2018/2/layout/IconVerticalSolidList"/>
    <dgm:cxn modelId="{A5AFF64A-92DB-49E6-9DBC-70C430C9B550}" type="presParOf" srcId="{77DCD362-307C-4C70-AEAC-35FC1500A843}" destId="{DFF6C725-E392-4317-B376-51EAC27365E6}" srcOrd="1" destOrd="0" presId="urn:microsoft.com/office/officeart/2018/2/layout/IconVerticalSolidList"/>
    <dgm:cxn modelId="{4DBEC429-EC5A-4001-BE2D-70425E5D66E6}" type="presParOf" srcId="{77DCD362-307C-4C70-AEAC-35FC1500A843}" destId="{045FA44A-2E06-4F3F-A8C9-4671FA2A24EB}" srcOrd="2" destOrd="0" presId="urn:microsoft.com/office/officeart/2018/2/layout/IconVerticalSolidList"/>
    <dgm:cxn modelId="{F8B248DB-201F-4D6B-AFB4-9E4BABDD146D}" type="presParOf" srcId="{77DCD362-307C-4C70-AEAC-35FC1500A843}" destId="{E3FC979C-1BFA-458D-9C29-6C4CC1228F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7812B2-0DAA-433F-92C3-33C7CBDF3F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70AC09D-ABCB-4546-80E1-DDBAB80F5C26}">
      <dgm:prSet/>
      <dgm:spPr/>
      <dgm:t>
        <a:bodyPr/>
        <a:lstStyle/>
        <a:p>
          <a:r>
            <a:rPr lang="en-US"/>
            <a:t>Bar graphs are a form of visual representation for data.</a:t>
          </a:r>
        </a:p>
      </dgm:t>
    </dgm:pt>
    <dgm:pt modelId="{B1429388-6423-4CE7-BBBA-52919C61FC71}" type="parTrans" cxnId="{A4CD3681-856E-4758-8136-BA3ABFABC188}">
      <dgm:prSet/>
      <dgm:spPr/>
      <dgm:t>
        <a:bodyPr/>
        <a:lstStyle/>
        <a:p>
          <a:endParaRPr lang="en-US"/>
        </a:p>
      </dgm:t>
    </dgm:pt>
    <dgm:pt modelId="{3EFB65D9-AFF4-430A-BD09-2182C979D133}" type="sibTrans" cxnId="{A4CD3681-856E-4758-8136-BA3ABFABC188}">
      <dgm:prSet/>
      <dgm:spPr/>
      <dgm:t>
        <a:bodyPr/>
        <a:lstStyle/>
        <a:p>
          <a:endParaRPr lang="en-US"/>
        </a:p>
      </dgm:t>
    </dgm:pt>
    <dgm:pt modelId="{1D8BF8C4-BCE8-4052-B6E2-C071B39A2CAA}">
      <dgm:prSet/>
      <dgm:spPr/>
      <dgm:t>
        <a:bodyPr/>
        <a:lstStyle/>
        <a:p>
          <a:r>
            <a:rPr lang="en-US"/>
            <a:t>There are different ways for bar graphs to be displayed.</a:t>
          </a:r>
        </a:p>
      </dgm:t>
    </dgm:pt>
    <dgm:pt modelId="{E0B42E90-67F9-43A7-AD59-3EA4167533A1}" type="parTrans" cxnId="{7614498A-D0E0-4E5C-A728-E2E50B590953}">
      <dgm:prSet/>
      <dgm:spPr/>
      <dgm:t>
        <a:bodyPr/>
        <a:lstStyle/>
        <a:p>
          <a:endParaRPr lang="en-US"/>
        </a:p>
      </dgm:t>
    </dgm:pt>
    <dgm:pt modelId="{0962FB8C-F7B6-438E-974F-FF8E477A6753}" type="sibTrans" cxnId="{7614498A-D0E0-4E5C-A728-E2E50B590953}">
      <dgm:prSet/>
      <dgm:spPr/>
      <dgm:t>
        <a:bodyPr/>
        <a:lstStyle/>
        <a:p>
          <a:endParaRPr lang="en-US"/>
        </a:p>
      </dgm:t>
    </dgm:pt>
    <dgm:pt modelId="{42ADF337-D87A-450A-847A-33FBAEB4EA4D}">
      <dgm:prSet/>
      <dgm:spPr/>
      <dgm:t>
        <a:bodyPr/>
        <a:lstStyle/>
        <a:p>
          <a:r>
            <a:rPr lang="en-US"/>
            <a:t>There are a couple of use cases for this form of representation.</a:t>
          </a:r>
        </a:p>
      </dgm:t>
    </dgm:pt>
    <dgm:pt modelId="{B273EC5D-B32E-4F0E-8E11-FDC697A88D55}" type="parTrans" cxnId="{7AEA7AA7-0BD1-4ED7-AE8B-2534CCF17E25}">
      <dgm:prSet/>
      <dgm:spPr/>
      <dgm:t>
        <a:bodyPr/>
        <a:lstStyle/>
        <a:p>
          <a:endParaRPr lang="en-US"/>
        </a:p>
      </dgm:t>
    </dgm:pt>
    <dgm:pt modelId="{C72B258D-D1AA-4D16-9DAA-26D3AADA45C9}" type="sibTrans" cxnId="{7AEA7AA7-0BD1-4ED7-AE8B-2534CCF17E25}">
      <dgm:prSet/>
      <dgm:spPr/>
      <dgm:t>
        <a:bodyPr/>
        <a:lstStyle/>
        <a:p>
          <a:endParaRPr lang="en-US"/>
        </a:p>
      </dgm:t>
    </dgm:pt>
    <dgm:pt modelId="{2E41F429-019F-426D-8113-C12F36ABBAA4}">
      <dgm:prSet/>
      <dgm:spPr/>
      <dgm:t>
        <a:bodyPr/>
        <a:lstStyle/>
        <a:p>
          <a:r>
            <a:rPr lang="en-US"/>
            <a:t>One way is showing values of subgroups within the main topic.</a:t>
          </a:r>
        </a:p>
      </dgm:t>
    </dgm:pt>
    <dgm:pt modelId="{47F62636-A02C-46F1-B226-5C9FE194CF5A}" type="parTrans" cxnId="{472815B7-A5EB-44D4-A959-EBC706DB4105}">
      <dgm:prSet/>
      <dgm:spPr/>
      <dgm:t>
        <a:bodyPr/>
        <a:lstStyle/>
        <a:p>
          <a:endParaRPr lang="en-US"/>
        </a:p>
      </dgm:t>
    </dgm:pt>
    <dgm:pt modelId="{F6647B39-73BE-4C98-A595-29841CF3CB8A}" type="sibTrans" cxnId="{472815B7-A5EB-44D4-A959-EBC706DB4105}">
      <dgm:prSet/>
      <dgm:spPr/>
      <dgm:t>
        <a:bodyPr/>
        <a:lstStyle/>
        <a:p>
          <a:endParaRPr lang="en-US"/>
        </a:p>
      </dgm:t>
    </dgm:pt>
    <dgm:pt modelId="{FB6B385A-DDA0-4805-B139-989C89A8AA4D}" type="pres">
      <dgm:prSet presAssocID="{377812B2-0DAA-433F-92C3-33C7CBDF3F21}" presName="linear" presStyleCnt="0">
        <dgm:presLayoutVars>
          <dgm:animLvl val="lvl"/>
          <dgm:resizeHandles val="exact"/>
        </dgm:presLayoutVars>
      </dgm:prSet>
      <dgm:spPr/>
    </dgm:pt>
    <dgm:pt modelId="{48057375-9065-48F0-9C34-0D8A8A108347}" type="pres">
      <dgm:prSet presAssocID="{970AC09D-ABCB-4546-80E1-DDBAB80F5C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74892E-99BB-4768-8FD4-CA5CD7E87CFF}" type="pres">
      <dgm:prSet presAssocID="{3EFB65D9-AFF4-430A-BD09-2182C979D133}" presName="spacer" presStyleCnt="0"/>
      <dgm:spPr/>
    </dgm:pt>
    <dgm:pt modelId="{4588849E-2E62-44C4-96B7-0FA1A4ED506C}" type="pres">
      <dgm:prSet presAssocID="{1D8BF8C4-BCE8-4052-B6E2-C071B39A2C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61486D-0E45-463D-A1F2-7FE6E832383A}" type="pres">
      <dgm:prSet presAssocID="{0962FB8C-F7B6-438E-974F-FF8E477A6753}" presName="spacer" presStyleCnt="0"/>
      <dgm:spPr/>
    </dgm:pt>
    <dgm:pt modelId="{4165A71D-71D4-4FFA-AD6D-891C3DCAB355}" type="pres">
      <dgm:prSet presAssocID="{42ADF337-D87A-450A-847A-33FBAEB4EA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1E1EB4-5286-47FF-A07A-1F0B2600E77A}" type="pres">
      <dgm:prSet presAssocID="{C72B258D-D1AA-4D16-9DAA-26D3AADA45C9}" presName="spacer" presStyleCnt="0"/>
      <dgm:spPr/>
    </dgm:pt>
    <dgm:pt modelId="{86EF22EB-29FE-4341-B087-AD7C405A7119}" type="pres">
      <dgm:prSet presAssocID="{2E41F429-019F-426D-8113-C12F36ABBA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DC9F65-0D71-4ED8-83FA-3CE5AF25D8F4}" type="presOf" srcId="{377812B2-0DAA-433F-92C3-33C7CBDF3F21}" destId="{FB6B385A-DDA0-4805-B139-989C89A8AA4D}" srcOrd="0" destOrd="0" presId="urn:microsoft.com/office/officeart/2005/8/layout/vList2"/>
    <dgm:cxn modelId="{E7E9E15A-6A09-4485-9EBD-DD9255CA9218}" type="presOf" srcId="{970AC09D-ABCB-4546-80E1-DDBAB80F5C26}" destId="{48057375-9065-48F0-9C34-0D8A8A108347}" srcOrd="0" destOrd="0" presId="urn:microsoft.com/office/officeart/2005/8/layout/vList2"/>
    <dgm:cxn modelId="{A4CD3681-856E-4758-8136-BA3ABFABC188}" srcId="{377812B2-0DAA-433F-92C3-33C7CBDF3F21}" destId="{970AC09D-ABCB-4546-80E1-DDBAB80F5C26}" srcOrd="0" destOrd="0" parTransId="{B1429388-6423-4CE7-BBBA-52919C61FC71}" sibTransId="{3EFB65D9-AFF4-430A-BD09-2182C979D133}"/>
    <dgm:cxn modelId="{7614498A-D0E0-4E5C-A728-E2E50B590953}" srcId="{377812B2-0DAA-433F-92C3-33C7CBDF3F21}" destId="{1D8BF8C4-BCE8-4052-B6E2-C071B39A2CAA}" srcOrd="1" destOrd="0" parTransId="{E0B42E90-67F9-43A7-AD59-3EA4167533A1}" sibTransId="{0962FB8C-F7B6-438E-974F-FF8E477A6753}"/>
    <dgm:cxn modelId="{FB44658D-1DCA-4397-98EE-7F9FB4DCAE24}" type="presOf" srcId="{42ADF337-D87A-450A-847A-33FBAEB4EA4D}" destId="{4165A71D-71D4-4FFA-AD6D-891C3DCAB355}" srcOrd="0" destOrd="0" presId="urn:microsoft.com/office/officeart/2005/8/layout/vList2"/>
    <dgm:cxn modelId="{77B9BD8E-D521-4E56-BB39-E287AA0B25D8}" type="presOf" srcId="{2E41F429-019F-426D-8113-C12F36ABBAA4}" destId="{86EF22EB-29FE-4341-B087-AD7C405A7119}" srcOrd="0" destOrd="0" presId="urn:microsoft.com/office/officeart/2005/8/layout/vList2"/>
    <dgm:cxn modelId="{7AEA7AA7-0BD1-4ED7-AE8B-2534CCF17E25}" srcId="{377812B2-0DAA-433F-92C3-33C7CBDF3F21}" destId="{42ADF337-D87A-450A-847A-33FBAEB4EA4D}" srcOrd="2" destOrd="0" parTransId="{B273EC5D-B32E-4F0E-8E11-FDC697A88D55}" sibTransId="{C72B258D-D1AA-4D16-9DAA-26D3AADA45C9}"/>
    <dgm:cxn modelId="{D414CEAB-3C06-4554-A3B8-30CCEA14BDE9}" type="presOf" srcId="{1D8BF8C4-BCE8-4052-B6E2-C071B39A2CAA}" destId="{4588849E-2E62-44C4-96B7-0FA1A4ED506C}" srcOrd="0" destOrd="0" presId="urn:microsoft.com/office/officeart/2005/8/layout/vList2"/>
    <dgm:cxn modelId="{472815B7-A5EB-44D4-A959-EBC706DB4105}" srcId="{377812B2-0DAA-433F-92C3-33C7CBDF3F21}" destId="{2E41F429-019F-426D-8113-C12F36ABBAA4}" srcOrd="3" destOrd="0" parTransId="{47F62636-A02C-46F1-B226-5C9FE194CF5A}" sibTransId="{F6647B39-73BE-4C98-A595-29841CF3CB8A}"/>
    <dgm:cxn modelId="{8ACC4C0C-906C-4EAF-AFDE-E8961CFFD347}" type="presParOf" srcId="{FB6B385A-DDA0-4805-B139-989C89A8AA4D}" destId="{48057375-9065-48F0-9C34-0D8A8A108347}" srcOrd="0" destOrd="0" presId="urn:microsoft.com/office/officeart/2005/8/layout/vList2"/>
    <dgm:cxn modelId="{5ACA7754-E6F1-477D-A17F-A1262D4818B6}" type="presParOf" srcId="{FB6B385A-DDA0-4805-B139-989C89A8AA4D}" destId="{F174892E-99BB-4768-8FD4-CA5CD7E87CFF}" srcOrd="1" destOrd="0" presId="urn:microsoft.com/office/officeart/2005/8/layout/vList2"/>
    <dgm:cxn modelId="{E8C8903D-DAAF-4317-990D-B97126ED7229}" type="presParOf" srcId="{FB6B385A-DDA0-4805-B139-989C89A8AA4D}" destId="{4588849E-2E62-44C4-96B7-0FA1A4ED506C}" srcOrd="2" destOrd="0" presId="urn:microsoft.com/office/officeart/2005/8/layout/vList2"/>
    <dgm:cxn modelId="{4FCD4593-399D-44A2-8FBD-2C275ACB2658}" type="presParOf" srcId="{FB6B385A-DDA0-4805-B139-989C89A8AA4D}" destId="{7761486D-0E45-463D-A1F2-7FE6E832383A}" srcOrd="3" destOrd="0" presId="urn:microsoft.com/office/officeart/2005/8/layout/vList2"/>
    <dgm:cxn modelId="{D40B860D-EF66-4B0A-8A67-68EF761063D7}" type="presParOf" srcId="{FB6B385A-DDA0-4805-B139-989C89A8AA4D}" destId="{4165A71D-71D4-4FFA-AD6D-891C3DCAB355}" srcOrd="4" destOrd="0" presId="urn:microsoft.com/office/officeart/2005/8/layout/vList2"/>
    <dgm:cxn modelId="{5A49FBB5-8DE0-46B6-8DAD-325E191C4164}" type="presParOf" srcId="{FB6B385A-DDA0-4805-B139-989C89A8AA4D}" destId="{501E1EB4-5286-47FF-A07A-1F0B2600E77A}" srcOrd="5" destOrd="0" presId="urn:microsoft.com/office/officeart/2005/8/layout/vList2"/>
    <dgm:cxn modelId="{4CD69C6A-DB6B-465A-A6E4-DAD2260D0FB6}" type="presParOf" srcId="{FB6B385A-DDA0-4805-B139-989C89A8AA4D}" destId="{86EF22EB-29FE-4341-B087-AD7C405A71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5C4DF-113C-466C-A0E9-836D2A664F3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E9E36B-DFFF-4C15-A36F-D96245B023E4}">
      <dgm:prSet/>
      <dgm:spPr/>
      <dgm:t>
        <a:bodyPr/>
        <a:lstStyle/>
        <a:p>
          <a:r>
            <a:rPr lang="en-US"/>
            <a:t>Matplotlib is a library that is used for visualizations.</a:t>
          </a:r>
        </a:p>
      </dgm:t>
    </dgm:pt>
    <dgm:pt modelId="{FF08195D-5CD1-4A38-B5FB-0B8FCB85860A}" type="parTrans" cxnId="{01FB4CE7-2DEF-47D2-8865-DECA1710D6E8}">
      <dgm:prSet/>
      <dgm:spPr/>
      <dgm:t>
        <a:bodyPr/>
        <a:lstStyle/>
        <a:p>
          <a:endParaRPr lang="en-US"/>
        </a:p>
      </dgm:t>
    </dgm:pt>
    <dgm:pt modelId="{037E36FE-CE3A-4275-99C3-51751899DAF3}" type="sibTrans" cxnId="{01FB4CE7-2DEF-47D2-8865-DECA1710D6E8}">
      <dgm:prSet/>
      <dgm:spPr/>
      <dgm:t>
        <a:bodyPr/>
        <a:lstStyle/>
        <a:p>
          <a:endParaRPr lang="en-US"/>
        </a:p>
      </dgm:t>
    </dgm:pt>
    <dgm:pt modelId="{4F5EE79C-72FB-42D2-B77A-3A1A1BAEB364}">
      <dgm:prSet/>
      <dgm:spPr/>
      <dgm:t>
        <a:bodyPr/>
        <a:lstStyle/>
        <a:p>
          <a:r>
            <a:rPr lang="en-US"/>
            <a:t>It can be used for different types of visualizations including bar graphs.</a:t>
          </a:r>
        </a:p>
      </dgm:t>
    </dgm:pt>
    <dgm:pt modelId="{F07908A7-BC75-477D-824F-87044478E2E7}" type="parTrans" cxnId="{29428A22-54ED-4D4B-BC5A-C098B35CC151}">
      <dgm:prSet/>
      <dgm:spPr/>
      <dgm:t>
        <a:bodyPr/>
        <a:lstStyle/>
        <a:p>
          <a:endParaRPr lang="en-US"/>
        </a:p>
      </dgm:t>
    </dgm:pt>
    <dgm:pt modelId="{AC78DC9E-E028-4262-9A0E-BAB9A621540A}" type="sibTrans" cxnId="{29428A22-54ED-4D4B-BC5A-C098B35CC151}">
      <dgm:prSet/>
      <dgm:spPr/>
      <dgm:t>
        <a:bodyPr/>
        <a:lstStyle/>
        <a:p>
          <a:endParaRPr lang="en-US"/>
        </a:p>
      </dgm:t>
    </dgm:pt>
    <dgm:pt modelId="{375E8AC3-5BEE-4CBD-AE9E-3E3D1BDADC30}" type="pres">
      <dgm:prSet presAssocID="{B195C4DF-113C-466C-A0E9-836D2A664F33}" presName="vert0" presStyleCnt="0">
        <dgm:presLayoutVars>
          <dgm:dir/>
          <dgm:animOne val="branch"/>
          <dgm:animLvl val="lvl"/>
        </dgm:presLayoutVars>
      </dgm:prSet>
      <dgm:spPr/>
    </dgm:pt>
    <dgm:pt modelId="{E55FB843-5ADA-4460-84B5-64E700C09311}" type="pres">
      <dgm:prSet presAssocID="{AEE9E36B-DFFF-4C15-A36F-D96245B023E4}" presName="thickLine" presStyleLbl="alignNode1" presStyleIdx="0" presStyleCnt="2"/>
      <dgm:spPr/>
    </dgm:pt>
    <dgm:pt modelId="{A039DB12-403C-4D39-A7A3-7A7978D0CD8A}" type="pres">
      <dgm:prSet presAssocID="{AEE9E36B-DFFF-4C15-A36F-D96245B023E4}" presName="horz1" presStyleCnt="0"/>
      <dgm:spPr/>
    </dgm:pt>
    <dgm:pt modelId="{FC410DA4-0210-41B0-8A92-A3FE935A1EA1}" type="pres">
      <dgm:prSet presAssocID="{AEE9E36B-DFFF-4C15-A36F-D96245B023E4}" presName="tx1" presStyleLbl="revTx" presStyleIdx="0" presStyleCnt="2"/>
      <dgm:spPr/>
    </dgm:pt>
    <dgm:pt modelId="{869433A3-99FA-480E-9133-5329B7DD75B0}" type="pres">
      <dgm:prSet presAssocID="{AEE9E36B-DFFF-4C15-A36F-D96245B023E4}" presName="vert1" presStyleCnt="0"/>
      <dgm:spPr/>
    </dgm:pt>
    <dgm:pt modelId="{CDE7BF55-C000-4172-AC31-FA8013D36931}" type="pres">
      <dgm:prSet presAssocID="{4F5EE79C-72FB-42D2-B77A-3A1A1BAEB364}" presName="thickLine" presStyleLbl="alignNode1" presStyleIdx="1" presStyleCnt="2"/>
      <dgm:spPr/>
    </dgm:pt>
    <dgm:pt modelId="{BAC56B6A-876C-4FF6-B59D-C690388D4A43}" type="pres">
      <dgm:prSet presAssocID="{4F5EE79C-72FB-42D2-B77A-3A1A1BAEB364}" presName="horz1" presStyleCnt="0"/>
      <dgm:spPr/>
    </dgm:pt>
    <dgm:pt modelId="{01244970-02A6-464D-A78D-949A617DA82E}" type="pres">
      <dgm:prSet presAssocID="{4F5EE79C-72FB-42D2-B77A-3A1A1BAEB364}" presName="tx1" presStyleLbl="revTx" presStyleIdx="1" presStyleCnt="2"/>
      <dgm:spPr/>
    </dgm:pt>
    <dgm:pt modelId="{809C207E-64E2-4968-B2AD-5EE29EDBFDDB}" type="pres">
      <dgm:prSet presAssocID="{4F5EE79C-72FB-42D2-B77A-3A1A1BAEB364}" presName="vert1" presStyleCnt="0"/>
      <dgm:spPr/>
    </dgm:pt>
  </dgm:ptLst>
  <dgm:cxnLst>
    <dgm:cxn modelId="{29428A22-54ED-4D4B-BC5A-C098B35CC151}" srcId="{B195C4DF-113C-466C-A0E9-836D2A664F33}" destId="{4F5EE79C-72FB-42D2-B77A-3A1A1BAEB364}" srcOrd="1" destOrd="0" parTransId="{F07908A7-BC75-477D-824F-87044478E2E7}" sibTransId="{AC78DC9E-E028-4262-9A0E-BAB9A621540A}"/>
    <dgm:cxn modelId="{C100796C-2BF3-4B71-8A37-A69C6D879183}" type="presOf" srcId="{AEE9E36B-DFFF-4C15-A36F-D96245B023E4}" destId="{FC410DA4-0210-41B0-8A92-A3FE935A1EA1}" srcOrd="0" destOrd="0" presId="urn:microsoft.com/office/officeart/2008/layout/LinedList"/>
    <dgm:cxn modelId="{5D2CADB5-CCED-4281-8616-F3688B371DCD}" type="presOf" srcId="{4F5EE79C-72FB-42D2-B77A-3A1A1BAEB364}" destId="{01244970-02A6-464D-A78D-949A617DA82E}" srcOrd="0" destOrd="0" presId="urn:microsoft.com/office/officeart/2008/layout/LinedList"/>
    <dgm:cxn modelId="{01FB4CE7-2DEF-47D2-8865-DECA1710D6E8}" srcId="{B195C4DF-113C-466C-A0E9-836D2A664F33}" destId="{AEE9E36B-DFFF-4C15-A36F-D96245B023E4}" srcOrd="0" destOrd="0" parTransId="{FF08195D-5CD1-4A38-B5FB-0B8FCB85860A}" sibTransId="{037E36FE-CE3A-4275-99C3-51751899DAF3}"/>
    <dgm:cxn modelId="{319C36E9-3865-4AD1-BDE0-F66830011A3B}" type="presOf" srcId="{B195C4DF-113C-466C-A0E9-836D2A664F33}" destId="{375E8AC3-5BEE-4CBD-AE9E-3E3D1BDADC30}" srcOrd="0" destOrd="0" presId="urn:microsoft.com/office/officeart/2008/layout/LinedList"/>
    <dgm:cxn modelId="{85D14F2F-3A03-4A22-ABB0-5D214E9AFE58}" type="presParOf" srcId="{375E8AC3-5BEE-4CBD-AE9E-3E3D1BDADC30}" destId="{E55FB843-5ADA-4460-84B5-64E700C09311}" srcOrd="0" destOrd="0" presId="urn:microsoft.com/office/officeart/2008/layout/LinedList"/>
    <dgm:cxn modelId="{90397C4F-5F22-4706-BB93-74D13F38D448}" type="presParOf" srcId="{375E8AC3-5BEE-4CBD-AE9E-3E3D1BDADC30}" destId="{A039DB12-403C-4D39-A7A3-7A7978D0CD8A}" srcOrd="1" destOrd="0" presId="urn:microsoft.com/office/officeart/2008/layout/LinedList"/>
    <dgm:cxn modelId="{590B4BC2-82B8-45BD-9DD5-245244106C9B}" type="presParOf" srcId="{A039DB12-403C-4D39-A7A3-7A7978D0CD8A}" destId="{FC410DA4-0210-41B0-8A92-A3FE935A1EA1}" srcOrd="0" destOrd="0" presId="urn:microsoft.com/office/officeart/2008/layout/LinedList"/>
    <dgm:cxn modelId="{3AFCFC70-2742-4A88-A05D-045C9C8E0B09}" type="presParOf" srcId="{A039DB12-403C-4D39-A7A3-7A7978D0CD8A}" destId="{869433A3-99FA-480E-9133-5329B7DD75B0}" srcOrd="1" destOrd="0" presId="urn:microsoft.com/office/officeart/2008/layout/LinedList"/>
    <dgm:cxn modelId="{564ED73D-08FD-40AC-A037-AD1D288464C5}" type="presParOf" srcId="{375E8AC3-5BEE-4CBD-AE9E-3E3D1BDADC30}" destId="{CDE7BF55-C000-4172-AC31-FA8013D36931}" srcOrd="2" destOrd="0" presId="urn:microsoft.com/office/officeart/2008/layout/LinedList"/>
    <dgm:cxn modelId="{4F3D298B-F984-4CAA-96EF-2531EC9D5AB0}" type="presParOf" srcId="{375E8AC3-5BEE-4CBD-AE9E-3E3D1BDADC30}" destId="{BAC56B6A-876C-4FF6-B59D-C690388D4A43}" srcOrd="3" destOrd="0" presId="urn:microsoft.com/office/officeart/2008/layout/LinedList"/>
    <dgm:cxn modelId="{536B77BB-73AF-43E3-BC39-790FAA844908}" type="presParOf" srcId="{BAC56B6A-876C-4FF6-B59D-C690388D4A43}" destId="{01244970-02A6-464D-A78D-949A617DA82E}" srcOrd="0" destOrd="0" presId="urn:microsoft.com/office/officeart/2008/layout/LinedList"/>
    <dgm:cxn modelId="{46F53284-CEBA-4290-B216-1BA9589B8F25}" type="presParOf" srcId="{BAC56B6A-876C-4FF6-B59D-C690388D4A43}" destId="{809C207E-64E2-4968-B2AD-5EE29EDBFD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87D72-EC82-4B72-97F5-4FCCF5C2023D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D6D49-0BF9-4174-892C-62B98398AECF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06E95-0976-493C-A857-87970AA15AB5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bar graphs?</a:t>
          </a:r>
        </a:p>
      </dsp:txBody>
      <dsp:txXfrm>
        <a:off x="1057996" y="4300"/>
        <a:ext cx="5205643" cy="916014"/>
      </dsp:txXfrm>
    </dsp:sp>
    <dsp:sp modelId="{70D0BAA0-FF13-4DE1-8978-068F2DD4F096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A33BF-0C52-492F-B214-6D7C19A1DC35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8B9DB-344C-4A8A-9EB5-D5BCDC8228B2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matplotlib can create bar graphs?</a:t>
          </a:r>
        </a:p>
      </dsp:txBody>
      <dsp:txXfrm>
        <a:off x="1057996" y="1149318"/>
        <a:ext cx="5205643" cy="916014"/>
      </dsp:txXfrm>
    </dsp:sp>
    <dsp:sp modelId="{BDA8EAE2-F459-4ACB-9B57-1FE447DA547A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42D16-3903-4491-A88B-BB945205457A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3A5B8-CBA8-4639-A249-215A95FDC3FF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 example of bar graph</a:t>
          </a:r>
        </a:p>
      </dsp:txBody>
      <dsp:txXfrm>
        <a:off x="1057996" y="2294336"/>
        <a:ext cx="5205643" cy="916014"/>
      </dsp:txXfrm>
    </dsp:sp>
    <dsp:sp modelId="{4E5E8E7A-8050-4BCD-9D50-41DCFCC6A768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97737-62EA-4AA0-8C9B-608A5D51D47A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45D44-FB79-4408-B310-240C8ACEDD3A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Closer look at the code</a:t>
          </a:r>
        </a:p>
      </dsp:txBody>
      <dsp:txXfrm>
        <a:off x="1057996" y="3439354"/>
        <a:ext cx="5205643" cy="916014"/>
      </dsp:txXfrm>
    </dsp:sp>
    <dsp:sp modelId="{779D3F1E-0359-431D-A458-C790B314C981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6C725-E392-4317-B376-51EAC27365E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C979C-1BFA-458D-9C29-6C4CC1228FE5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 </a:t>
          </a:r>
        </a:p>
      </dsp:txBody>
      <dsp:txXfrm>
        <a:off x="1057996" y="4584372"/>
        <a:ext cx="5205643" cy="916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57375-9065-48F0-9C34-0D8A8A108347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Bar graphs are a form of visual representation for data.</a:t>
          </a:r>
        </a:p>
      </dsp:txBody>
      <dsp:txXfrm>
        <a:off x="62141" y="130324"/>
        <a:ext cx="6139358" cy="1148678"/>
      </dsp:txXfrm>
    </dsp:sp>
    <dsp:sp modelId="{4588849E-2E62-44C4-96B7-0FA1A4ED506C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There are different ways for bar graphs to be displayed.</a:t>
          </a:r>
        </a:p>
      </dsp:txBody>
      <dsp:txXfrm>
        <a:off x="62141" y="1495444"/>
        <a:ext cx="6139358" cy="1148678"/>
      </dsp:txXfrm>
    </dsp:sp>
    <dsp:sp modelId="{4165A71D-71D4-4FFA-AD6D-891C3DCAB355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There are a couple of use cases for this form of representation.</a:t>
          </a:r>
        </a:p>
      </dsp:txBody>
      <dsp:txXfrm>
        <a:off x="62141" y="2860564"/>
        <a:ext cx="6139358" cy="1148678"/>
      </dsp:txXfrm>
    </dsp:sp>
    <dsp:sp modelId="{86EF22EB-29FE-4341-B087-AD7C405A7119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One way is showing values of subgroups within the main topic.</a:t>
          </a:r>
        </a:p>
      </dsp:txBody>
      <dsp:txXfrm>
        <a:off x="62141" y="4225685"/>
        <a:ext cx="6139358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FB843-5ADA-4460-84B5-64E700C09311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10DA4-0210-41B0-8A92-A3FE935A1EA1}">
      <dsp:nvSpPr>
        <dsp:cNvPr id="0" name=""/>
        <dsp:cNvSpPr/>
      </dsp:nvSpPr>
      <dsp:spPr>
        <a:xfrm>
          <a:off x="0" y="0"/>
          <a:ext cx="626364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Matplotlib is a library that is used for visualizations.</a:t>
          </a:r>
        </a:p>
      </dsp:txBody>
      <dsp:txXfrm>
        <a:off x="0" y="0"/>
        <a:ext cx="6263640" cy="2752343"/>
      </dsp:txXfrm>
    </dsp:sp>
    <dsp:sp modelId="{CDE7BF55-C000-4172-AC31-FA8013D36931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44970-02A6-464D-A78D-949A617DA82E}">
      <dsp:nvSpPr>
        <dsp:cNvPr id="0" name=""/>
        <dsp:cNvSpPr/>
      </dsp:nvSpPr>
      <dsp:spPr>
        <a:xfrm>
          <a:off x="0" y="2752343"/>
          <a:ext cx="626364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It can be used for different types of visualizations including bar graphs.</a:t>
          </a:r>
        </a:p>
      </dsp:txBody>
      <dsp:txXfrm>
        <a:off x="0" y="2752343"/>
        <a:ext cx="6263640" cy="275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B82E-39B1-F364-1434-16A2512F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4FFC5-8335-4ACC-234F-B7331742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ACAE-5BB9-052B-565E-0AC63437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5F60-8BFF-BD87-0FC9-6C6D52C7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F461-E124-A279-A452-AB0237B8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F868-93E6-7990-B78E-7EEBEC6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0728B-54B1-3BCC-2F1A-8B3B82CB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F822-9190-3497-99AE-DA417535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2D95-E077-C947-86AE-70FC326C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3ABD-D720-2CDF-CD71-D60D65CE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1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7A028-0540-3BA3-5B86-5CB336423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B43FC-180A-AD97-3E51-46EA3023B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3863-356D-DD27-343F-E63944B7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0752-D5F5-0507-1D42-5BAA5B1B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FC21-1306-01C8-52A9-56D8D1BB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E57D-6A3D-7A62-9144-12CA6F35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41FE-6D01-4A51-85BF-EA917A10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590E-98B5-6402-9F60-43ED843F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C32C-36AC-3454-1402-BA54FC6C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F04E-0D33-12DD-A7F2-5021DA6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8549-2F47-19ED-84E4-C783CEDE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9A7B9-1393-C4B3-B6D9-CBCD0D7A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6EB7-E2F9-85BB-E6F1-7406FD31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BF75-1181-C4B7-0591-0F89AF0B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538D-ECC9-AD5D-008E-9BFAD1AD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8CE5-BADF-7686-227D-639BF60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2888-5A2C-65D9-4024-8101F8510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DCDF-7353-5C0A-0730-CF515BC4A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50537-6AE9-6945-087D-1DDCCB8F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DC2A-5D63-FB34-2C67-3E7C85F7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D915-9284-F65B-EE75-2F3D8670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2C05-6819-8B0B-C639-AFFE39F6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EC969-9457-97A8-9977-D2E9419A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D3DD-1A5F-799E-9CBD-D8AFCD2A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9AEDF-ABA3-798A-782D-50F5A3F4E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F6898-2E29-3B62-723D-B8AA2B970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42B07-0B7D-9570-DC84-7EC666AD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4B0E5-EE31-FDC4-E94C-D859A316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6E7ED-67E6-F70B-0E8B-D35DB1BD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E151-1D68-A999-D775-4C30E158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7A17-8AD9-A2A8-C2C1-2FA80735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548C3-5769-58E2-D9A8-C81E869D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089F4-F2A3-6CF4-8607-13C3776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05665-1A60-9750-F04E-51F3F8F8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645BE-D1AD-3960-56E7-CEEDC691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EA0F-AD78-A593-1055-1FB12035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ADF-0399-BD4F-A23C-1F1276FC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9505-3C71-7F2C-3389-33101A59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67B13-9413-2DAD-FF07-2C0647CD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1B35-F21C-7DBC-F9A6-6B6350F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2D924-9253-1F8F-AA56-9B54B1D8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9EA2A-7FA9-436E-68EF-8CF48187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1A74-3152-6767-37B4-6D076BD8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5F9E1-6AA7-0B0B-7C0A-BC43DEF6D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CFBD5-1479-A191-A613-BA223EAC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16236-DF83-069E-330C-D6934F49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DB79-2B02-87EA-D1D1-722C8BF2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7194-0CD2-FEB1-7726-DBF0271A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9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69F81-0DF2-6B2B-7CED-1116A625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53121-3CF5-3145-7E9A-488974F6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A9C3-8E7F-FCC7-90DA-B35647FE4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90E7-7135-48DF-9280-16AFD66BF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6459-229C-4DF6-1942-06B38ED2C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8430-85C6-7CCB-78D1-FC2310B3E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928B-991B-48B4-B214-D94D7F62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b/bar-graph.asp" TargetMode="External"/><Relationship Id="rId2" Type="http://schemas.openxmlformats.org/officeDocument/2006/relationships/hyperlink" Target="https://chartio.com/learn/charts/bar-chart-complete-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pythonguides.com/matplotlib-plot-bar-ch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6DF7D-F703-3882-1C71-7BFF6D594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Bar Graphs in Matplotlib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1BECA-0315-F430-8864-3EA3BB59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 Jeremiah Pecku</a:t>
            </a:r>
          </a:p>
        </p:txBody>
      </p:sp>
    </p:spTree>
    <p:extLst>
      <p:ext uri="{BB962C8B-B14F-4D97-AF65-F5344CB8AC3E}">
        <p14:creationId xmlns:p14="http://schemas.microsoft.com/office/powerpoint/2010/main" val="20822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4F9B8-2896-1A6E-BA0D-B99BB4DA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EB796A-A0F8-AA41-7EB0-C07E99BD2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0787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60195-496B-6D70-5B8C-AC96D4D9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What are bar graphs?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33E9C80-526B-A1F7-5319-71C973732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0373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1E7EE-F86F-D307-FBD8-52696A86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How matplotlib can create bar graphs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AB2567-60C0-3B02-A6FA-988A5D0FC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29738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05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5C2D-20EE-6D2B-6A5E-31C4EFE1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Visual example of bar graph in matplotlib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D212-7948-41DE-33E4-8B40C56B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Note that this is NOT the final representation of the bar graph.</a:t>
            </a:r>
          </a:p>
          <a:p>
            <a:r>
              <a:rPr lang="en-US" sz="2000">
                <a:cs typeface="Calibri"/>
              </a:rPr>
              <a:t>There are things that can be done to fix the graph.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CA9E413-341D-CE43-20AB-8F8B1A25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62604"/>
            <a:ext cx="6019331" cy="45295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524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C7843-04CF-5989-B721-DDD06B45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Visual example of bar graph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45D5874-6075-3274-A5F4-D0F51FDD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931" y="891906"/>
            <a:ext cx="2192070" cy="23762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8272-D21F-D652-232B-B4E07215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This is the same bar graph but with a fixed sized.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Along with the code.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834C3CE-29DA-FAE2-76ED-82B613AE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61" y="3606465"/>
            <a:ext cx="4688230" cy="2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D331F-7A4C-698F-5DE5-FB8B8B5D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Closer look at the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10E6178-61AF-046A-9E09-501841FC7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680" y="566916"/>
            <a:ext cx="5280543" cy="5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8EB8-D6B4-2CFC-13B4-F92A678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B4DD-7778-90C3-7BD1-EF316D23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Bar graphs is one of the ways data can be displayed.</a:t>
            </a:r>
          </a:p>
          <a:p>
            <a:r>
              <a:rPr lang="en-US" sz="1800"/>
              <a:t>Matplotlib is one of the ways to create a bar graph.</a:t>
            </a:r>
          </a:p>
          <a:p>
            <a:r>
              <a:rPr lang="en-US" sz="1800"/>
              <a:t>Depending on how the code is entered can determine the output for the bar graph created.</a:t>
            </a:r>
          </a:p>
          <a:p>
            <a:endParaRPr lang="en-US" sz="180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resentation with Bar Chart">
            <a:extLst>
              <a:ext uri="{FF2B5EF4-FFF2-40B4-BE49-F238E27FC236}">
                <a16:creationId xmlns:a16="http://schemas.microsoft.com/office/drawing/2014/main" id="{2616DED0-96D6-6395-652F-4C738DC5F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90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6464-1B65-F186-4C5A-914DDFF7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2926-FB13-026E-7164-F90DEDCA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https://chartio.com/learn/charts/bar-chart-complete-guide/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https://www.investopedia.com/terms/b/bar-graph.asp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https://pythonguides.com/matplotlib-plot-bar-chart/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https://matplotlib.org/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91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64703D562F34CA6AFF266C31C8858" ma:contentTypeVersion="4" ma:contentTypeDescription="Create a new document." ma:contentTypeScope="" ma:versionID="397649537288381949447401c7ff637b">
  <xsd:schema xmlns:xsd="http://www.w3.org/2001/XMLSchema" xmlns:xs="http://www.w3.org/2001/XMLSchema" xmlns:p="http://schemas.microsoft.com/office/2006/metadata/properties" xmlns:ns3="99b0095e-daa9-4599-a24f-84c1af5adaa1" targetNamespace="http://schemas.microsoft.com/office/2006/metadata/properties" ma:root="true" ma:fieldsID="e5ad0224acd32597b1368fb7d1696dc6" ns3:_="">
    <xsd:import namespace="99b0095e-daa9-4599-a24f-84c1af5ada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0095e-daa9-4599-a24f-84c1af5ada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CF0C27-8A96-468A-BB35-86A46C4301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0095e-daa9-4599-a24f-84c1af5ada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40ED01-388D-4E2C-9067-8A321CDA25EC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9b0095e-daa9-4599-a24f-84c1af5adaa1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4F1C9E5-F1D2-41AF-BE2A-3D21EF24F9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Bar Graphs in Matplotlib</vt:lpstr>
      <vt:lpstr>Table of contents</vt:lpstr>
      <vt:lpstr>What are bar graphs?</vt:lpstr>
      <vt:lpstr>How matplotlib can create bar graphs</vt:lpstr>
      <vt:lpstr>Visual example of bar graph in matplotlib</vt:lpstr>
      <vt:lpstr>Visual example of bar graph</vt:lpstr>
      <vt:lpstr>Closer look at the code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Graphs in Matplotlib</dc:title>
  <dc:creator>Jeremiah</dc:creator>
  <cp:lastModifiedBy>Jeremiah</cp:lastModifiedBy>
  <cp:revision>140</cp:revision>
  <dcterms:created xsi:type="dcterms:W3CDTF">2022-11-29T06:59:39Z</dcterms:created>
  <dcterms:modified xsi:type="dcterms:W3CDTF">2022-12-01T19:10:31Z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0x01010000864703D562F34CA6AFF266C31C8858</vt:lpwstr>
  </property>
</Properties>
</file>