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9"/>
  </p:notesMasterIdLst>
  <p:sldIdLst>
    <p:sldId id="295" r:id="rId6"/>
    <p:sldId id="293" r:id="rId7"/>
    <p:sldId id="294" r:id="rId8"/>
  </p:sldIdLst>
  <p:sldSz cx="14630400" cy="10972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96" autoAdjust="0"/>
  </p:normalViewPr>
  <p:slideViewPr>
    <p:cSldViewPr snapToGrid="0">
      <p:cViewPr>
        <p:scale>
          <a:sx n="100" d="100"/>
          <a:sy n="100" d="100"/>
        </p:scale>
        <p:origin x="72" y="-2172"/>
      </p:cViewPr>
      <p:guideLst>
        <p:guide orient="horz" pos="3456"/>
        <p:guide pos="4608"/>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5C567-CF9A-45BE-9180-647E844E0198}"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4C4CD71C-EEC4-470E-8420-D232A01B614C}">
      <dgm:prSet phldrT="[Text]" custT="1"/>
      <dgm:spPr>
        <a:ln>
          <a:solidFill>
            <a:schemeClr val="accent1"/>
          </a:solidFill>
        </a:ln>
      </dgm:spPr>
      <dgm:t>
        <a:bodyPr/>
        <a:lstStyle/>
        <a:p>
          <a:r>
            <a:rPr lang="en-US" sz="1200" b="1" dirty="0" smtClean="0"/>
            <a:t>3. Prepare Finance Tracker</a:t>
          </a:r>
          <a:endParaRPr lang="en-US" sz="1200" b="1" dirty="0"/>
        </a:p>
      </dgm:t>
    </dgm:pt>
    <dgm:pt modelId="{D15E1D65-BD25-4468-B0C2-1133219F4545}" type="parTrans" cxnId="{BEF63718-3A51-4E38-BFB6-0422CC93096D}">
      <dgm:prSet/>
      <dgm:spPr/>
      <dgm:t>
        <a:bodyPr/>
        <a:lstStyle/>
        <a:p>
          <a:endParaRPr lang="en-US"/>
        </a:p>
      </dgm:t>
    </dgm:pt>
    <dgm:pt modelId="{F2D16B97-6A88-4565-A86E-9E2891194A1F}" type="sibTrans" cxnId="{BEF63718-3A51-4E38-BFB6-0422CC93096D}">
      <dgm:prSet/>
      <dgm:spPr/>
      <dgm:t>
        <a:bodyPr/>
        <a:lstStyle/>
        <a:p>
          <a:endParaRPr lang="en-US"/>
        </a:p>
      </dgm:t>
    </dgm:pt>
    <dgm:pt modelId="{0A1C0D0B-CBFD-4C48-8879-1D96AA104551}">
      <dgm:prSet phldrT="[Text]" custT="1"/>
      <dgm:spPr>
        <a:ln>
          <a:solidFill>
            <a:schemeClr val="accent1"/>
          </a:solidFill>
        </a:ln>
      </dgm:spPr>
      <dgm:t>
        <a:bodyPr/>
        <a:lstStyle/>
        <a:p>
          <a:r>
            <a:rPr lang="en-US" sz="1200" b="1" dirty="0" smtClean="0"/>
            <a:t>4. Seek Baseline Approval</a:t>
          </a:r>
          <a:endParaRPr lang="en-US" sz="1200" b="1" dirty="0"/>
        </a:p>
      </dgm:t>
    </dgm:pt>
    <dgm:pt modelId="{2CC578C6-6737-47C0-A325-F901D6B11E39}" type="parTrans" cxnId="{BB8947EB-D463-4A4F-BACC-61C5432984B5}">
      <dgm:prSet/>
      <dgm:spPr/>
      <dgm:t>
        <a:bodyPr/>
        <a:lstStyle/>
        <a:p>
          <a:endParaRPr lang="en-US"/>
        </a:p>
      </dgm:t>
    </dgm:pt>
    <dgm:pt modelId="{0A9AFDA2-604D-4DE1-BD7B-7C03634E5BB0}" type="sibTrans" cxnId="{BB8947EB-D463-4A4F-BACC-61C5432984B5}">
      <dgm:prSet/>
      <dgm:spPr/>
      <dgm:t>
        <a:bodyPr/>
        <a:lstStyle/>
        <a:p>
          <a:endParaRPr lang="en-US"/>
        </a:p>
      </dgm:t>
    </dgm:pt>
    <dgm:pt modelId="{A81C2369-5260-45BC-A0A3-84CBE38D00AB}">
      <dgm:prSet phldrT="[Text]" custT="1"/>
      <dgm:spPr>
        <a:ln>
          <a:solidFill>
            <a:schemeClr val="accent1"/>
          </a:solidFill>
        </a:ln>
      </dgm:spPr>
      <dgm:t>
        <a:bodyPr/>
        <a:lstStyle/>
        <a:p>
          <a:r>
            <a:rPr lang="en-US" sz="1200" b="1" dirty="0" smtClean="0"/>
            <a:t>1. Project Financial Discussion</a:t>
          </a:r>
          <a:endParaRPr lang="en-US" sz="1200" b="1" dirty="0"/>
        </a:p>
      </dgm:t>
    </dgm:pt>
    <dgm:pt modelId="{BC97097B-D9A7-4DF0-A3DA-5DDD76E67DB6}" type="parTrans" cxnId="{F7A6A4AE-6938-4AFA-9089-6A4BF410FE67}">
      <dgm:prSet/>
      <dgm:spPr/>
      <dgm:t>
        <a:bodyPr/>
        <a:lstStyle/>
        <a:p>
          <a:endParaRPr lang="en-US"/>
        </a:p>
      </dgm:t>
    </dgm:pt>
    <dgm:pt modelId="{2AFA5D45-8734-4014-B91B-A66D845B8525}" type="sibTrans" cxnId="{F7A6A4AE-6938-4AFA-9089-6A4BF410FE67}">
      <dgm:prSet/>
      <dgm:spPr/>
      <dgm:t>
        <a:bodyPr/>
        <a:lstStyle/>
        <a:p>
          <a:endParaRPr lang="en-US"/>
        </a:p>
      </dgm:t>
    </dgm:pt>
    <dgm:pt modelId="{9CD4D4E9-0C9B-4B76-9B1E-85B49B65AD68}">
      <dgm:prSet phldrT="[Text]" custT="1"/>
      <dgm:spPr>
        <a:ln>
          <a:solidFill>
            <a:schemeClr val="accent1"/>
          </a:solidFill>
        </a:ln>
      </dgm:spPr>
      <dgm:t>
        <a:bodyPr/>
        <a:lstStyle/>
        <a:p>
          <a:r>
            <a:rPr lang="en-US" sz="1200" b="1" dirty="0" smtClean="0"/>
            <a:t>2. Prepare EEM</a:t>
          </a:r>
          <a:endParaRPr lang="en-US" sz="1200" b="1" dirty="0"/>
        </a:p>
      </dgm:t>
    </dgm:pt>
    <dgm:pt modelId="{37F2C253-7A0D-46AE-905A-088C01E6FA92}" type="parTrans" cxnId="{5A98710F-86C6-4E27-96AC-274D476763DE}">
      <dgm:prSet/>
      <dgm:spPr/>
      <dgm:t>
        <a:bodyPr/>
        <a:lstStyle/>
        <a:p>
          <a:endParaRPr lang="en-US"/>
        </a:p>
      </dgm:t>
    </dgm:pt>
    <dgm:pt modelId="{585DC305-35CC-4F5D-B59B-EEE468A49F6C}" type="sibTrans" cxnId="{5A98710F-86C6-4E27-96AC-274D476763DE}">
      <dgm:prSet/>
      <dgm:spPr/>
      <dgm:t>
        <a:bodyPr/>
        <a:lstStyle/>
        <a:p>
          <a:endParaRPr lang="en-US"/>
        </a:p>
      </dgm:t>
    </dgm:pt>
    <dgm:pt modelId="{F29AE7B7-18EE-4D0D-A7A4-F5438F3CDED3}" type="pres">
      <dgm:prSet presAssocID="{1B65C567-CF9A-45BE-9180-647E844E0198}" presName="cycle" presStyleCnt="0">
        <dgm:presLayoutVars>
          <dgm:dir/>
          <dgm:resizeHandles val="exact"/>
        </dgm:presLayoutVars>
      </dgm:prSet>
      <dgm:spPr/>
      <dgm:t>
        <a:bodyPr/>
        <a:lstStyle/>
        <a:p>
          <a:endParaRPr lang="en-US"/>
        </a:p>
      </dgm:t>
    </dgm:pt>
    <dgm:pt modelId="{6E4E7C3A-B05A-4583-A92A-A229C3524CB3}" type="pres">
      <dgm:prSet presAssocID="{A81C2369-5260-45BC-A0A3-84CBE38D00AB}" presName="node" presStyleLbl="node1" presStyleIdx="0" presStyleCnt="4">
        <dgm:presLayoutVars>
          <dgm:bulletEnabled val="1"/>
        </dgm:presLayoutVars>
      </dgm:prSet>
      <dgm:spPr/>
      <dgm:t>
        <a:bodyPr/>
        <a:lstStyle/>
        <a:p>
          <a:endParaRPr lang="en-US"/>
        </a:p>
      </dgm:t>
    </dgm:pt>
    <dgm:pt modelId="{3DCB6720-CCFE-40BC-AB05-E23F852F5A89}" type="pres">
      <dgm:prSet presAssocID="{A81C2369-5260-45BC-A0A3-84CBE38D00AB}" presName="spNode" presStyleCnt="0"/>
      <dgm:spPr/>
      <dgm:t>
        <a:bodyPr/>
        <a:lstStyle/>
        <a:p>
          <a:endParaRPr lang="en-US"/>
        </a:p>
      </dgm:t>
    </dgm:pt>
    <dgm:pt modelId="{AD0B2EC4-2614-4D4E-863A-52FAAE9DA23C}" type="pres">
      <dgm:prSet presAssocID="{2AFA5D45-8734-4014-B91B-A66D845B8525}" presName="sibTrans" presStyleLbl="sibTrans1D1" presStyleIdx="0" presStyleCnt="4"/>
      <dgm:spPr/>
      <dgm:t>
        <a:bodyPr/>
        <a:lstStyle/>
        <a:p>
          <a:endParaRPr lang="en-US"/>
        </a:p>
      </dgm:t>
    </dgm:pt>
    <dgm:pt modelId="{4AF4AF94-A9CA-48ED-A313-5FD458F0CE71}" type="pres">
      <dgm:prSet presAssocID="{9CD4D4E9-0C9B-4B76-9B1E-85B49B65AD68}" presName="node" presStyleLbl="node1" presStyleIdx="1" presStyleCnt="4">
        <dgm:presLayoutVars>
          <dgm:bulletEnabled val="1"/>
        </dgm:presLayoutVars>
      </dgm:prSet>
      <dgm:spPr/>
      <dgm:t>
        <a:bodyPr/>
        <a:lstStyle/>
        <a:p>
          <a:endParaRPr lang="en-US"/>
        </a:p>
      </dgm:t>
    </dgm:pt>
    <dgm:pt modelId="{65770B16-117A-405C-98A2-479CEECEC028}" type="pres">
      <dgm:prSet presAssocID="{9CD4D4E9-0C9B-4B76-9B1E-85B49B65AD68}" presName="spNode" presStyleCnt="0"/>
      <dgm:spPr/>
      <dgm:t>
        <a:bodyPr/>
        <a:lstStyle/>
        <a:p>
          <a:endParaRPr lang="en-US"/>
        </a:p>
      </dgm:t>
    </dgm:pt>
    <dgm:pt modelId="{D18B47D0-1F6D-4EBD-978D-5F99ED04FBEF}" type="pres">
      <dgm:prSet presAssocID="{585DC305-35CC-4F5D-B59B-EEE468A49F6C}" presName="sibTrans" presStyleLbl="sibTrans1D1" presStyleIdx="1" presStyleCnt="4"/>
      <dgm:spPr/>
      <dgm:t>
        <a:bodyPr/>
        <a:lstStyle/>
        <a:p>
          <a:endParaRPr lang="en-US"/>
        </a:p>
      </dgm:t>
    </dgm:pt>
    <dgm:pt modelId="{AE58D36E-4E94-4FA0-9DC2-A8D725EDAE36}" type="pres">
      <dgm:prSet presAssocID="{4C4CD71C-EEC4-470E-8420-D232A01B614C}" presName="node" presStyleLbl="node1" presStyleIdx="2" presStyleCnt="4">
        <dgm:presLayoutVars>
          <dgm:bulletEnabled val="1"/>
        </dgm:presLayoutVars>
      </dgm:prSet>
      <dgm:spPr/>
      <dgm:t>
        <a:bodyPr/>
        <a:lstStyle/>
        <a:p>
          <a:endParaRPr lang="en-US"/>
        </a:p>
      </dgm:t>
    </dgm:pt>
    <dgm:pt modelId="{845F5DD1-AD44-48A1-86B1-5D151756E661}" type="pres">
      <dgm:prSet presAssocID="{4C4CD71C-EEC4-470E-8420-D232A01B614C}" presName="spNode" presStyleCnt="0"/>
      <dgm:spPr/>
      <dgm:t>
        <a:bodyPr/>
        <a:lstStyle/>
        <a:p>
          <a:endParaRPr lang="en-US"/>
        </a:p>
      </dgm:t>
    </dgm:pt>
    <dgm:pt modelId="{1A7D7A5B-5064-45A0-95DE-82509BE64DA9}" type="pres">
      <dgm:prSet presAssocID="{F2D16B97-6A88-4565-A86E-9E2891194A1F}" presName="sibTrans" presStyleLbl="sibTrans1D1" presStyleIdx="2" presStyleCnt="4"/>
      <dgm:spPr/>
      <dgm:t>
        <a:bodyPr/>
        <a:lstStyle/>
        <a:p>
          <a:endParaRPr lang="en-US"/>
        </a:p>
      </dgm:t>
    </dgm:pt>
    <dgm:pt modelId="{36D3C86F-A318-45ED-953B-B529393A1BCA}" type="pres">
      <dgm:prSet presAssocID="{0A1C0D0B-CBFD-4C48-8879-1D96AA104551}" presName="node" presStyleLbl="node1" presStyleIdx="3" presStyleCnt="4">
        <dgm:presLayoutVars>
          <dgm:bulletEnabled val="1"/>
        </dgm:presLayoutVars>
      </dgm:prSet>
      <dgm:spPr/>
      <dgm:t>
        <a:bodyPr/>
        <a:lstStyle/>
        <a:p>
          <a:endParaRPr lang="en-US"/>
        </a:p>
      </dgm:t>
    </dgm:pt>
    <dgm:pt modelId="{A354C274-C9FC-4BAC-8631-D8415A2695A9}" type="pres">
      <dgm:prSet presAssocID="{0A1C0D0B-CBFD-4C48-8879-1D96AA104551}" presName="spNode" presStyleCnt="0"/>
      <dgm:spPr/>
      <dgm:t>
        <a:bodyPr/>
        <a:lstStyle/>
        <a:p>
          <a:endParaRPr lang="en-US"/>
        </a:p>
      </dgm:t>
    </dgm:pt>
    <dgm:pt modelId="{C4CCA58A-241C-43DC-913F-6238375C5929}" type="pres">
      <dgm:prSet presAssocID="{0A9AFDA2-604D-4DE1-BD7B-7C03634E5BB0}" presName="sibTrans" presStyleLbl="sibTrans1D1" presStyleIdx="3" presStyleCnt="4"/>
      <dgm:spPr/>
      <dgm:t>
        <a:bodyPr/>
        <a:lstStyle/>
        <a:p>
          <a:endParaRPr lang="en-US"/>
        </a:p>
      </dgm:t>
    </dgm:pt>
  </dgm:ptLst>
  <dgm:cxnLst>
    <dgm:cxn modelId="{BB8947EB-D463-4A4F-BACC-61C5432984B5}" srcId="{1B65C567-CF9A-45BE-9180-647E844E0198}" destId="{0A1C0D0B-CBFD-4C48-8879-1D96AA104551}" srcOrd="3" destOrd="0" parTransId="{2CC578C6-6737-47C0-A325-F901D6B11E39}" sibTransId="{0A9AFDA2-604D-4DE1-BD7B-7C03634E5BB0}"/>
    <dgm:cxn modelId="{2EDEBC4E-AFF4-45D2-B637-C9E00CE1AB48}" type="presOf" srcId="{0A1C0D0B-CBFD-4C48-8879-1D96AA104551}" destId="{36D3C86F-A318-45ED-953B-B529393A1BCA}" srcOrd="0" destOrd="0" presId="urn:microsoft.com/office/officeart/2005/8/layout/cycle5"/>
    <dgm:cxn modelId="{9F6343A8-7FCF-44FF-98D3-88DEB53088D9}" type="presOf" srcId="{2AFA5D45-8734-4014-B91B-A66D845B8525}" destId="{AD0B2EC4-2614-4D4E-863A-52FAAE9DA23C}" srcOrd="0" destOrd="0" presId="urn:microsoft.com/office/officeart/2005/8/layout/cycle5"/>
    <dgm:cxn modelId="{F78600A8-0D55-4012-8435-A41B916BFA92}" type="presOf" srcId="{A81C2369-5260-45BC-A0A3-84CBE38D00AB}" destId="{6E4E7C3A-B05A-4583-A92A-A229C3524CB3}" srcOrd="0" destOrd="0" presId="urn:microsoft.com/office/officeart/2005/8/layout/cycle5"/>
    <dgm:cxn modelId="{13702ECA-50D3-45CC-A56A-23A7017F3D3F}" type="presOf" srcId="{0A9AFDA2-604D-4DE1-BD7B-7C03634E5BB0}" destId="{C4CCA58A-241C-43DC-913F-6238375C5929}" srcOrd="0" destOrd="0" presId="urn:microsoft.com/office/officeart/2005/8/layout/cycle5"/>
    <dgm:cxn modelId="{5A98710F-86C6-4E27-96AC-274D476763DE}" srcId="{1B65C567-CF9A-45BE-9180-647E844E0198}" destId="{9CD4D4E9-0C9B-4B76-9B1E-85B49B65AD68}" srcOrd="1" destOrd="0" parTransId="{37F2C253-7A0D-46AE-905A-088C01E6FA92}" sibTransId="{585DC305-35CC-4F5D-B59B-EEE468A49F6C}"/>
    <dgm:cxn modelId="{BEF63718-3A51-4E38-BFB6-0422CC93096D}" srcId="{1B65C567-CF9A-45BE-9180-647E844E0198}" destId="{4C4CD71C-EEC4-470E-8420-D232A01B614C}" srcOrd="2" destOrd="0" parTransId="{D15E1D65-BD25-4468-B0C2-1133219F4545}" sibTransId="{F2D16B97-6A88-4565-A86E-9E2891194A1F}"/>
    <dgm:cxn modelId="{69F418EF-8DDD-48EF-B532-94FAFBE67FDE}" type="presOf" srcId="{9CD4D4E9-0C9B-4B76-9B1E-85B49B65AD68}" destId="{4AF4AF94-A9CA-48ED-A313-5FD458F0CE71}" srcOrd="0" destOrd="0" presId="urn:microsoft.com/office/officeart/2005/8/layout/cycle5"/>
    <dgm:cxn modelId="{75B4307D-A819-4BEE-84D0-CC74FA8FB677}" type="presOf" srcId="{1B65C567-CF9A-45BE-9180-647E844E0198}" destId="{F29AE7B7-18EE-4D0D-A7A4-F5438F3CDED3}" srcOrd="0" destOrd="0" presId="urn:microsoft.com/office/officeart/2005/8/layout/cycle5"/>
    <dgm:cxn modelId="{FBB109E6-7315-4AF6-9E6B-433DA04E76D1}" type="presOf" srcId="{585DC305-35CC-4F5D-B59B-EEE468A49F6C}" destId="{D18B47D0-1F6D-4EBD-978D-5F99ED04FBEF}" srcOrd="0" destOrd="0" presId="urn:microsoft.com/office/officeart/2005/8/layout/cycle5"/>
    <dgm:cxn modelId="{518BBAC2-4F75-4B72-B5B0-CFC76291E8A7}" type="presOf" srcId="{F2D16B97-6A88-4565-A86E-9E2891194A1F}" destId="{1A7D7A5B-5064-45A0-95DE-82509BE64DA9}" srcOrd="0" destOrd="0" presId="urn:microsoft.com/office/officeart/2005/8/layout/cycle5"/>
    <dgm:cxn modelId="{34EA4F3E-D249-45B8-8907-D61AC7D0AB8C}" type="presOf" srcId="{4C4CD71C-EEC4-470E-8420-D232A01B614C}" destId="{AE58D36E-4E94-4FA0-9DC2-A8D725EDAE36}" srcOrd="0" destOrd="0" presId="urn:microsoft.com/office/officeart/2005/8/layout/cycle5"/>
    <dgm:cxn modelId="{F7A6A4AE-6938-4AFA-9089-6A4BF410FE67}" srcId="{1B65C567-CF9A-45BE-9180-647E844E0198}" destId="{A81C2369-5260-45BC-A0A3-84CBE38D00AB}" srcOrd="0" destOrd="0" parTransId="{BC97097B-D9A7-4DF0-A3DA-5DDD76E67DB6}" sibTransId="{2AFA5D45-8734-4014-B91B-A66D845B8525}"/>
    <dgm:cxn modelId="{8B8997B0-9FDA-4EA5-87AA-EFEC19DABD09}" type="presParOf" srcId="{F29AE7B7-18EE-4D0D-A7A4-F5438F3CDED3}" destId="{6E4E7C3A-B05A-4583-A92A-A229C3524CB3}" srcOrd="0" destOrd="0" presId="urn:microsoft.com/office/officeart/2005/8/layout/cycle5"/>
    <dgm:cxn modelId="{657B475D-8F78-4CD7-A315-80F86FC8CB70}" type="presParOf" srcId="{F29AE7B7-18EE-4D0D-A7A4-F5438F3CDED3}" destId="{3DCB6720-CCFE-40BC-AB05-E23F852F5A89}" srcOrd="1" destOrd="0" presId="urn:microsoft.com/office/officeart/2005/8/layout/cycle5"/>
    <dgm:cxn modelId="{4161DC35-9EB1-447C-9453-53B709C2B725}" type="presParOf" srcId="{F29AE7B7-18EE-4D0D-A7A4-F5438F3CDED3}" destId="{AD0B2EC4-2614-4D4E-863A-52FAAE9DA23C}" srcOrd="2" destOrd="0" presId="urn:microsoft.com/office/officeart/2005/8/layout/cycle5"/>
    <dgm:cxn modelId="{6C797ADE-8EB5-459E-9121-C8539639A3C5}" type="presParOf" srcId="{F29AE7B7-18EE-4D0D-A7A4-F5438F3CDED3}" destId="{4AF4AF94-A9CA-48ED-A313-5FD458F0CE71}" srcOrd="3" destOrd="0" presId="urn:microsoft.com/office/officeart/2005/8/layout/cycle5"/>
    <dgm:cxn modelId="{2D293364-E08A-487D-9A66-DA9867F2FD74}" type="presParOf" srcId="{F29AE7B7-18EE-4D0D-A7A4-F5438F3CDED3}" destId="{65770B16-117A-405C-98A2-479CEECEC028}" srcOrd="4" destOrd="0" presId="urn:microsoft.com/office/officeart/2005/8/layout/cycle5"/>
    <dgm:cxn modelId="{69B541DC-9925-41DC-9AB7-9696FC614FC2}" type="presParOf" srcId="{F29AE7B7-18EE-4D0D-A7A4-F5438F3CDED3}" destId="{D18B47D0-1F6D-4EBD-978D-5F99ED04FBEF}" srcOrd="5" destOrd="0" presId="urn:microsoft.com/office/officeart/2005/8/layout/cycle5"/>
    <dgm:cxn modelId="{61DC2998-EBF2-40D0-B1E7-0CE51BE9B8CD}" type="presParOf" srcId="{F29AE7B7-18EE-4D0D-A7A4-F5438F3CDED3}" destId="{AE58D36E-4E94-4FA0-9DC2-A8D725EDAE36}" srcOrd="6" destOrd="0" presId="urn:microsoft.com/office/officeart/2005/8/layout/cycle5"/>
    <dgm:cxn modelId="{639D55DD-71E7-4FBD-AFA0-8D503BD29EE4}" type="presParOf" srcId="{F29AE7B7-18EE-4D0D-A7A4-F5438F3CDED3}" destId="{845F5DD1-AD44-48A1-86B1-5D151756E661}" srcOrd="7" destOrd="0" presId="urn:microsoft.com/office/officeart/2005/8/layout/cycle5"/>
    <dgm:cxn modelId="{C0D380C9-CEC2-4028-8B92-00448310A8A5}" type="presParOf" srcId="{F29AE7B7-18EE-4D0D-A7A4-F5438F3CDED3}" destId="{1A7D7A5B-5064-45A0-95DE-82509BE64DA9}" srcOrd="8" destOrd="0" presId="urn:microsoft.com/office/officeart/2005/8/layout/cycle5"/>
    <dgm:cxn modelId="{88C3EFE6-E346-4D8B-9057-45F573A88730}" type="presParOf" srcId="{F29AE7B7-18EE-4D0D-A7A4-F5438F3CDED3}" destId="{36D3C86F-A318-45ED-953B-B529393A1BCA}" srcOrd="9" destOrd="0" presId="urn:microsoft.com/office/officeart/2005/8/layout/cycle5"/>
    <dgm:cxn modelId="{2C9EC0A8-37F5-4EA4-887F-FAE6C100C2A4}" type="presParOf" srcId="{F29AE7B7-18EE-4D0D-A7A4-F5438F3CDED3}" destId="{A354C274-C9FC-4BAC-8631-D8415A2695A9}" srcOrd="10" destOrd="0" presId="urn:microsoft.com/office/officeart/2005/8/layout/cycle5"/>
    <dgm:cxn modelId="{3D89D7B2-41F5-4D5C-A6BC-BFE304D7F2B5}" type="presParOf" srcId="{F29AE7B7-18EE-4D0D-A7A4-F5438F3CDED3}" destId="{C4CCA58A-241C-43DC-913F-6238375C5929}"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5C567-CF9A-45BE-9180-647E844E0198}" type="doc">
      <dgm:prSet loTypeId="urn:microsoft.com/office/officeart/2005/8/layout/cycle3" loCatId="cycle" qsTypeId="urn:microsoft.com/office/officeart/2005/8/quickstyle/simple3" qsCatId="simple" csTypeId="urn:microsoft.com/office/officeart/2005/8/colors/accent5_3" csCatId="accent5" phldr="1"/>
      <dgm:spPr/>
      <dgm:t>
        <a:bodyPr/>
        <a:lstStyle/>
        <a:p>
          <a:endParaRPr lang="en-US"/>
        </a:p>
      </dgm:t>
    </dgm:pt>
    <dgm:pt modelId="{4C4CD71C-EEC4-470E-8420-D232A01B614C}">
      <dgm:prSet phldrT="[Text]" custT="1"/>
      <dgm:spPr>
        <a:ln>
          <a:solidFill>
            <a:schemeClr val="accent5"/>
          </a:solidFill>
        </a:ln>
      </dgm:spPr>
      <dgm:t>
        <a:bodyPr/>
        <a:lstStyle/>
        <a:p>
          <a:r>
            <a:rPr lang="en-US" sz="1200" b="1" dirty="0" smtClean="0"/>
            <a:t>1.  </a:t>
          </a:r>
          <a:r>
            <a:rPr lang="en-US" sz="1200" b="1" dirty="0" smtClean="0">
              <a:latin typeface="Univers 45 Light" pitchFamily="2" charset="0"/>
            </a:rPr>
            <a:t>CMT &amp; One Bill shared with EPC</a:t>
          </a:r>
          <a:endParaRPr lang="en-US" sz="1200" b="1" dirty="0"/>
        </a:p>
      </dgm:t>
    </dgm:pt>
    <dgm:pt modelId="{D15E1D65-BD25-4468-B0C2-1133219F4545}" type="parTrans" cxnId="{BEF63718-3A51-4E38-BFB6-0422CC93096D}">
      <dgm:prSet/>
      <dgm:spPr/>
      <dgm:t>
        <a:bodyPr/>
        <a:lstStyle/>
        <a:p>
          <a:endParaRPr lang="en-US"/>
        </a:p>
      </dgm:t>
    </dgm:pt>
    <dgm:pt modelId="{F2D16B97-6A88-4565-A86E-9E2891194A1F}" type="sibTrans" cxnId="{BEF63718-3A51-4E38-BFB6-0422CC93096D}">
      <dgm:prSet/>
      <dgm:spPr/>
      <dgm:t>
        <a:bodyPr/>
        <a:lstStyle/>
        <a:p>
          <a:endParaRPr lang="en-US"/>
        </a:p>
      </dgm:t>
    </dgm:pt>
    <dgm:pt modelId="{0A1C0D0B-CBFD-4C48-8879-1D96AA104551}">
      <dgm:prSet phldrT="[Text]" custT="1"/>
      <dgm:spPr>
        <a:ln>
          <a:solidFill>
            <a:schemeClr val="accent5"/>
          </a:solidFill>
        </a:ln>
      </dgm:spPr>
      <dgm:t>
        <a:bodyPr/>
        <a:lstStyle/>
        <a:p>
          <a:r>
            <a:rPr lang="en-US" sz="1200" b="1" dirty="0" smtClean="0"/>
            <a:t>2. </a:t>
          </a:r>
          <a:r>
            <a:rPr lang="en-US" sz="1200" b="1" dirty="0" smtClean="0">
              <a:latin typeface="Univers 45 Light" pitchFamily="2" charset="0"/>
            </a:rPr>
            <a:t>Reconciliation</a:t>
          </a:r>
          <a:endParaRPr lang="en-US" sz="1200" b="1" dirty="0"/>
        </a:p>
      </dgm:t>
    </dgm:pt>
    <dgm:pt modelId="{2CC578C6-6737-47C0-A325-F901D6B11E39}" type="parTrans" cxnId="{BB8947EB-D463-4A4F-BACC-61C5432984B5}">
      <dgm:prSet/>
      <dgm:spPr/>
      <dgm:t>
        <a:bodyPr/>
        <a:lstStyle/>
        <a:p>
          <a:endParaRPr lang="en-US"/>
        </a:p>
      </dgm:t>
    </dgm:pt>
    <dgm:pt modelId="{0A9AFDA2-604D-4DE1-BD7B-7C03634E5BB0}" type="sibTrans" cxnId="{BB8947EB-D463-4A4F-BACC-61C5432984B5}">
      <dgm:prSet/>
      <dgm:spPr/>
      <dgm:t>
        <a:bodyPr/>
        <a:lstStyle/>
        <a:p>
          <a:endParaRPr lang="en-US"/>
        </a:p>
      </dgm:t>
    </dgm:pt>
    <dgm:pt modelId="{A81C2369-5260-45BC-A0A3-84CBE38D00AB}">
      <dgm:prSet phldrT="[Text]" custT="1"/>
      <dgm:spPr>
        <a:ln>
          <a:solidFill>
            <a:schemeClr val="accent5"/>
          </a:solidFill>
        </a:ln>
      </dgm:spPr>
      <dgm:t>
        <a:bodyPr/>
        <a:lstStyle/>
        <a:p>
          <a:r>
            <a:rPr lang="en-US" sz="1200" b="1" dirty="0" smtClean="0"/>
            <a:t>3. Review Discussion with PM</a:t>
          </a:r>
          <a:endParaRPr lang="en-US" sz="1200" b="1" dirty="0"/>
        </a:p>
      </dgm:t>
    </dgm:pt>
    <dgm:pt modelId="{BC97097B-D9A7-4DF0-A3DA-5DDD76E67DB6}" type="parTrans" cxnId="{F7A6A4AE-6938-4AFA-9089-6A4BF410FE67}">
      <dgm:prSet/>
      <dgm:spPr/>
      <dgm:t>
        <a:bodyPr/>
        <a:lstStyle/>
        <a:p>
          <a:endParaRPr lang="en-US"/>
        </a:p>
      </dgm:t>
    </dgm:pt>
    <dgm:pt modelId="{2AFA5D45-8734-4014-B91B-A66D845B8525}" type="sibTrans" cxnId="{F7A6A4AE-6938-4AFA-9089-6A4BF410FE67}">
      <dgm:prSet/>
      <dgm:spPr/>
      <dgm:t>
        <a:bodyPr/>
        <a:lstStyle/>
        <a:p>
          <a:endParaRPr lang="en-US"/>
        </a:p>
      </dgm:t>
    </dgm:pt>
    <dgm:pt modelId="{9CD4D4E9-0C9B-4B76-9B1E-85B49B65AD68}">
      <dgm:prSet phldrT="[Text]" custT="1"/>
      <dgm:spPr>
        <a:ln>
          <a:solidFill>
            <a:schemeClr val="accent5"/>
          </a:solidFill>
        </a:ln>
      </dgm:spPr>
      <dgm:t>
        <a:bodyPr/>
        <a:lstStyle/>
        <a:p>
          <a:r>
            <a:rPr lang="en-US" sz="1200" b="1" dirty="0" smtClean="0"/>
            <a:t>5. Update Forecast and Finalize Accruals</a:t>
          </a:r>
          <a:endParaRPr lang="en-US" sz="1200" b="1" dirty="0"/>
        </a:p>
      </dgm:t>
    </dgm:pt>
    <dgm:pt modelId="{37F2C253-7A0D-46AE-905A-088C01E6FA92}" type="parTrans" cxnId="{5A98710F-86C6-4E27-96AC-274D476763DE}">
      <dgm:prSet/>
      <dgm:spPr/>
      <dgm:t>
        <a:bodyPr/>
        <a:lstStyle/>
        <a:p>
          <a:endParaRPr lang="en-US"/>
        </a:p>
      </dgm:t>
    </dgm:pt>
    <dgm:pt modelId="{585DC305-35CC-4F5D-B59B-EEE468A49F6C}" type="sibTrans" cxnId="{5A98710F-86C6-4E27-96AC-274D476763DE}">
      <dgm:prSet/>
      <dgm:spPr/>
      <dgm:t>
        <a:bodyPr/>
        <a:lstStyle/>
        <a:p>
          <a:endParaRPr lang="en-US"/>
        </a:p>
      </dgm:t>
    </dgm:pt>
    <dgm:pt modelId="{619B9F75-FCC0-437A-A033-9A40FF064A80}">
      <dgm:prSet phldrT="[Text]" custT="1"/>
      <dgm:spPr>
        <a:ln>
          <a:solidFill>
            <a:schemeClr val="accent5"/>
          </a:solidFill>
        </a:ln>
      </dgm:spPr>
      <dgm:t>
        <a:bodyPr/>
        <a:lstStyle/>
        <a:p>
          <a:r>
            <a:rPr lang="en-US" sz="1200" b="1" dirty="0" smtClean="0"/>
            <a:t>4. PO Update</a:t>
          </a:r>
          <a:endParaRPr lang="en-US" sz="1200" b="1" dirty="0"/>
        </a:p>
      </dgm:t>
    </dgm:pt>
    <dgm:pt modelId="{AE80274C-486E-4B7F-908D-FADA37CD8EF9}" type="parTrans" cxnId="{01B6AFD8-4A7B-4905-9714-AB8ED9B9AF93}">
      <dgm:prSet/>
      <dgm:spPr/>
      <dgm:t>
        <a:bodyPr/>
        <a:lstStyle/>
        <a:p>
          <a:endParaRPr lang="en-US"/>
        </a:p>
      </dgm:t>
    </dgm:pt>
    <dgm:pt modelId="{586290E8-2351-42F2-9EBB-5B94F10CF0B7}" type="sibTrans" cxnId="{01B6AFD8-4A7B-4905-9714-AB8ED9B9AF93}">
      <dgm:prSet/>
      <dgm:spPr/>
      <dgm:t>
        <a:bodyPr/>
        <a:lstStyle/>
        <a:p>
          <a:endParaRPr lang="en-US"/>
        </a:p>
      </dgm:t>
    </dgm:pt>
    <dgm:pt modelId="{42A99D22-17FD-4775-8D34-E81EF988872B}" type="pres">
      <dgm:prSet presAssocID="{1B65C567-CF9A-45BE-9180-647E844E0198}" presName="Name0" presStyleCnt="0">
        <dgm:presLayoutVars>
          <dgm:dir/>
          <dgm:resizeHandles val="exact"/>
        </dgm:presLayoutVars>
      </dgm:prSet>
      <dgm:spPr/>
      <dgm:t>
        <a:bodyPr/>
        <a:lstStyle/>
        <a:p>
          <a:endParaRPr lang="en-US"/>
        </a:p>
      </dgm:t>
    </dgm:pt>
    <dgm:pt modelId="{FD76D6EE-186F-4649-8482-0D2522DA7EAB}" type="pres">
      <dgm:prSet presAssocID="{1B65C567-CF9A-45BE-9180-647E844E0198}" presName="cycle" presStyleCnt="0"/>
      <dgm:spPr/>
      <dgm:t>
        <a:bodyPr/>
        <a:lstStyle/>
        <a:p>
          <a:endParaRPr lang="en-US"/>
        </a:p>
      </dgm:t>
    </dgm:pt>
    <dgm:pt modelId="{C959D4A3-90C7-42E5-A8A8-B3680043CBB0}" type="pres">
      <dgm:prSet presAssocID="{4C4CD71C-EEC4-470E-8420-D232A01B614C}" presName="nodeFirstNode" presStyleLbl="node1" presStyleIdx="0" presStyleCnt="5">
        <dgm:presLayoutVars>
          <dgm:bulletEnabled val="1"/>
        </dgm:presLayoutVars>
      </dgm:prSet>
      <dgm:spPr/>
      <dgm:t>
        <a:bodyPr/>
        <a:lstStyle/>
        <a:p>
          <a:endParaRPr lang="en-US"/>
        </a:p>
      </dgm:t>
    </dgm:pt>
    <dgm:pt modelId="{B6561610-BC31-4E28-B18B-743424E2EA69}" type="pres">
      <dgm:prSet presAssocID="{F2D16B97-6A88-4565-A86E-9E2891194A1F}" presName="sibTransFirstNode" presStyleLbl="bgShp" presStyleIdx="0" presStyleCnt="1"/>
      <dgm:spPr/>
      <dgm:t>
        <a:bodyPr/>
        <a:lstStyle/>
        <a:p>
          <a:endParaRPr lang="en-US"/>
        </a:p>
      </dgm:t>
    </dgm:pt>
    <dgm:pt modelId="{01FB68CF-4B73-4F28-A732-62E964850F39}" type="pres">
      <dgm:prSet presAssocID="{0A1C0D0B-CBFD-4C48-8879-1D96AA104551}" presName="nodeFollowingNodes" presStyleLbl="node1" presStyleIdx="1" presStyleCnt="5">
        <dgm:presLayoutVars>
          <dgm:bulletEnabled val="1"/>
        </dgm:presLayoutVars>
      </dgm:prSet>
      <dgm:spPr/>
      <dgm:t>
        <a:bodyPr/>
        <a:lstStyle/>
        <a:p>
          <a:endParaRPr lang="en-US"/>
        </a:p>
      </dgm:t>
    </dgm:pt>
    <dgm:pt modelId="{3C13E8ED-0355-49CC-829B-B0DC2F29AB12}" type="pres">
      <dgm:prSet presAssocID="{A81C2369-5260-45BC-A0A3-84CBE38D00AB}" presName="nodeFollowingNodes" presStyleLbl="node1" presStyleIdx="2" presStyleCnt="5">
        <dgm:presLayoutVars>
          <dgm:bulletEnabled val="1"/>
        </dgm:presLayoutVars>
      </dgm:prSet>
      <dgm:spPr/>
      <dgm:t>
        <a:bodyPr/>
        <a:lstStyle/>
        <a:p>
          <a:endParaRPr lang="en-US"/>
        </a:p>
      </dgm:t>
    </dgm:pt>
    <dgm:pt modelId="{6BE574DF-E784-4103-84BF-5ED76756176C}" type="pres">
      <dgm:prSet presAssocID="{619B9F75-FCC0-437A-A033-9A40FF064A80}" presName="nodeFollowingNodes" presStyleLbl="node1" presStyleIdx="3" presStyleCnt="5">
        <dgm:presLayoutVars>
          <dgm:bulletEnabled val="1"/>
        </dgm:presLayoutVars>
      </dgm:prSet>
      <dgm:spPr/>
      <dgm:t>
        <a:bodyPr/>
        <a:lstStyle/>
        <a:p>
          <a:endParaRPr lang="en-US"/>
        </a:p>
      </dgm:t>
    </dgm:pt>
    <dgm:pt modelId="{CDA03481-B068-4A73-9152-50EED23E3A8A}" type="pres">
      <dgm:prSet presAssocID="{9CD4D4E9-0C9B-4B76-9B1E-85B49B65AD68}" presName="nodeFollowingNodes" presStyleLbl="node1" presStyleIdx="4" presStyleCnt="5">
        <dgm:presLayoutVars>
          <dgm:bulletEnabled val="1"/>
        </dgm:presLayoutVars>
      </dgm:prSet>
      <dgm:spPr/>
      <dgm:t>
        <a:bodyPr/>
        <a:lstStyle/>
        <a:p>
          <a:endParaRPr lang="en-US"/>
        </a:p>
      </dgm:t>
    </dgm:pt>
  </dgm:ptLst>
  <dgm:cxnLst>
    <dgm:cxn modelId="{F872EA97-A097-463B-A02F-E4C168DF310E}" type="presOf" srcId="{0A1C0D0B-CBFD-4C48-8879-1D96AA104551}" destId="{01FB68CF-4B73-4F28-A732-62E964850F39}" srcOrd="0" destOrd="0" presId="urn:microsoft.com/office/officeart/2005/8/layout/cycle3"/>
    <dgm:cxn modelId="{BB8947EB-D463-4A4F-BACC-61C5432984B5}" srcId="{1B65C567-CF9A-45BE-9180-647E844E0198}" destId="{0A1C0D0B-CBFD-4C48-8879-1D96AA104551}" srcOrd="1" destOrd="0" parTransId="{2CC578C6-6737-47C0-A325-F901D6B11E39}" sibTransId="{0A9AFDA2-604D-4DE1-BD7B-7C03634E5BB0}"/>
    <dgm:cxn modelId="{D6BB161F-FDAC-406A-8A63-A4B0578B4B8A}" type="presOf" srcId="{F2D16B97-6A88-4565-A86E-9E2891194A1F}" destId="{B6561610-BC31-4E28-B18B-743424E2EA69}" srcOrd="0" destOrd="0" presId="urn:microsoft.com/office/officeart/2005/8/layout/cycle3"/>
    <dgm:cxn modelId="{D49CE526-C710-47C6-BD73-52FC40024B21}" type="presOf" srcId="{A81C2369-5260-45BC-A0A3-84CBE38D00AB}" destId="{3C13E8ED-0355-49CC-829B-B0DC2F29AB12}" srcOrd="0" destOrd="0" presId="urn:microsoft.com/office/officeart/2005/8/layout/cycle3"/>
    <dgm:cxn modelId="{D9F4D37E-BAE4-4A93-982C-8BFE49ECA7C0}" type="presOf" srcId="{619B9F75-FCC0-437A-A033-9A40FF064A80}" destId="{6BE574DF-E784-4103-84BF-5ED76756176C}" srcOrd="0" destOrd="0" presId="urn:microsoft.com/office/officeart/2005/8/layout/cycle3"/>
    <dgm:cxn modelId="{5A98710F-86C6-4E27-96AC-274D476763DE}" srcId="{1B65C567-CF9A-45BE-9180-647E844E0198}" destId="{9CD4D4E9-0C9B-4B76-9B1E-85B49B65AD68}" srcOrd="4" destOrd="0" parTransId="{37F2C253-7A0D-46AE-905A-088C01E6FA92}" sibTransId="{585DC305-35CC-4F5D-B59B-EEE468A49F6C}"/>
    <dgm:cxn modelId="{BEF63718-3A51-4E38-BFB6-0422CC93096D}" srcId="{1B65C567-CF9A-45BE-9180-647E844E0198}" destId="{4C4CD71C-EEC4-470E-8420-D232A01B614C}" srcOrd="0" destOrd="0" parTransId="{D15E1D65-BD25-4468-B0C2-1133219F4545}" sibTransId="{F2D16B97-6A88-4565-A86E-9E2891194A1F}"/>
    <dgm:cxn modelId="{69AB5B94-E6E5-410F-A42A-D6CC09D581DA}" type="presOf" srcId="{1B65C567-CF9A-45BE-9180-647E844E0198}" destId="{42A99D22-17FD-4775-8D34-E81EF988872B}" srcOrd="0" destOrd="0" presId="urn:microsoft.com/office/officeart/2005/8/layout/cycle3"/>
    <dgm:cxn modelId="{01B6AFD8-4A7B-4905-9714-AB8ED9B9AF93}" srcId="{1B65C567-CF9A-45BE-9180-647E844E0198}" destId="{619B9F75-FCC0-437A-A033-9A40FF064A80}" srcOrd="3" destOrd="0" parTransId="{AE80274C-486E-4B7F-908D-FADA37CD8EF9}" sibTransId="{586290E8-2351-42F2-9EBB-5B94F10CF0B7}"/>
    <dgm:cxn modelId="{07CDA620-4E3E-4B48-BD0B-1CE24DED1DBB}" type="presOf" srcId="{4C4CD71C-EEC4-470E-8420-D232A01B614C}" destId="{C959D4A3-90C7-42E5-A8A8-B3680043CBB0}" srcOrd="0" destOrd="0" presId="urn:microsoft.com/office/officeart/2005/8/layout/cycle3"/>
    <dgm:cxn modelId="{F7A6A4AE-6938-4AFA-9089-6A4BF410FE67}" srcId="{1B65C567-CF9A-45BE-9180-647E844E0198}" destId="{A81C2369-5260-45BC-A0A3-84CBE38D00AB}" srcOrd="2" destOrd="0" parTransId="{BC97097B-D9A7-4DF0-A3DA-5DDD76E67DB6}" sibTransId="{2AFA5D45-8734-4014-B91B-A66D845B8525}"/>
    <dgm:cxn modelId="{8882DE13-0E81-4E50-A01F-54326755DFD8}" type="presOf" srcId="{9CD4D4E9-0C9B-4B76-9B1E-85B49B65AD68}" destId="{CDA03481-B068-4A73-9152-50EED23E3A8A}" srcOrd="0" destOrd="0" presId="urn:microsoft.com/office/officeart/2005/8/layout/cycle3"/>
    <dgm:cxn modelId="{0C06FED5-2AB1-4AC2-9C04-91F248ACB8AF}" type="presParOf" srcId="{42A99D22-17FD-4775-8D34-E81EF988872B}" destId="{FD76D6EE-186F-4649-8482-0D2522DA7EAB}" srcOrd="0" destOrd="0" presId="urn:microsoft.com/office/officeart/2005/8/layout/cycle3"/>
    <dgm:cxn modelId="{CABB0DB2-EF52-42DD-A88E-CEEC7B5286B0}" type="presParOf" srcId="{FD76D6EE-186F-4649-8482-0D2522DA7EAB}" destId="{C959D4A3-90C7-42E5-A8A8-B3680043CBB0}" srcOrd="0" destOrd="0" presId="urn:microsoft.com/office/officeart/2005/8/layout/cycle3"/>
    <dgm:cxn modelId="{77818801-C37E-41AE-9D0E-EC084F9CD464}" type="presParOf" srcId="{FD76D6EE-186F-4649-8482-0D2522DA7EAB}" destId="{B6561610-BC31-4E28-B18B-743424E2EA69}" srcOrd="1" destOrd="0" presId="urn:microsoft.com/office/officeart/2005/8/layout/cycle3"/>
    <dgm:cxn modelId="{7E58A7C1-84FD-408F-8E6C-78510276E44A}" type="presParOf" srcId="{FD76D6EE-186F-4649-8482-0D2522DA7EAB}" destId="{01FB68CF-4B73-4F28-A732-62E964850F39}" srcOrd="2" destOrd="0" presId="urn:microsoft.com/office/officeart/2005/8/layout/cycle3"/>
    <dgm:cxn modelId="{7FD95112-9D29-4814-AFCB-864B42A34153}" type="presParOf" srcId="{FD76D6EE-186F-4649-8482-0D2522DA7EAB}" destId="{3C13E8ED-0355-49CC-829B-B0DC2F29AB12}" srcOrd="3" destOrd="0" presId="urn:microsoft.com/office/officeart/2005/8/layout/cycle3"/>
    <dgm:cxn modelId="{038E94BC-D5D6-4823-B928-A55A7292AF4C}" type="presParOf" srcId="{FD76D6EE-186F-4649-8482-0D2522DA7EAB}" destId="{6BE574DF-E784-4103-84BF-5ED76756176C}" srcOrd="4" destOrd="0" presId="urn:microsoft.com/office/officeart/2005/8/layout/cycle3"/>
    <dgm:cxn modelId="{10EE1504-B1EE-4301-AA74-7A72C9283648}" type="presParOf" srcId="{FD76D6EE-186F-4649-8482-0D2522DA7EAB}" destId="{CDA03481-B068-4A73-9152-50EED23E3A8A}" srcOrd="5" destOrd="0" presId="urn:microsoft.com/office/officeart/2005/8/layout/cycle3"/>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5C567-CF9A-45BE-9180-647E844E019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4C4CD71C-EEC4-470E-8420-D232A01B614C}">
      <dgm:prSet phldrT="[Text]" custT="1"/>
      <dgm:spPr>
        <a:ln>
          <a:solidFill>
            <a:srgbClr val="00B050"/>
          </a:solidFill>
        </a:ln>
      </dgm:spPr>
      <dgm:t>
        <a:bodyPr/>
        <a:lstStyle/>
        <a:p>
          <a:r>
            <a:rPr lang="en-US" sz="1200" b="1" dirty="0" smtClean="0"/>
            <a:t>1. Finance Tracker Discussion</a:t>
          </a:r>
          <a:endParaRPr lang="en-US" sz="1200" b="1" dirty="0"/>
        </a:p>
      </dgm:t>
    </dgm:pt>
    <dgm:pt modelId="{D15E1D65-BD25-4468-B0C2-1133219F4545}" type="parTrans" cxnId="{BEF63718-3A51-4E38-BFB6-0422CC93096D}">
      <dgm:prSet/>
      <dgm:spPr/>
      <dgm:t>
        <a:bodyPr/>
        <a:lstStyle/>
        <a:p>
          <a:endParaRPr lang="en-US"/>
        </a:p>
      </dgm:t>
    </dgm:pt>
    <dgm:pt modelId="{F2D16B97-6A88-4565-A86E-9E2891194A1F}" type="sibTrans" cxnId="{BEF63718-3A51-4E38-BFB6-0422CC93096D}">
      <dgm:prSet/>
      <dgm:spPr/>
      <dgm:t>
        <a:bodyPr/>
        <a:lstStyle/>
        <a:p>
          <a:endParaRPr lang="en-US"/>
        </a:p>
      </dgm:t>
    </dgm:pt>
    <dgm:pt modelId="{0A1C0D0B-CBFD-4C48-8879-1D96AA104551}">
      <dgm:prSet phldrT="[Text]" custT="1"/>
      <dgm:spPr>
        <a:ln>
          <a:solidFill>
            <a:srgbClr val="00B050"/>
          </a:solidFill>
        </a:ln>
      </dgm:spPr>
      <dgm:t>
        <a:bodyPr/>
        <a:lstStyle/>
        <a:p>
          <a:r>
            <a:rPr lang="en-US" sz="1200" b="1" dirty="0" smtClean="0"/>
            <a:t>2. EEM Discussion</a:t>
          </a:r>
          <a:endParaRPr lang="en-US" sz="1200" b="1" dirty="0"/>
        </a:p>
      </dgm:t>
    </dgm:pt>
    <dgm:pt modelId="{2CC578C6-6737-47C0-A325-F901D6B11E39}" type="parTrans" cxnId="{BB8947EB-D463-4A4F-BACC-61C5432984B5}">
      <dgm:prSet/>
      <dgm:spPr/>
      <dgm:t>
        <a:bodyPr/>
        <a:lstStyle/>
        <a:p>
          <a:endParaRPr lang="en-US"/>
        </a:p>
      </dgm:t>
    </dgm:pt>
    <dgm:pt modelId="{0A9AFDA2-604D-4DE1-BD7B-7C03634E5BB0}" type="sibTrans" cxnId="{BB8947EB-D463-4A4F-BACC-61C5432984B5}">
      <dgm:prSet/>
      <dgm:spPr/>
      <dgm:t>
        <a:bodyPr/>
        <a:lstStyle/>
        <a:p>
          <a:endParaRPr lang="en-US"/>
        </a:p>
      </dgm:t>
    </dgm:pt>
    <dgm:pt modelId="{A81C2369-5260-45BC-A0A3-84CBE38D00AB}">
      <dgm:prSet phldrT="[Text]" custT="1"/>
      <dgm:spPr>
        <a:ln>
          <a:solidFill>
            <a:srgbClr val="00B050"/>
          </a:solidFill>
        </a:ln>
      </dgm:spPr>
      <dgm:t>
        <a:bodyPr/>
        <a:lstStyle/>
        <a:p>
          <a:r>
            <a:rPr lang="en-US" sz="1200" b="1" dirty="0" smtClean="0"/>
            <a:t>3. Cost Code Closure</a:t>
          </a:r>
          <a:endParaRPr lang="en-US" sz="1200" b="1" dirty="0"/>
        </a:p>
      </dgm:t>
    </dgm:pt>
    <dgm:pt modelId="{BC97097B-D9A7-4DF0-A3DA-5DDD76E67DB6}" type="parTrans" cxnId="{F7A6A4AE-6938-4AFA-9089-6A4BF410FE67}">
      <dgm:prSet/>
      <dgm:spPr/>
      <dgm:t>
        <a:bodyPr/>
        <a:lstStyle/>
        <a:p>
          <a:endParaRPr lang="en-US"/>
        </a:p>
      </dgm:t>
    </dgm:pt>
    <dgm:pt modelId="{2AFA5D45-8734-4014-B91B-A66D845B8525}" type="sibTrans" cxnId="{F7A6A4AE-6938-4AFA-9089-6A4BF410FE67}">
      <dgm:prSet/>
      <dgm:spPr/>
      <dgm:t>
        <a:bodyPr/>
        <a:lstStyle/>
        <a:p>
          <a:endParaRPr lang="en-US"/>
        </a:p>
      </dgm:t>
    </dgm:pt>
    <dgm:pt modelId="{F29AE7B7-18EE-4D0D-A7A4-F5438F3CDED3}" type="pres">
      <dgm:prSet presAssocID="{1B65C567-CF9A-45BE-9180-647E844E0198}" presName="cycle" presStyleCnt="0">
        <dgm:presLayoutVars>
          <dgm:dir/>
          <dgm:resizeHandles val="exact"/>
        </dgm:presLayoutVars>
      </dgm:prSet>
      <dgm:spPr/>
      <dgm:t>
        <a:bodyPr/>
        <a:lstStyle/>
        <a:p>
          <a:endParaRPr lang="en-US"/>
        </a:p>
      </dgm:t>
    </dgm:pt>
    <dgm:pt modelId="{AE58D36E-4E94-4FA0-9DC2-A8D725EDAE36}" type="pres">
      <dgm:prSet presAssocID="{4C4CD71C-EEC4-470E-8420-D232A01B614C}" presName="node" presStyleLbl="node1" presStyleIdx="0" presStyleCnt="3">
        <dgm:presLayoutVars>
          <dgm:bulletEnabled val="1"/>
        </dgm:presLayoutVars>
      </dgm:prSet>
      <dgm:spPr/>
      <dgm:t>
        <a:bodyPr/>
        <a:lstStyle/>
        <a:p>
          <a:endParaRPr lang="en-US"/>
        </a:p>
      </dgm:t>
    </dgm:pt>
    <dgm:pt modelId="{845F5DD1-AD44-48A1-86B1-5D151756E661}" type="pres">
      <dgm:prSet presAssocID="{4C4CD71C-EEC4-470E-8420-D232A01B614C}" presName="spNode" presStyleCnt="0"/>
      <dgm:spPr/>
      <dgm:t>
        <a:bodyPr/>
        <a:lstStyle/>
        <a:p>
          <a:endParaRPr lang="en-US"/>
        </a:p>
      </dgm:t>
    </dgm:pt>
    <dgm:pt modelId="{1A7D7A5B-5064-45A0-95DE-82509BE64DA9}" type="pres">
      <dgm:prSet presAssocID="{F2D16B97-6A88-4565-A86E-9E2891194A1F}" presName="sibTrans" presStyleLbl="sibTrans1D1" presStyleIdx="0" presStyleCnt="3"/>
      <dgm:spPr/>
      <dgm:t>
        <a:bodyPr/>
        <a:lstStyle/>
        <a:p>
          <a:endParaRPr lang="en-US"/>
        </a:p>
      </dgm:t>
    </dgm:pt>
    <dgm:pt modelId="{36D3C86F-A318-45ED-953B-B529393A1BCA}" type="pres">
      <dgm:prSet presAssocID="{0A1C0D0B-CBFD-4C48-8879-1D96AA104551}" presName="node" presStyleLbl="node1" presStyleIdx="1" presStyleCnt="3">
        <dgm:presLayoutVars>
          <dgm:bulletEnabled val="1"/>
        </dgm:presLayoutVars>
      </dgm:prSet>
      <dgm:spPr/>
      <dgm:t>
        <a:bodyPr/>
        <a:lstStyle/>
        <a:p>
          <a:endParaRPr lang="en-US"/>
        </a:p>
      </dgm:t>
    </dgm:pt>
    <dgm:pt modelId="{A354C274-C9FC-4BAC-8631-D8415A2695A9}" type="pres">
      <dgm:prSet presAssocID="{0A1C0D0B-CBFD-4C48-8879-1D96AA104551}" presName="spNode" presStyleCnt="0"/>
      <dgm:spPr/>
      <dgm:t>
        <a:bodyPr/>
        <a:lstStyle/>
        <a:p>
          <a:endParaRPr lang="en-US"/>
        </a:p>
      </dgm:t>
    </dgm:pt>
    <dgm:pt modelId="{C4CCA58A-241C-43DC-913F-6238375C5929}" type="pres">
      <dgm:prSet presAssocID="{0A9AFDA2-604D-4DE1-BD7B-7C03634E5BB0}" presName="sibTrans" presStyleLbl="sibTrans1D1" presStyleIdx="1" presStyleCnt="3"/>
      <dgm:spPr/>
      <dgm:t>
        <a:bodyPr/>
        <a:lstStyle/>
        <a:p>
          <a:endParaRPr lang="en-US"/>
        </a:p>
      </dgm:t>
    </dgm:pt>
    <dgm:pt modelId="{6E4E7C3A-B05A-4583-A92A-A229C3524CB3}" type="pres">
      <dgm:prSet presAssocID="{A81C2369-5260-45BC-A0A3-84CBE38D00AB}" presName="node" presStyleLbl="node1" presStyleIdx="2" presStyleCnt="3">
        <dgm:presLayoutVars>
          <dgm:bulletEnabled val="1"/>
        </dgm:presLayoutVars>
      </dgm:prSet>
      <dgm:spPr/>
      <dgm:t>
        <a:bodyPr/>
        <a:lstStyle/>
        <a:p>
          <a:endParaRPr lang="en-US"/>
        </a:p>
      </dgm:t>
    </dgm:pt>
    <dgm:pt modelId="{3DCB6720-CCFE-40BC-AB05-E23F852F5A89}" type="pres">
      <dgm:prSet presAssocID="{A81C2369-5260-45BC-A0A3-84CBE38D00AB}" presName="spNode" presStyleCnt="0"/>
      <dgm:spPr/>
      <dgm:t>
        <a:bodyPr/>
        <a:lstStyle/>
        <a:p>
          <a:endParaRPr lang="en-US"/>
        </a:p>
      </dgm:t>
    </dgm:pt>
    <dgm:pt modelId="{AD0B2EC4-2614-4D4E-863A-52FAAE9DA23C}" type="pres">
      <dgm:prSet presAssocID="{2AFA5D45-8734-4014-B91B-A66D845B8525}" presName="sibTrans" presStyleLbl="sibTrans1D1" presStyleIdx="2" presStyleCnt="3"/>
      <dgm:spPr/>
      <dgm:t>
        <a:bodyPr/>
        <a:lstStyle/>
        <a:p>
          <a:endParaRPr lang="en-US"/>
        </a:p>
      </dgm:t>
    </dgm:pt>
  </dgm:ptLst>
  <dgm:cxnLst>
    <dgm:cxn modelId="{BB8947EB-D463-4A4F-BACC-61C5432984B5}" srcId="{1B65C567-CF9A-45BE-9180-647E844E0198}" destId="{0A1C0D0B-CBFD-4C48-8879-1D96AA104551}" srcOrd="1" destOrd="0" parTransId="{2CC578C6-6737-47C0-A325-F901D6B11E39}" sibTransId="{0A9AFDA2-604D-4DE1-BD7B-7C03634E5BB0}"/>
    <dgm:cxn modelId="{C3EB9212-17A5-4DAF-8B2B-BD9AA6987BC5}" type="presOf" srcId="{A81C2369-5260-45BC-A0A3-84CBE38D00AB}" destId="{6E4E7C3A-B05A-4583-A92A-A229C3524CB3}" srcOrd="0" destOrd="0" presId="urn:microsoft.com/office/officeart/2005/8/layout/cycle5"/>
    <dgm:cxn modelId="{70AC77C8-A467-4788-BD71-B75E7CF1991A}" type="presOf" srcId="{0A9AFDA2-604D-4DE1-BD7B-7C03634E5BB0}" destId="{C4CCA58A-241C-43DC-913F-6238375C5929}" srcOrd="0" destOrd="0" presId="urn:microsoft.com/office/officeart/2005/8/layout/cycle5"/>
    <dgm:cxn modelId="{BEF63718-3A51-4E38-BFB6-0422CC93096D}" srcId="{1B65C567-CF9A-45BE-9180-647E844E0198}" destId="{4C4CD71C-EEC4-470E-8420-D232A01B614C}" srcOrd="0" destOrd="0" parTransId="{D15E1D65-BD25-4468-B0C2-1133219F4545}" sibTransId="{F2D16B97-6A88-4565-A86E-9E2891194A1F}"/>
    <dgm:cxn modelId="{75B4307D-A819-4BEE-84D0-CC74FA8FB677}" type="presOf" srcId="{1B65C567-CF9A-45BE-9180-647E844E0198}" destId="{F29AE7B7-18EE-4D0D-A7A4-F5438F3CDED3}" srcOrd="0" destOrd="0" presId="urn:microsoft.com/office/officeart/2005/8/layout/cycle5"/>
    <dgm:cxn modelId="{17E4F32F-C315-4440-8569-BD4FFF73BACD}" type="presOf" srcId="{0A1C0D0B-CBFD-4C48-8879-1D96AA104551}" destId="{36D3C86F-A318-45ED-953B-B529393A1BCA}" srcOrd="0" destOrd="0" presId="urn:microsoft.com/office/officeart/2005/8/layout/cycle5"/>
    <dgm:cxn modelId="{3A409642-8930-403D-9B3C-3CCF957073EC}" type="presOf" srcId="{4C4CD71C-EEC4-470E-8420-D232A01B614C}" destId="{AE58D36E-4E94-4FA0-9DC2-A8D725EDAE36}" srcOrd="0" destOrd="0" presId="urn:microsoft.com/office/officeart/2005/8/layout/cycle5"/>
    <dgm:cxn modelId="{AD3F6623-90C0-4D51-BE79-96EE521E4612}" type="presOf" srcId="{F2D16B97-6A88-4565-A86E-9E2891194A1F}" destId="{1A7D7A5B-5064-45A0-95DE-82509BE64DA9}" srcOrd="0" destOrd="0" presId="urn:microsoft.com/office/officeart/2005/8/layout/cycle5"/>
    <dgm:cxn modelId="{F7A6A4AE-6938-4AFA-9089-6A4BF410FE67}" srcId="{1B65C567-CF9A-45BE-9180-647E844E0198}" destId="{A81C2369-5260-45BC-A0A3-84CBE38D00AB}" srcOrd="2" destOrd="0" parTransId="{BC97097B-D9A7-4DF0-A3DA-5DDD76E67DB6}" sibTransId="{2AFA5D45-8734-4014-B91B-A66D845B8525}"/>
    <dgm:cxn modelId="{68DB4AE7-A168-4199-A3FC-E231CFCB0BAB}" type="presOf" srcId="{2AFA5D45-8734-4014-B91B-A66D845B8525}" destId="{AD0B2EC4-2614-4D4E-863A-52FAAE9DA23C}" srcOrd="0" destOrd="0" presId="urn:microsoft.com/office/officeart/2005/8/layout/cycle5"/>
    <dgm:cxn modelId="{5535BDE6-08F0-4E6E-877C-A5E1E645E8E0}" type="presParOf" srcId="{F29AE7B7-18EE-4D0D-A7A4-F5438F3CDED3}" destId="{AE58D36E-4E94-4FA0-9DC2-A8D725EDAE36}" srcOrd="0" destOrd="0" presId="urn:microsoft.com/office/officeart/2005/8/layout/cycle5"/>
    <dgm:cxn modelId="{2961BCE9-D263-4677-930A-FBB9021CA2F3}" type="presParOf" srcId="{F29AE7B7-18EE-4D0D-A7A4-F5438F3CDED3}" destId="{845F5DD1-AD44-48A1-86B1-5D151756E661}" srcOrd="1" destOrd="0" presId="urn:microsoft.com/office/officeart/2005/8/layout/cycle5"/>
    <dgm:cxn modelId="{71F8238F-1268-4867-A685-9FC0DD3F6EAD}" type="presParOf" srcId="{F29AE7B7-18EE-4D0D-A7A4-F5438F3CDED3}" destId="{1A7D7A5B-5064-45A0-95DE-82509BE64DA9}" srcOrd="2" destOrd="0" presId="urn:microsoft.com/office/officeart/2005/8/layout/cycle5"/>
    <dgm:cxn modelId="{6A868533-7FBD-43D0-981B-503DCF6339F7}" type="presParOf" srcId="{F29AE7B7-18EE-4D0D-A7A4-F5438F3CDED3}" destId="{36D3C86F-A318-45ED-953B-B529393A1BCA}" srcOrd="3" destOrd="0" presId="urn:microsoft.com/office/officeart/2005/8/layout/cycle5"/>
    <dgm:cxn modelId="{D70A7295-AB89-42F8-8083-5191C339BB89}" type="presParOf" srcId="{F29AE7B7-18EE-4D0D-A7A4-F5438F3CDED3}" destId="{A354C274-C9FC-4BAC-8631-D8415A2695A9}" srcOrd="4" destOrd="0" presId="urn:microsoft.com/office/officeart/2005/8/layout/cycle5"/>
    <dgm:cxn modelId="{BF95D0D1-3DC7-4E15-99A1-7663AB6AC35B}" type="presParOf" srcId="{F29AE7B7-18EE-4D0D-A7A4-F5438F3CDED3}" destId="{C4CCA58A-241C-43DC-913F-6238375C5929}" srcOrd="5" destOrd="0" presId="urn:microsoft.com/office/officeart/2005/8/layout/cycle5"/>
    <dgm:cxn modelId="{31FA5684-D6AD-48F6-B182-F1387E43C381}" type="presParOf" srcId="{F29AE7B7-18EE-4D0D-A7A4-F5438F3CDED3}" destId="{6E4E7C3A-B05A-4583-A92A-A229C3524CB3}" srcOrd="6" destOrd="0" presId="urn:microsoft.com/office/officeart/2005/8/layout/cycle5"/>
    <dgm:cxn modelId="{EE850E65-88DB-41BA-827A-322E26654920}" type="presParOf" srcId="{F29AE7B7-18EE-4D0D-A7A4-F5438F3CDED3}" destId="{3DCB6720-CCFE-40BC-AB05-E23F852F5A89}" srcOrd="7" destOrd="0" presId="urn:microsoft.com/office/officeart/2005/8/layout/cycle5"/>
    <dgm:cxn modelId="{6BEDD59E-F32D-4F3F-A2DA-49AC16FEB968}" type="presParOf" srcId="{F29AE7B7-18EE-4D0D-A7A4-F5438F3CDED3}" destId="{AD0B2EC4-2614-4D4E-863A-52FAAE9DA23C}" srcOrd="8" destOrd="0" presId="urn:microsoft.com/office/officeart/2005/8/layout/cycle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C72191-1CF0-43C7-85D9-E8AD25C5D52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36884A-E83B-4366-BF55-9945E22994A5}">
      <dgm:prSet phldrT="[Text]" custT="1"/>
      <dgm:spPr>
        <a:gradFill rotWithShape="0">
          <a:gsLst>
            <a:gs pos="100000">
              <a:schemeClr val="accent2"/>
            </a:gs>
            <a:gs pos="100000">
              <a:schemeClr val="accent5">
                <a:lumMod val="45000"/>
                <a:lumOff val="55000"/>
              </a:schemeClr>
            </a:gs>
            <a:gs pos="2000">
              <a:schemeClr val="bg1"/>
            </a:gs>
            <a:gs pos="100000">
              <a:schemeClr val="accent3">
                <a:lumMod val="40000"/>
                <a:lumOff val="60000"/>
              </a:schemeClr>
            </a:gs>
            <a:gs pos="100000">
              <a:srgbClr val="00B050"/>
            </a:gs>
          </a:gsLst>
          <a:lin ang="5400000" scaled="1"/>
        </a:gradFill>
      </dgm:spPr>
      <dgm:t>
        <a:bodyPr/>
        <a:lstStyle/>
        <a:p>
          <a:r>
            <a:rPr lang="en-US" sz="1200" b="1" dirty="0" smtClean="0">
              <a:solidFill>
                <a:schemeClr val="tx1"/>
              </a:solidFill>
            </a:rPr>
            <a:t>Inputs from Finance Tag</a:t>
          </a:r>
          <a:endParaRPr lang="en-US" sz="1200" b="1" dirty="0">
            <a:solidFill>
              <a:schemeClr val="tx1"/>
            </a:solidFill>
          </a:endParaRPr>
        </a:p>
      </dgm:t>
    </dgm:pt>
    <dgm:pt modelId="{695A0973-FECF-4CF4-A91A-0750F62796A6}" type="parTrans" cxnId="{3B7F9FA5-B8B1-412D-A723-72DC9E66F98A}">
      <dgm:prSet/>
      <dgm:spPr/>
      <dgm:t>
        <a:bodyPr/>
        <a:lstStyle/>
        <a:p>
          <a:endParaRPr lang="en-US"/>
        </a:p>
      </dgm:t>
    </dgm:pt>
    <dgm:pt modelId="{2D90D774-2914-4DCB-9B91-2E5342BCD9CA}" type="sibTrans" cxnId="{3B7F9FA5-B8B1-412D-A723-72DC9E66F98A}">
      <dgm:prSet/>
      <dgm:spPr/>
      <dgm:t>
        <a:bodyPr/>
        <a:lstStyle/>
        <a:p>
          <a:endParaRPr lang="en-US"/>
        </a:p>
      </dgm:t>
    </dgm:pt>
    <dgm:pt modelId="{26CA45BE-1F52-4243-9B5F-6FC709C5CF60}">
      <dgm:prSet phldrT="[Text]" custT="1"/>
      <dgm:spPr>
        <a:gradFill rotWithShape="0">
          <a:gsLst>
            <a:gs pos="95000">
              <a:schemeClr val="accent2"/>
            </a:gs>
            <a:gs pos="100000">
              <a:schemeClr val="accent5">
                <a:lumMod val="45000"/>
                <a:lumOff val="55000"/>
              </a:schemeClr>
            </a:gs>
            <a:gs pos="7000">
              <a:schemeClr val="bg1"/>
            </a:gs>
            <a:gs pos="100000">
              <a:schemeClr val="accent5">
                <a:lumMod val="30000"/>
                <a:lumOff val="70000"/>
              </a:schemeClr>
            </a:gs>
          </a:gsLst>
          <a:lin ang="5400000" scaled="1"/>
        </a:gradFill>
      </dgm:spPr>
      <dgm:t>
        <a:bodyPr/>
        <a:lstStyle/>
        <a:p>
          <a:r>
            <a:rPr lang="en-US" sz="1200" b="1" dirty="0" smtClean="0">
              <a:solidFill>
                <a:schemeClr val="tx1"/>
              </a:solidFill>
            </a:rPr>
            <a:t>Request Cost Code</a:t>
          </a:r>
          <a:endParaRPr lang="en-US" sz="1200" b="1" dirty="0">
            <a:solidFill>
              <a:schemeClr val="tx1"/>
            </a:solidFill>
          </a:endParaRPr>
        </a:p>
      </dgm:t>
    </dgm:pt>
    <dgm:pt modelId="{C7DAFBC1-6579-4C78-924D-6B84F025D07B}" type="parTrans" cxnId="{F2A2A2A3-118F-4F28-B807-14762CA9B75C}">
      <dgm:prSet/>
      <dgm:spPr/>
      <dgm:t>
        <a:bodyPr/>
        <a:lstStyle/>
        <a:p>
          <a:endParaRPr lang="en-US"/>
        </a:p>
      </dgm:t>
    </dgm:pt>
    <dgm:pt modelId="{E38E4C98-C8D0-427B-869A-70D56A765A30}" type="sibTrans" cxnId="{F2A2A2A3-118F-4F28-B807-14762CA9B75C}">
      <dgm:prSet/>
      <dgm:spPr/>
      <dgm:t>
        <a:bodyPr/>
        <a:lstStyle/>
        <a:p>
          <a:endParaRPr lang="en-US"/>
        </a:p>
      </dgm:t>
    </dgm:pt>
    <dgm:pt modelId="{75C637BA-0563-4D76-B21C-401A9FC895DF}">
      <dgm:prSet phldrT="[Text]" custT="1"/>
      <dgm:spPr>
        <a:gradFill rotWithShape="0">
          <a:gsLst>
            <a:gs pos="5000">
              <a:schemeClr val="bg1"/>
            </a:gs>
            <a:gs pos="99000">
              <a:schemeClr val="accent2"/>
            </a:gs>
            <a:gs pos="100000">
              <a:schemeClr val="accent5">
                <a:lumMod val="45000"/>
                <a:lumOff val="55000"/>
              </a:schemeClr>
            </a:gs>
            <a:gs pos="100000">
              <a:schemeClr val="accent3">
                <a:lumMod val="40000"/>
                <a:lumOff val="60000"/>
              </a:schemeClr>
            </a:gs>
            <a:gs pos="100000">
              <a:schemeClr val="accent5">
                <a:lumMod val="30000"/>
                <a:lumOff val="70000"/>
              </a:schemeClr>
            </a:gs>
          </a:gsLst>
          <a:lin ang="5400000" scaled="1"/>
        </a:gradFill>
      </dgm:spPr>
      <dgm:t>
        <a:bodyPr/>
        <a:lstStyle/>
        <a:p>
          <a:r>
            <a:rPr lang="en-US" sz="1200" b="1" dirty="0" smtClean="0">
              <a:solidFill>
                <a:schemeClr val="tx1"/>
              </a:solidFill>
            </a:rPr>
            <a:t>Confirm Cost Code to PM</a:t>
          </a:r>
          <a:endParaRPr lang="en-US" sz="1200" b="1" dirty="0">
            <a:solidFill>
              <a:schemeClr val="tx1"/>
            </a:solidFill>
          </a:endParaRPr>
        </a:p>
      </dgm:t>
    </dgm:pt>
    <dgm:pt modelId="{E77303FB-9529-401D-9523-4788855D4AE0}" type="parTrans" cxnId="{608CC720-D308-4989-8CFA-A09F42BAF31B}">
      <dgm:prSet/>
      <dgm:spPr/>
      <dgm:t>
        <a:bodyPr/>
        <a:lstStyle/>
        <a:p>
          <a:endParaRPr lang="en-US"/>
        </a:p>
      </dgm:t>
    </dgm:pt>
    <dgm:pt modelId="{2D7E41F2-4CDB-42C1-A591-73E953B2170A}" type="sibTrans" cxnId="{608CC720-D308-4989-8CFA-A09F42BAF31B}">
      <dgm:prSet/>
      <dgm:spPr/>
      <dgm:t>
        <a:bodyPr/>
        <a:lstStyle/>
        <a:p>
          <a:endParaRPr lang="en-US"/>
        </a:p>
      </dgm:t>
    </dgm:pt>
    <dgm:pt modelId="{32F23C0D-4615-4677-9792-F0B136D684E3}" type="pres">
      <dgm:prSet presAssocID="{C7C72191-1CF0-43C7-85D9-E8AD25C5D526}" presName="Name0" presStyleCnt="0">
        <dgm:presLayoutVars>
          <dgm:dir/>
          <dgm:resizeHandles val="exact"/>
        </dgm:presLayoutVars>
      </dgm:prSet>
      <dgm:spPr/>
      <dgm:t>
        <a:bodyPr/>
        <a:lstStyle/>
        <a:p>
          <a:endParaRPr lang="en-US"/>
        </a:p>
      </dgm:t>
    </dgm:pt>
    <dgm:pt modelId="{DA7DCE93-DA28-460E-821F-27228BC57BED}" type="pres">
      <dgm:prSet presAssocID="{0536884A-E83B-4366-BF55-9945E22994A5}" presName="node" presStyleLbl="node1" presStyleIdx="0" presStyleCnt="3" custLinFactNeighborX="-12723">
        <dgm:presLayoutVars>
          <dgm:bulletEnabled val="1"/>
        </dgm:presLayoutVars>
      </dgm:prSet>
      <dgm:spPr/>
      <dgm:t>
        <a:bodyPr/>
        <a:lstStyle/>
        <a:p>
          <a:endParaRPr lang="en-US"/>
        </a:p>
      </dgm:t>
    </dgm:pt>
    <dgm:pt modelId="{CA32E13E-721D-4318-8E21-ECE5CE2751D2}" type="pres">
      <dgm:prSet presAssocID="{2D90D774-2914-4DCB-9B91-2E5342BCD9CA}" presName="sibTrans" presStyleCnt="0"/>
      <dgm:spPr/>
    </dgm:pt>
    <dgm:pt modelId="{C2CE2387-E06D-4C54-82A1-46300CCAEEF8}" type="pres">
      <dgm:prSet presAssocID="{26CA45BE-1F52-4243-9B5F-6FC709C5CF60}" presName="node" presStyleLbl="node1" presStyleIdx="1" presStyleCnt="3">
        <dgm:presLayoutVars>
          <dgm:bulletEnabled val="1"/>
        </dgm:presLayoutVars>
      </dgm:prSet>
      <dgm:spPr/>
      <dgm:t>
        <a:bodyPr/>
        <a:lstStyle/>
        <a:p>
          <a:endParaRPr lang="en-US"/>
        </a:p>
      </dgm:t>
    </dgm:pt>
    <dgm:pt modelId="{6C5C78B5-9DBC-4B21-8E6D-A51BA7E78B1C}" type="pres">
      <dgm:prSet presAssocID="{E38E4C98-C8D0-427B-869A-70D56A765A30}" presName="sibTrans" presStyleCnt="0"/>
      <dgm:spPr/>
    </dgm:pt>
    <dgm:pt modelId="{90791477-5A6B-4317-8858-B6A9D3F2EEEA}" type="pres">
      <dgm:prSet presAssocID="{75C637BA-0563-4D76-B21C-401A9FC895DF}" presName="node" presStyleLbl="node1" presStyleIdx="2" presStyleCnt="3" custLinFactNeighborY="1762">
        <dgm:presLayoutVars>
          <dgm:bulletEnabled val="1"/>
        </dgm:presLayoutVars>
      </dgm:prSet>
      <dgm:spPr/>
      <dgm:t>
        <a:bodyPr/>
        <a:lstStyle/>
        <a:p>
          <a:endParaRPr lang="en-US"/>
        </a:p>
      </dgm:t>
    </dgm:pt>
  </dgm:ptLst>
  <dgm:cxnLst>
    <dgm:cxn modelId="{DF8647CB-8EE5-4CE3-AF90-5639CF499D48}" type="presOf" srcId="{75C637BA-0563-4D76-B21C-401A9FC895DF}" destId="{90791477-5A6B-4317-8858-B6A9D3F2EEEA}" srcOrd="0" destOrd="0" presId="urn:microsoft.com/office/officeart/2005/8/layout/hList6"/>
    <dgm:cxn modelId="{6339D461-BD02-4A7E-BBD3-27FA33EDC222}" type="presOf" srcId="{0536884A-E83B-4366-BF55-9945E22994A5}" destId="{DA7DCE93-DA28-460E-821F-27228BC57BED}" srcOrd="0" destOrd="0" presId="urn:microsoft.com/office/officeart/2005/8/layout/hList6"/>
    <dgm:cxn modelId="{F2A2A2A3-118F-4F28-B807-14762CA9B75C}" srcId="{C7C72191-1CF0-43C7-85D9-E8AD25C5D526}" destId="{26CA45BE-1F52-4243-9B5F-6FC709C5CF60}" srcOrd="1" destOrd="0" parTransId="{C7DAFBC1-6579-4C78-924D-6B84F025D07B}" sibTransId="{E38E4C98-C8D0-427B-869A-70D56A765A30}"/>
    <dgm:cxn modelId="{5A8B4E70-DD1A-4C43-91AD-7F2AEFD0435D}" type="presOf" srcId="{26CA45BE-1F52-4243-9B5F-6FC709C5CF60}" destId="{C2CE2387-E06D-4C54-82A1-46300CCAEEF8}" srcOrd="0" destOrd="0" presId="urn:microsoft.com/office/officeart/2005/8/layout/hList6"/>
    <dgm:cxn modelId="{3B7F9FA5-B8B1-412D-A723-72DC9E66F98A}" srcId="{C7C72191-1CF0-43C7-85D9-E8AD25C5D526}" destId="{0536884A-E83B-4366-BF55-9945E22994A5}" srcOrd="0" destOrd="0" parTransId="{695A0973-FECF-4CF4-A91A-0750F62796A6}" sibTransId="{2D90D774-2914-4DCB-9B91-2E5342BCD9CA}"/>
    <dgm:cxn modelId="{608CC720-D308-4989-8CFA-A09F42BAF31B}" srcId="{C7C72191-1CF0-43C7-85D9-E8AD25C5D526}" destId="{75C637BA-0563-4D76-B21C-401A9FC895DF}" srcOrd="2" destOrd="0" parTransId="{E77303FB-9529-401D-9523-4788855D4AE0}" sibTransId="{2D7E41F2-4CDB-42C1-A591-73E953B2170A}"/>
    <dgm:cxn modelId="{15D6D614-9C78-453E-80DF-5939804EC0DB}" type="presOf" srcId="{C7C72191-1CF0-43C7-85D9-E8AD25C5D526}" destId="{32F23C0D-4615-4677-9792-F0B136D684E3}" srcOrd="0" destOrd="0" presId="urn:microsoft.com/office/officeart/2005/8/layout/hList6"/>
    <dgm:cxn modelId="{63D84A29-B3B5-47DE-9FC8-430DCA3F05A6}" type="presParOf" srcId="{32F23C0D-4615-4677-9792-F0B136D684E3}" destId="{DA7DCE93-DA28-460E-821F-27228BC57BED}" srcOrd="0" destOrd="0" presId="urn:microsoft.com/office/officeart/2005/8/layout/hList6"/>
    <dgm:cxn modelId="{8317BA88-58D0-4AA3-BD7C-6875E1EFE783}" type="presParOf" srcId="{32F23C0D-4615-4677-9792-F0B136D684E3}" destId="{CA32E13E-721D-4318-8E21-ECE5CE2751D2}" srcOrd="1" destOrd="0" presId="urn:microsoft.com/office/officeart/2005/8/layout/hList6"/>
    <dgm:cxn modelId="{9FCC58C8-7E3B-425A-B6DD-F30A8C32F2BD}" type="presParOf" srcId="{32F23C0D-4615-4677-9792-F0B136D684E3}" destId="{C2CE2387-E06D-4C54-82A1-46300CCAEEF8}" srcOrd="2" destOrd="0" presId="urn:microsoft.com/office/officeart/2005/8/layout/hList6"/>
    <dgm:cxn modelId="{CFFC89BD-52D6-45E6-B672-B167FCE3F2C1}" type="presParOf" srcId="{32F23C0D-4615-4677-9792-F0B136D684E3}" destId="{6C5C78B5-9DBC-4B21-8E6D-A51BA7E78B1C}" srcOrd="3" destOrd="0" presId="urn:microsoft.com/office/officeart/2005/8/layout/hList6"/>
    <dgm:cxn modelId="{8E76B263-197B-467D-A622-462C769D9EB7}" type="presParOf" srcId="{32F23C0D-4615-4677-9792-F0B136D684E3}" destId="{90791477-5A6B-4317-8858-B6A9D3F2EEE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C72191-1CF0-43C7-85D9-E8AD25C5D52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36884A-E83B-4366-BF55-9945E22994A5}">
      <dgm:prSet phldrT="[Text]" custT="1"/>
      <dgm:spPr>
        <a:gradFill rotWithShape="0">
          <a:gsLst>
            <a:gs pos="100000">
              <a:schemeClr val="accent2"/>
            </a:gs>
            <a:gs pos="100000">
              <a:schemeClr val="accent5">
                <a:lumMod val="45000"/>
                <a:lumOff val="55000"/>
              </a:schemeClr>
            </a:gs>
            <a:gs pos="2000">
              <a:schemeClr val="bg1"/>
            </a:gs>
            <a:gs pos="100000">
              <a:schemeClr val="accent3">
                <a:lumMod val="40000"/>
                <a:lumOff val="60000"/>
              </a:schemeClr>
            </a:gs>
            <a:gs pos="100000">
              <a:srgbClr val="00B050"/>
            </a:gs>
          </a:gsLst>
          <a:lin ang="5400000" scaled="1"/>
        </a:gradFill>
      </dgm:spPr>
      <dgm:t>
        <a:bodyPr/>
        <a:lstStyle/>
        <a:p>
          <a:r>
            <a:rPr lang="en-US" sz="1200" b="1" dirty="0" smtClean="0">
              <a:solidFill>
                <a:schemeClr val="tx1"/>
              </a:solidFill>
            </a:rPr>
            <a:t>Inputs from Finance Tag</a:t>
          </a:r>
          <a:endParaRPr lang="en-US" sz="1200" b="1" dirty="0">
            <a:solidFill>
              <a:schemeClr val="tx1"/>
            </a:solidFill>
          </a:endParaRPr>
        </a:p>
      </dgm:t>
    </dgm:pt>
    <dgm:pt modelId="{695A0973-FECF-4CF4-A91A-0750F62796A6}" type="parTrans" cxnId="{3B7F9FA5-B8B1-412D-A723-72DC9E66F98A}">
      <dgm:prSet/>
      <dgm:spPr/>
      <dgm:t>
        <a:bodyPr/>
        <a:lstStyle/>
        <a:p>
          <a:endParaRPr lang="en-US"/>
        </a:p>
      </dgm:t>
    </dgm:pt>
    <dgm:pt modelId="{2D90D774-2914-4DCB-9B91-2E5342BCD9CA}" type="sibTrans" cxnId="{3B7F9FA5-B8B1-412D-A723-72DC9E66F98A}">
      <dgm:prSet/>
      <dgm:spPr/>
      <dgm:t>
        <a:bodyPr/>
        <a:lstStyle/>
        <a:p>
          <a:endParaRPr lang="en-US"/>
        </a:p>
      </dgm:t>
    </dgm:pt>
    <dgm:pt modelId="{26CA45BE-1F52-4243-9B5F-6FC709C5CF60}">
      <dgm:prSet phldrT="[Text]" custT="1"/>
      <dgm:spPr>
        <a:gradFill rotWithShape="0">
          <a:gsLst>
            <a:gs pos="95000">
              <a:schemeClr val="accent2"/>
            </a:gs>
            <a:gs pos="100000">
              <a:schemeClr val="accent5">
                <a:lumMod val="45000"/>
                <a:lumOff val="55000"/>
              </a:schemeClr>
            </a:gs>
            <a:gs pos="7000">
              <a:schemeClr val="bg1"/>
            </a:gs>
            <a:gs pos="100000">
              <a:schemeClr val="accent5">
                <a:lumMod val="30000"/>
                <a:lumOff val="70000"/>
              </a:schemeClr>
            </a:gs>
          </a:gsLst>
          <a:lin ang="5400000" scaled="1"/>
        </a:gradFill>
      </dgm:spPr>
      <dgm:t>
        <a:bodyPr/>
        <a:lstStyle/>
        <a:p>
          <a:r>
            <a:rPr lang="en-US" sz="1200" b="1" dirty="0" smtClean="0">
              <a:solidFill>
                <a:schemeClr val="tx1"/>
              </a:solidFill>
            </a:rPr>
            <a:t>Request UFA</a:t>
          </a:r>
          <a:endParaRPr lang="en-US" sz="1200" b="1" dirty="0">
            <a:solidFill>
              <a:schemeClr val="tx1"/>
            </a:solidFill>
          </a:endParaRPr>
        </a:p>
      </dgm:t>
    </dgm:pt>
    <dgm:pt modelId="{C7DAFBC1-6579-4C78-924D-6B84F025D07B}" type="parTrans" cxnId="{F2A2A2A3-118F-4F28-B807-14762CA9B75C}">
      <dgm:prSet/>
      <dgm:spPr/>
      <dgm:t>
        <a:bodyPr/>
        <a:lstStyle/>
        <a:p>
          <a:endParaRPr lang="en-US"/>
        </a:p>
      </dgm:t>
    </dgm:pt>
    <dgm:pt modelId="{E38E4C98-C8D0-427B-869A-70D56A765A30}" type="sibTrans" cxnId="{F2A2A2A3-118F-4F28-B807-14762CA9B75C}">
      <dgm:prSet/>
      <dgm:spPr/>
      <dgm:t>
        <a:bodyPr/>
        <a:lstStyle/>
        <a:p>
          <a:endParaRPr lang="en-US"/>
        </a:p>
      </dgm:t>
    </dgm:pt>
    <dgm:pt modelId="{75C637BA-0563-4D76-B21C-401A9FC895DF}">
      <dgm:prSet phldrT="[Text]" custT="1"/>
      <dgm:spPr>
        <a:gradFill rotWithShape="0">
          <a:gsLst>
            <a:gs pos="5000">
              <a:schemeClr val="bg1"/>
            </a:gs>
            <a:gs pos="99000">
              <a:schemeClr val="accent2"/>
            </a:gs>
            <a:gs pos="100000">
              <a:schemeClr val="accent5">
                <a:lumMod val="45000"/>
                <a:lumOff val="55000"/>
              </a:schemeClr>
            </a:gs>
            <a:gs pos="100000">
              <a:schemeClr val="accent3">
                <a:lumMod val="40000"/>
                <a:lumOff val="60000"/>
              </a:schemeClr>
            </a:gs>
            <a:gs pos="100000">
              <a:schemeClr val="accent5">
                <a:lumMod val="30000"/>
                <a:lumOff val="70000"/>
              </a:schemeClr>
            </a:gs>
          </a:gsLst>
          <a:lin ang="5400000" scaled="1"/>
        </a:gradFill>
      </dgm:spPr>
      <dgm:t>
        <a:bodyPr/>
        <a:lstStyle/>
        <a:p>
          <a:r>
            <a:rPr lang="en-US" sz="1200" b="1" dirty="0" smtClean="0">
              <a:solidFill>
                <a:schemeClr val="tx1"/>
              </a:solidFill>
            </a:rPr>
            <a:t>Confirm UFA to PM</a:t>
          </a:r>
          <a:endParaRPr lang="en-US" sz="1200" b="1" dirty="0">
            <a:solidFill>
              <a:schemeClr val="tx1"/>
            </a:solidFill>
          </a:endParaRPr>
        </a:p>
      </dgm:t>
    </dgm:pt>
    <dgm:pt modelId="{E77303FB-9529-401D-9523-4788855D4AE0}" type="parTrans" cxnId="{608CC720-D308-4989-8CFA-A09F42BAF31B}">
      <dgm:prSet/>
      <dgm:spPr/>
      <dgm:t>
        <a:bodyPr/>
        <a:lstStyle/>
        <a:p>
          <a:endParaRPr lang="en-US"/>
        </a:p>
      </dgm:t>
    </dgm:pt>
    <dgm:pt modelId="{2D7E41F2-4CDB-42C1-A591-73E953B2170A}" type="sibTrans" cxnId="{608CC720-D308-4989-8CFA-A09F42BAF31B}">
      <dgm:prSet/>
      <dgm:spPr/>
      <dgm:t>
        <a:bodyPr/>
        <a:lstStyle/>
        <a:p>
          <a:endParaRPr lang="en-US"/>
        </a:p>
      </dgm:t>
    </dgm:pt>
    <dgm:pt modelId="{32F23C0D-4615-4677-9792-F0B136D684E3}" type="pres">
      <dgm:prSet presAssocID="{C7C72191-1CF0-43C7-85D9-E8AD25C5D526}" presName="Name0" presStyleCnt="0">
        <dgm:presLayoutVars>
          <dgm:dir/>
          <dgm:resizeHandles val="exact"/>
        </dgm:presLayoutVars>
      </dgm:prSet>
      <dgm:spPr/>
      <dgm:t>
        <a:bodyPr/>
        <a:lstStyle/>
        <a:p>
          <a:endParaRPr lang="en-US"/>
        </a:p>
      </dgm:t>
    </dgm:pt>
    <dgm:pt modelId="{DA7DCE93-DA28-460E-821F-27228BC57BED}" type="pres">
      <dgm:prSet presAssocID="{0536884A-E83B-4366-BF55-9945E22994A5}" presName="node" presStyleLbl="node1" presStyleIdx="0" presStyleCnt="3" custLinFactNeighborX="-12723">
        <dgm:presLayoutVars>
          <dgm:bulletEnabled val="1"/>
        </dgm:presLayoutVars>
      </dgm:prSet>
      <dgm:spPr/>
      <dgm:t>
        <a:bodyPr/>
        <a:lstStyle/>
        <a:p>
          <a:endParaRPr lang="en-US"/>
        </a:p>
      </dgm:t>
    </dgm:pt>
    <dgm:pt modelId="{CA32E13E-721D-4318-8E21-ECE5CE2751D2}" type="pres">
      <dgm:prSet presAssocID="{2D90D774-2914-4DCB-9B91-2E5342BCD9CA}" presName="sibTrans" presStyleCnt="0"/>
      <dgm:spPr/>
    </dgm:pt>
    <dgm:pt modelId="{C2CE2387-E06D-4C54-82A1-46300CCAEEF8}" type="pres">
      <dgm:prSet presAssocID="{26CA45BE-1F52-4243-9B5F-6FC709C5CF60}" presName="node" presStyleLbl="node1" presStyleIdx="1" presStyleCnt="3">
        <dgm:presLayoutVars>
          <dgm:bulletEnabled val="1"/>
        </dgm:presLayoutVars>
      </dgm:prSet>
      <dgm:spPr/>
      <dgm:t>
        <a:bodyPr/>
        <a:lstStyle/>
        <a:p>
          <a:endParaRPr lang="en-US"/>
        </a:p>
      </dgm:t>
    </dgm:pt>
    <dgm:pt modelId="{6C5C78B5-9DBC-4B21-8E6D-A51BA7E78B1C}" type="pres">
      <dgm:prSet presAssocID="{E38E4C98-C8D0-427B-869A-70D56A765A30}" presName="sibTrans" presStyleCnt="0"/>
      <dgm:spPr/>
    </dgm:pt>
    <dgm:pt modelId="{90791477-5A6B-4317-8858-B6A9D3F2EEEA}" type="pres">
      <dgm:prSet presAssocID="{75C637BA-0563-4D76-B21C-401A9FC895DF}" presName="node" presStyleLbl="node1" presStyleIdx="2" presStyleCnt="3" custLinFactNeighborY="1762">
        <dgm:presLayoutVars>
          <dgm:bulletEnabled val="1"/>
        </dgm:presLayoutVars>
      </dgm:prSet>
      <dgm:spPr/>
      <dgm:t>
        <a:bodyPr/>
        <a:lstStyle/>
        <a:p>
          <a:endParaRPr lang="en-US"/>
        </a:p>
      </dgm:t>
    </dgm:pt>
  </dgm:ptLst>
  <dgm:cxnLst>
    <dgm:cxn modelId="{DF8647CB-8EE5-4CE3-AF90-5639CF499D48}" type="presOf" srcId="{75C637BA-0563-4D76-B21C-401A9FC895DF}" destId="{90791477-5A6B-4317-8858-B6A9D3F2EEEA}" srcOrd="0" destOrd="0" presId="urn:microsoft.com/office/officeart/2005/8/layout/hList6"/>
    <dgm:cxn modelId="{6339D461-BD02-4A7E-BBD3-27FA33EDC222}" type="presOf" srcId="{0536884A-E83B-4366-BF55-9945E22994A5}" destId="{DA7DCE93-DA28-460E-821F-27228BC57BED}" srcOrd="0" destOrd="0" presId="urn:microsoft.com/office/officeart/2005/8/layout/hList6"/>
    <dgm:cxn modelId="{F2A2A2A3-118F-4F28-B807-14762CA9B75C}" srcId="{C7C72191-1CF0-43C7-85D9-E8AD25C5D526}" destId="{26CA45BE-1F52-4243-9B5F-6FC709C5CF60}" srcOrd="1" destOrd="0" parTransId="{C7DAFBC1-6579-4C78-924D-6B84F025D07B}" sibTransId="{E38E4C98-C8D0-427B-869A-70D56A765A30}"/>
    <dgm:cxn modelId="{5A8B4E70-DD1A-4C43-91AD-7F2AEFD0435D}" type="presOf" srcId="{26CA45BE-1F52-4243-9B5F-6FC709C5CF60}" destId="{C2CE2387-E06D-4C54-82A1-46300CCAEEF8}" srcOrd="0" destOrd="0" presId="urn:microsoft.com/office/officeart/2005/8/layout/hList6"/>
    <dgm:cxn modelId="{3B7F9FA5-B8B1-412D-A723-72DC9E66F98A}" srcId="{C7C72191-1CF0-43C7-85D9-E8AD25C5D526}" destId="{0536884A-E83B-4366-BF55-9945E22994A5}" srcOrd="0" destOrd="0" parTransId="{695A0973-FECF-4CF4-A91A-0750F62796A6}" sibTransId="{2D90D774-2914-4DCB-9B91-2E5342BCD9CA}"/>
    <dgm:cxn modelId="{608CC720-D308-4989-8CFA-A09F42BAF31B}" srcId="{C7C72191-1CF0-43C7-85D9-E8AD25C5D526}" destId="{75C637BA-0563-4D76-B21C-401A9FC895DF}" srcOrd="2" destOrd="0" parTransId="{E77303FB-9529-401D-9523-4788855D4AE0}" sibTransId="{2D7E41F2-4CDB-42C1-A591-73E953B2170A}"/>
    <dgm:cxn modelId="{15D6D614-9C78-453E-80DF-5939804EC0DB}" type="presOf" srcId="{C7C72191-1CF0-43C7-85D9-E8AD25C5D526}" destId="{32F23C0D-4615-4677-9792-F0B136D684E3}" srcOrd="0" destOrd="0" presId="urn:microsoft.com/office/officeart/2005/8/layout/hList6"/>
    <dgm:cxn modelId="{63D84A29-B3B5-47DE-9FC8-430DCA3F05A6}" type="presParOf" srcId="{32F23C0D-4615-4677-9792-F0B136D684E3}" destId="{DA7DCE93-DA28-460E-821F-27228BC57BED}" srcOrd="0" destOrd="0" presId="urn:microsoft.com/office/officeart/2005/8/layout/hList6"/>
    <dgm:cxn modelId="{8317BA88-58D0-4AA3-BD7C-6875E1EFE783}" type="presParOf" srcId="{32F23C0D-4615-4677-9792-F0B136D684E3}" destId="{CA32E13E-721D-4318-8E21-ECE5CE2751D2}" srcOrd="1" destOrd="0" presId="urn:microsoft.com/office/officeart/2005/8/layout/hList6"/>
    <dgm:cxn modelId="{9FCC58C8-7E3B-425A-B6DD-F30A8C32F2BD}" type="presParOf" srcId="{32F23C0D-4615-4677-9792-F0B136D684E3}" destId="{C2CE2387-E06D-4C54-82A1-46300CCAEEF8}" srcOrd="2" destOrd="0" presId="urn:microsoft.com/office/officeart/2005/8/layout/hList6"/>
    <dgm:cxn modelId="{CFFC89BD-52D6-45E6-B672-B167FCE3F2C1}" type="presParOf" srcId="{32F23C0D-4615-4677-9792-F0B136D684E3}" destId="{6C5C78B5-9DBC-4B21-8E6D-A51BA7E78B1C}" srcOrd="3" destOrd="0" presId="urn:microsoft.com/office/officeart/2005/8/layout/hList6"/>
    <dgm:cxn modelId="{8E76B263-197B-467D-A622-462C769D9EB7}" type="presParOf" srcId="{32F23C0D-4615-4677-9792-F0B136D684E3}" destId="{90791477-5A6B-4317-8858-B6A9D3F2EEEA}"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E7C3A-B05A-4583-A92A-A229C3524CB3}">
      <dsp:nvSpPr>
        <dsp:cNvPr id="0" name=""/>
        <dsp:cNvSpPr/>
      </dsp:nvSpPr>
      <dsp:spPr>
        <a:xfrm>
          <a:off x="1329565" y="530416"/>
          <a:ext cx="1236362" cy="803635"/>
        </a:xfrm>
        <a:prstGeom prst="round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solidFill>
            <a:schemeClr val="accent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1. Project Financial Discussion</a:t>
          </a:r>
          <a:endParaRPr lang="en-US" sz="1200" b="1" kern="1200" dirty="0"/>
        </a:p>
      </dsp:txBody>
      <dsp:txXfrm>
        <a:off x="1368795" y="569646"/>
        <a:ext cx="1157902" cy="725175"/>
      </dsp:txXfrm>
    </dsp:sp>
    <dsp:sp modelId="{AD0B2EC4-2614-4D4E-863A-52FAAE9DA23C}">
      <dsp:nvSpPr>
        <dsp:cNvPr id="0" name=""/>
        <dsp:cNvSpPr/>
      </dsp:nvSpPr>
      <dsp:spPr>
        <a:xfrm>
          <a:off x="618761" y="932234"/>
          <a:ext cx="2657969" cy="2657969"/>
        </a:xfrm>
        <a:custGeom>
          <a:avLst/>
          <a:gdLst/>
          <a:ahLst/>
          <a:cxnLst/>
          <a:rect l="0" t="0" r="0" b="0"/>
          <a:pathLst>
            <a:path>
              <a:moveTo>
                <a:pt x="2118220" y="259728"/>
              </a:moveTo>
              <a:arcTo wR="1328984" hR="1328984" stAng="18385897" swAng="1635487"/>
            </a:path>
          </a:pathLst>
        </a:custGeom>
        <a:noFill/>
        <a:ln w="9525" cap="flat" cmpd="sng" algn="ctr">
          <a:solidFill>
            <a:schemeClr val="accent1">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F4AF94-A9CA-48ED-A313-5FD458F0CE71}">
      <dsp:nvSpPr>
        <dsp:cNvPr id="0" name=""/>
        <dsp:cNvSpPr/>
      </dsp:nvSpPr>
      <dsp:spPr>
        <a:xfrm>
          <a:off x="2658550" y="1859401"/>
          <a:ext cx="1236362" cy="803635"/>
        </a:xfrm>
        <a:prstGeom prst="roundRect">
          <a:avLst/>
        </a:prstGeom>
        <a:gradFill rotWithShape="0">
          <a:gsLst>
            <a:gs pos="0">
              <a:schemeClr val="accent1">
                <a:shade val="80000"/>
                <a:hueOff val="0"/>
                <a:satOff val="-29980"/>
                <a:lumOff val="14735"/>
                <a:alphaOff val="0"/>
                <a:tint val="50000"/>
                <a:satMod val="300000"/>
              </a:schemeClr>
            </a:gs>
            <a:gs pos="35000">
              <a:schemeClr val="accent1">
                <a:shade val="80000"/>
                <a:hueOff val="0"/>
                <a:satOff val="-29980"/>
                <a:lumOff val="14735"/>
                <a:alphaOff val="0"/>
                <a:tint val="37000"/>
                <a:satMod val="300000"/>
              </a:schemeClr>
            </a:gs>
            <a:gs pos="100000">
              <a:schemeClr val="accent1">
                <a:shade val="80000"/>
                <a:hueOff val="0"/>
                <a:satOff val="-29980"/>
                <a:lumOff val="14735"/>
                <a:alphaOff val="0"/>
                <a:tint val="15000"/>
                <a:satMod val="350000"/>
              </a:schemeClr>
            </a:gs>
          </a:gsLst>
          <a:lin ang="16200000" scaled="1"/>
        </a:gradFill>
        <a:ln>
          <a:solidFill>
            <a:schemeClr val="accent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2. Prepare EEM</a:t>
          </a:r>
          <a:endParaRPr lang="en-US" sz="1200" b="1" kern="1200" dirty="0"/>
        </a:p>
      </dsp:txBody>
      <dsp:txXfrm>
        <a:off x="2697780" y="1898631"/>
        <a:ext cx="1157902" cy="725175"/>
      </dsp:txXfrm>
    </dsp:sp>
    <dsp:sp modelId="{D18B47D0-1F6D-4EBD-978D-5F99ED04FBEF}">
      <dsp:nvSpPr>
        <dsp:cNvPr id="0" name=""/>
        <dsp:cNvSpPr/>
      </dsp:nvSpPr>
      <dsp:spPr>
        <a:xfrm>
          <a:off x="618761" y="932234"/>
          <a:ext cx="2657969" cy="2657969"/>
        </a:xfrm>
        <a:custGeom>
          <a:avLst/>
          <a:gdLst/>
          <a:ahLst/>
          <a:cxnLst/>
          <a:rect l="0" t="0" r="0" b="0"/>
          <a:pathLst>
            <a:path>
              <a:moveTo>
                <a:pt x="2520296" y="1918033"/>
              </a:moveTo>
              <a:arcTo wR="1328984" hR="1328984" stAng="1578616" swAng="1635487"/>
            </a:path>
          </a:pathLst>
        </a:custGeom>
        <a:noFill/>
        <a:ln w="9525" cap="flat" cmpd="sng" algn="ctr">
          <a:solidFill>
            <a:schemeClr val="accent1">
              <a:shade val="90000"/>
              <a:hueOff val="0"/>
              <a:satOff val="-29980"/>
              <a:lumOff val="14388"/>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E58D36E-4E94-4FA0-9DC2-A8D725EDAE36}">
      <dsp:nvSpPr>
        <dsp:cNvPr id="0" name=""/>
        <dsp:cNvSpPr/>
      </dsp:nvSpPr>
      <dsp:spPr>
        <a:xfrm>
          <a:off x="1329565" y="3188386"/>
          <a:ext cx="1236362" cy="803635"/>
        </a:xfrm>
        <a:prstGeom prst="roundRect">
          <a:avLst/>
        </a:prstGeom>
        <a:gradFill rotWithShape="0">
          <a:gsLst>
            <a:gs pos="0">
              <a:schemeClr val="accent1">
                <a:shade val="80000"/>
                <a:hueOff val="0"/>
                <a:satOff val="-59960"/>
                <a:lumOff val="29471"/>
                <a:alphaOff val="0"/>
                <a:tint val="50000"/>
                <a:satMod val="300000"/>
              </a:schemeClr>
            </a:gs>
            <a:gs pos="35000">
              <a:schemeClr val="accent1">
                <a:shade val="80000"/>
                <a:hueOff val="0"/>
                <a:satOff val="-59960"/>
                <a:lumOff val="29471"/>
                <a:alphaOff val="0"/>
                <a:tint val="37000"/>
                <a:satMod val="300000"/>
              </a:schemeClr>
            </a:gs>
            <a:gs pos="100000">
              <a:schemeClr val="accent1">
                <a:shade val="80000"/>
                <a:hueOff val="0"/>
                <a:satOff val="-59960"/>
                <a:lumOff val="29471"/>
                <a:alphaOff val="0"/>
                <a:tint val="15000"/>
                <a:satMod val="350000"/>
              </a:schemeClr>
            </a:gs>
          </a:gsLst>
          <a:lin ang="16200000" scaled="1"/>
        </a:gradFill>
        <a:ln>
          <a:solidFill>
            <a:schemeClr val="accent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3. Prepare Finance Tracker</a:t>
          </a:r>
          <a:endParaRPr lang="en-US" sz="1200" b="1" kern="1200" dirty="0"/>
        </a:p>
      </dsp:txBody>
      <dsp:txXfrm>
        <a:off x="1368795" y="3227616"/>
        <a:ext cx="1157902" cy="725175"/>
      </dsp:txXfrm>
    </dsp:sp>
    <dsp:sp modelId="{1A7D7A5B-5064-45A0-95DE-82509BE64DA9}">
      <dsp:nvSpPr>
        <dsp:cNvPr id="0" name=""/>
        <dsp:cNvSpPr/>
      </dsp:nvSpPr>
      <dsp:spPr>
        <a:xfrm>
          <a:off x="618761" y="932234"/>
          <a:ext cx="2657969" cy="2657969"/>
        </a:xfrm>
        <a:custGeom>
          <a:avLst/>
          <a:gdLst/>
          <a:ahLst/>
          <a:cxnLst/>
          <a:rect l="0" t="0" r="0" b="0"/>
          <a:pathLst>
            <a:path>
              <a:moveTo>
                <a:pt x="539749" y="2398241"/>
              </a:moveTo>
              <a:arcTo wR="1328984" hR="1328984" stAng="7585897" swAng="1635487"/>
            </a:path>
          </a:pathLst>
        </a:custGeom>
        <a:noFill/>
        <a:ln w="9525" cap="flat" cmpd="sng" algn="ctr">
          <a:solidFill>
            <a:schemeClr val="accent1">
              <a:shade val="90000"/>
              <a:hueOff val="0"/>
              <a:satOff val="-59960"/>
              <a:lumOff val="28776"/>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6D3C86F-A318-45ED-953B-B529393A1BCA}">
      <dsp:nvSpPr>
        <dsp:cNvPr id="0" name=""/>
        <dsp:cNvSpPr/>
      </dsp:nvSpPr>
      <dsp:spPr>
        <a:xfrm>
          <a:off x="580" y="1859401"/>
          <a:ext cx="1236362" cy="803635"/>
        </a:xfrm>
        <a:prstGeom prst="roundRect">
          <a:avLst/>
        </a:prstGeom>
        <a:gradFill rotWithShape="0">
          <a:gsLst>
            <a:gs pos="0">
              <a:schemeClr val="accent1">
                <a:shade val="80000"/>
                <a:hueOff val="0"/>
                <a:satOff val="-89940"/>
                <a:lumOff val="44206"/>
                <a:alphaOff val="0"/>
                <a:tint val="50000"/>
                <a:satMod val="300000"/>
              </a:schemeClr>
            </a:gs>
            <a:gs pos="35000">
              <a:schemeClr val="accent1">
                <a:shade val="80000"/>
                <a:hueOff val="0"/>
                <a:satOff val="-89940"/>
                <a:lumOff val="44206"/>
                <a:alphaOff val="0"/>
                <a:tint val="37000"/>
                <a:satMod val="300000"/>
              </a:schemeClr>
            </a:gs>
            <a:gs pos="100000">
              <a:schemeClr val="accent1">
                <a:shade val="80000"/>
                <a:hueOff val="0"/>
                <a:satOff val="-89940"/>
                <a:lumOff val="44206"/>
                <a:alphaOff val="0"/>
                <a:tint val="15000"/>
                <a:satMod val="350000"/>
              </a:schemeClr>
            </a:gs>
          </a:gsLst>
          <a:lin ang="16200000" scaled="1"/>
        </a:gradFill>
        <a:ln>
          <a:solidFill>
            <a:schemeClr val="accent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4. Seek Baseline Approval</a:t>
          </a:r>
          <a:endParaRPr lang="en-US" sz="1200" b="1" kern="1200" dirty="0"/>
        </a:p>
      </dsp:txBody>
      <dsp:txXfrm>
        <a:off x="39810" y="1898631"/>
        <a:ext cx="1157902" cy="725175"/>
      </dsp:txXfrm>
    </dsp:sp>
    <dsp:sp modelId="{C4CCA58A-241C-43DC-913F-6238375C5929}">
      <dsp:nvSpPr>
        <dsp:cNvPr id="0" name=""/>
        <dsp:cNvSpPr/>
      </dsp:nvSpPr>
      <dsp:spPr>
        <a:xfrm>
          <a:off x="618761" y="932234"/>
          <a:ext cx="2657969" cy="2657969"/>
        </a:xfrm>
        <a:custGeom>
          <a:avLst/>
          <a:gdLst/>
          <a:ahLst/>
          <a:cxnLst/>
          <a:rect l="0" t="0" r="0" b="0"/>
          <a:pathLst>
            <a:path>
              <a:moveTo>
                <a:pt x="137673" y="739936"/>
              </a:moveTo>
              <a:arcTo wR="1328984" hR="1328984" stAng="12378616" swAng="1635487"/>
            </a:path>
          </a:pathLst>
        </a:custGeom>
        <a:noFill/>
        <a:ln w="9525" cap="flat" cmpd="sng" algn="ctr">
          <a:solidFill>
            <a:schemeClr val="accent1">
              <a:shade val="90000"/>
              <a:hueOff val="0"/>
              <a:satOff val="-89940"/>
              <a:lumOff val="43164"/>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61610-BC31-4E28-B18B-743424E2EA69}">
      <dsp:nvSpPr>
        <dsp:cNvPr id="0" name=""/>
        <dsp:cNvSpPr/>
      </dsp:nvSpPr>
      <dsp:spPr>
        <a:xfrm>
          <a:off x="391567" y="703045"/>
          <a:ext cx="3112358" cy="3112358"/>
        </a:xfrm>
        <a:prstGeom prst="circularArrow">
          <a:avLst>
            <a:gd name="adj1" fmla="val 5544"/>
            <a:gd name="adj2" fmla="val 330680"/>
            <a:gd name="adj3" fmla="val 13914305"/>
            <a:gd name="adj4" fmla="val 17302310"/>
            <a:gd name="adj5" fmla="val 5757"/>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C959D4A3-90C7-42E5-A8A8-B3680043CBB0}">
      <dsp:nvSpPr>
        <dsp:cNvPr id="0" name=""/>
        <dsp:cNvSpPr/>
      </dsp:nvSpPr>
      <dsp:spPr>
        <a:xfrm>
          <a:off x="1262991" y="718349"/>
          <a:ext cx="1369509" cy="684754"/>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solidFill>
            <a:schemeClr val="accent5"/>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1.  </a:t>
          </a:r>
          <a:r>
            <a:rPr lang="en-US" sz="1200" b="1" kern="1200" dirty="0" smtClean="0">
              <a:latin typeface="Univers 45 Light" pitchFamily="2" charset="0"/>
            </a:rPr>
            <a:t>CMT &amp; One Bill shared with EPC</a:t>
          </a:r>
          <a:endParaRPr lang="en-US" sz="1200" b="1" kern="1200" dirty="0"/>
        </a:p>
      </dsp:txBody>
      <dsp:txXfrm>
        <a:off x="1296418" y="751776"/>
        <a:ext cx="1302655" cy="617900"/>
      </dsp:txXfrm>
    </dsp:sp>
    <dsp:sp modelId="{01FB68CF-4B73-4F28-A732-62E964850F39}">
      <dsp:nvSpPr>
        <dsp:cNvPr id="0" name=""/>
        <dsp:cNvSpPr/>
      </dsp:nvSpPr>
      <dsp:spPr>
        <a:xfrm>
          <a:off x="2525264" y="1635444"/>
          <a:ext cx="1369509" cy="684754"/>
        </a:xfrm>
        <a:prstGeom prst="roundRect">
          <a:avLst/>
        </a:prstGeom>
        <a:gradFill rotWithShape="0">
          <a:gsLst>
            <a:gs pos="0">
              <a:schemeClr val="accent5">
                <a:shade val="80000"/>
                <a:hueOff val="0"/>
                <a:satOff val="-18750"/>
                <a:lumOff val="9904"/>
                <a:alphaOff val="0"/>
                <a:tint val="50000"/>
                <a:satMod val="300000"/>
              </a:schemeClr>
            </a:gs>
            <a:gs pos="35000">
              <a:schemeClr val="accent5">
                <a:shade val="80000"/>
                <a:hueOff val="0"/>
                <a:satOff val="-18750"/>
                <a:lumOff val="9904"/>
                <a:alphaOff val="0"/>
                <a:tint val="37000"/>
                <a:satMod val="300000"/>
              </a:schemeClr>
            </a:gs>
            <a:gs pos="100000">
              <a:schemeClr val="accent5">
                <a:shade val="80000"/>
                <a:hueOff val="0"/>
                <a:satOff val="-18750"/>
                <a:lumOff val="9904"/>
                <a:alphaOff val="0"/>
                <a:tint val="15000"/>
                <a:satMod val="350000"/>
              </a:schemeClr>
            </a:gs>
          </a:gsLst>
          <a:lin ang="16200000" scaled="1"/>
        </a:gradFill>
        <a:ln>
          <a:solidFill>
            <a:schemeClr val="accent5"/>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2. </a:t>
          </a:r>
          <a:r>
            <a:rPr lang="en-US" sz="1200" b="1" kern="1200" dirty="0" smtClean="0">
              <a:latin typeface="Univers 45 Light" pitchFamily="2" charset="0"/>
            </a:rPr>
            <a:t>Reconciliation</a:t>
          </a:r>
          <a:endParaRPr lang="en-US" sz="1200" b="1" kern="1200" dirty="0"/>
        </a:p>
      </dsp:txBody>
      <dsp:txXfrm>
        <a:off x="2558691" y="1668871"/>
        <a:ext cx="1302655" cy="617900"/>
      </dsp:txXfrm>
    </dsp:sp>
    <dsp:sp modelId="{3C13E8ED-0355-49CC-829B-B0DC2F29AB12}">
      <dsp:nvSpPr>
        <dsp:cNvPr id="0" name=""/>
        <dsp:cNvSpPr/>
      </dsp:nvSpPr>
      <dsp:spPr>
        <a:xfrm>
          <a:off x="2043119" y="3119334"/>
          <a:ext cx="1369509" cy="684754"/>
        </a:xfrm>
        <a:prstGeom prst="roundRect">
          <a:avLst/>
        </a:prstGeom>
        <a:gradFill rotWithShape="0">
          <a:gsLst>
            <a:gs pos="0">
              <a:schemeClr val="accent5">
                <a:shade val="80000"/>
                <a:hueOff val="0"/>
                <a:satOff val="-37501"/>
                <a:lumOff val="19807"/>
                <a:alphaOff val="0"/>
                <a:tint val="50000"/>
                <a:satMod val="300000"/>
              </a:schemeClr>
            </a:gs>
            <a:gs pos="35000">
              <a:schemeClr val="accent5">
                <a:shade val="80000"/>
                <a:hueOff val="0"/>
                <a:satOff val="-37501"/>
                <a:lumOff val="19807"/>
                <a:alphaOff val="0"/>
                <a:tint val="37000"/>
                <a:satMod val="300000"/>
              </a:schemeClr>
            </a:gs>
            <a:gs pos="100000">
              <a:schemeClr val="accent5">
                <a:shade val="80000"/>
                <a:hueOff val="0"/>
                <a:satOff val="-37501"/>
                <a:lumOff val="19807"/>
                <a:alphaOff val="0"/>
                <a:tint val="15000"/>
                <a:satMod val="350000"/>
              </a:schemeClr>
            </a:gs>
          </a:gsLst>
          <a:lin ang="16200000" scaled="1"/>
        </a:gradFill>
        <a:ln>
          <a:solidFill>
            <a:schemeClr val="accent5"/>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3. Review Discussion with PM</a:t>
          </a:r>
          <a:endParaRPr lang="en-US" sz="1200" b="1" kern="1200" dirty="0"/>
        </a:p>
      </dsp:txBody>
      <dsp:txXfrm>
        <a:off x="2076546" y="3152761"/>
        <a:ext cx="1302655" cy="617900"/>
      </dsp:txXfrm>
    </dsp:sp>
    <dsp:sp modelId="{6BE574DF-E784-4103-84BF-5ED76756176C}">
      <dsp:nvSpPr>
        <dsp:cNvPr id="0" name=""/>
        <dsp:cNvSpPr/>
      </dsp:nvSpPr>
      <dsp:spPr>
        <a:xfrm>
          <a:off x="482864" y="3119334"/>
          <a:ext cx="1369509" cy="684754"/>
        </a:xfrm>
        <a:prstGeom prst="roundRect">
          <a:avLst/>
        </a:prstGeom>
        <a:gradFill rotWithShape="0">
          <a:gsLst>
            <a:gs pos="0">
              <a:schemeClr val="accent5">
                <a:shade val="80000"/>
                <a:hueOff val="0"/>
                <a:satOff val="-56251"/>
                <a:lumOff val="29711"/>
                <a:alphaOff val="0"/>
                <a:tint val="50000"/>
                <a:satMod val="300000"/>
              </a:schemeClr>
            </a:gs>
            <a:gs pos="35000">
              <a:schemeClr val="accent5">
                <a:shade val="80000"/>
                <a:hueOff val="0"/>
                <a:satOff val="-56251"/>
                <a:lumOff val="29711"/>
                <a:alphaOff val="0"/>
                <a:tint val="37000"/>
                <a:satMod val="300000"/>
              </a:schemeClr>
            </a:gs>
            <a:gs pos="100000">
              <a:schemeClr val="accent5">
                <a:shade val="80000"/>
                <a:hueOff val="0"/>
                <a:satOff val="-56251"/>
                <a:lumOff val="29711"/>
                <a:alphaOff val="0"/>
                <a:tint val="15000"/>
                <a:satMod val="350000"/>
              </a:schemeClr>
            </a:gs>
          </a:gsLst>
          <a:lin ang="16200000" scaled="1"/>
        </a:gradFill>
        <a:ln>
          <a:solidFill>
            <a:schemeClr val="accent5"/>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4. PO Update</a:t>
          </a:r>
          <a:endParaRPr lang="en-US" sz="1200" b="1" kern="1200" dirty="0"/>
        </a:p>
      </dsp:txBody>
      <dsp:txXfrm>
        <a:off x="516291" y="3152761"/>
        <a:ext cx="1302655" cy="617900"/>
      </dsp:txXfrm>
    </dsp:sp>
    <dsp:sp modelId="{CDA03481-B068-4A73-9152-50EED23E3A8A}">
      <dsp:nvSpPr>
        <dsp:cNvPr id="0" name=""/>
        <dsp:cNvSpPr/>
      </dsp:nvSpPr>
      <dsp:spPr>
        <a:xfrm>
          <a:off x="719" y="1635444"/>
          <a:ext cx="1369509" cy="684754"/>
        </a:xfrm>
        <a:prstGeom prst="roundRect">
          <a:avLst/>
        </a:prstGeom>
        <a:gradFill rotWithShape="0">
          <a:gsLst>
            <a:gs pos="0">
              <a:schemeClr val="accent5">
                <a:shade val="80000"/>
                <a:hueOff val="0"/>
                <a:satOff val="-75001"/>
                <a:lumOff val="39614"/>
                <a:alphaOff val="0"/>
                <a:tint val="50000"/>
                <a:satMod val="300000"/>
              </a:schemeClr>
            </a:gs>
            <a:gs pos="35000">
              <a:schemeClr val="accent5">
                <a:shade val="80000"/>
                <a:hueOff val="0"/>
                <a:satOff val="-75001"/>
                <a:lumOff val="39614"/>
                <a:alphaOff val="0"/>
                <a:tint val="37000"/>
                <a:satMod val="300000"/>
              </a:schemeClr>
            </a:gs>
            <a:gs pos="100000">
              <a:schemeClr val="accent5">
                <a:shade val="80000"/>
                <a:hueOff val="0"/>
                <a:satOff val="-75001"/>
                <a:lumOff val="39614"/>
                <a:alphaOff val="0"/>
                <a:tint val="15000"/>
                <a:satMod val="350000"/>
              </a:schemeClr>
            </a:gs>
          </a:gsLst>
          <a:lin ang="16200000" scaled="1"/>
        </a:gradFill>
        <a:ln>
          <a:solidFill>
            <a:schemeClr val="accent5"/>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5. Update Forecast and Finalize Accruals</a:t>
          </a:r>
          <a:endParaRPr lang="en-US" sz="1200" b="1" kern="1200" dirty="0"/>
        </a:p>
      </dsp:txBody>
      <dsp:txXfrm>
        <a:off x="34146" y="1668871"/>
        <a:ext cx="1302655" cy="61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8D36E-4E94-4FA0-9DC2-A8D725EDAE36}">
      <dsp:nvSpPr>
        <dsp:cNvPr id="0" name=""/>
        <dsp:cNvSpPr/>
      </dsp:nvSpPr>
      <dsp:spPr>
        <a:xfrm>
          <a:off x="1169789" y="565267"/>
          <a:ext cx="1555914" cy="10113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rgbClr val="00B05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1. Finance Tracker Discussion</a:t>
          </a:r>
          <a:endParaRPr lang="en-US" sz="1200" b="1" kern="1200" dirty="0"/>
        </a:p>
      </dsp:txBody>
      <dsp:txXfrm>
        <a:off x="1219159" y="614637"/>
        <a:ext cx="1457174" cy="912604"/>
      </dsp:txXfrm>
    </dsp:sp>
    <dsp:sp modelId="{1A7D7A5B-5064-45A0-95DE-82509BE64DA9}">
      <dsp:nvSpPr>
        <dsp:cNvPr id="0" name=""/>
        <dsp:cNvSpPr/>
      </dsp:nvSpPr>
      <dsp:spPr>
        <a:xfrm>
          <a:off x="597985" y="1070939"/>
          <a:ext cx="2699521" cy="2699521"/>
        </a:xfrm>
        <a:custGeom>
          <a:avLst/>
          <a:gdLst/>
          <a:ahLst/>
          <a:cxnLst/>
          <a:rect l="0" t="0" r="0" b="0"/>
          <a:pathLst>
            <a:path>
              <a:moveTo>
                <a:pt x="2336917" y="429230"/>
              </a:moveTo>
              <a:arcTo wR="1349760" hR="1349760" stAng="19020017" swAng="230378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6D3C86F-A318-45ED-953B-B529393A1BCA}">
      <dsp:nvSpPr>
        <dsp:cNvPr id="0" name=""/>
        <dsp:cNvSpPr/>
      </dsp:nvSpPr>
      <dsp:spPr>
        <a:xfrm>
          <a:off x="2338716" y="2589908"/>
          <a:ext cx="1555914" cy="10113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rgbClr val="00B05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2. EEM Discussion</a:t>
          </a:r>
          <a:endParaRPr lang="en-US" sz="1200" b="1" kern="1200" dirty="0"/>
        </a:p>
      </dsp:txBody>
      <dsp:txXfrm>
        <a:off x="2388086" y="2639278"/>
        <a:ext cx="1457174" cy="912604"/>
      </dsp:txXfrm>
    </dsp:sp>
    <dsp:sp modelId="{C4CCA58A-241C-43DC-913F-6238375C5929}">
      <dsp:nvSpPr>
        <dsp:cNvPr id="0" name=""/>
        <dsp:cNvSpPr/>
      </dsp:nvSpPr>
      <dsp:spPr>
        <a:xfrm>
          <a:off x="597985" y="1070939"/>
          <a:ext cx="2699521" cy="2699521"/>
        </a:xfrm>
        <a:custGeom>
          <a:avLst/>
          <a:gdLst/>
          <a:ahLst/>
          <a:cxnLst/>
          <a:rect l="0" t="0" r="0" b="0"/>
          <a:pathLst>
            <a:path>
              <a:moveTo>
                <a:pt x="1764339" y="2634275"/>
              </a:moveTo>
              <a:arcTo wR="1349760" hR="1349760" stAng="4326747" swAng="214650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E4E7C3A-B05A-4583-A92A-A229C3524CB3}">
      <dsp:nvSpPr>
        <dsp:cNvPr id="0" name=""/>
        <dsp:cNvSpPr/>
      </dsp:nvSpPr>
      <dsp:spPr>
        <a:xfrm>
          <a:off x="861" y="2589908"/>
          <a:ext cx="1555914" cy="10113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rgbClr val="00B050"/>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3. Cost Code Closure</a:t>
          </a:r>
          <a:endParaRPr lang="en-US" sz="1200" b="1" kern="1200" dirty="0"/>
        </a:p>
      </dsp:txBody>
      <dsp:txXfrm>
        <a:off x="50231" y="2639278"/>
        <a:ext cx="1457174" cy="912604"/>
      </dsp:txXfrm>
    </dsp:sp>
    <dsp:sp modelId="{AD0B2EC4-2614-4D4E-863A-52FAAE9DA23C}">
      <dsp:nvSpPr>
        <dsp:cNvPr id="0" name=""/>
        <dsp:cNvSpPr/>
      </dsp:nvSpPr>
      <dsp:spPr>
        <a:xfrm>
          <a:off x="597985" y="1070939"/>
          <a:ext cx="2699521" cy="2699521"/>
        </a:xfrm>
        <a:custGeom>
          <a:avLst/>
          <a:gdLst/>
          <a:ahLst/>
          <a:cxnLst/>
          <a:rect l="0" t="0" r="0" b="0"/>
          <a:pathLst>
            <a:path>
              <a:moveTo>
                <a:pt x="4353" y="1241435"/>
              </a:moveTo>
              <a:arcTo wR="1349760" hR="1349760" stAng="11076194" swAng="230378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DCE93-DA28-460E-821F-27228BC57BED}">
      <dsp:nvSpPr>
        <dsp:cNvPr id="0" name=""/>
        <dsp:cNvSpPr/>
      </dsp:nvSpPr>
      <dsp:spPr>
        <a:xfrm rot="16200000">
          <a:off x="170949" y="-170949"/>
          <a:ext cx="1179283" cy="1521181"/>
        </a:xfrm>
        <a:prstGeom prst="flowChartManualOperation">
          <a:avLst/>
        </a:prstGeom>
        <a:gradFill rotWithShape="0">
          <a:gsLst>
            <a:gs pos="100000">
              <a:schemeClr val="accent2"/>
            </a:gs>
            <a:gs pos="100000">
              <a:schemeClr val="accent5">
                <a:lumMod val="45000"/>
                <a:lumOff val="55000"/>
              </a:schemeClr>
            </a:gs>
            <a:gs pos="2000">
              <a:schemeClr val="bg1"/>
            </a:gs>
            <a:gs pos="100000">
              <a:schemeClr val="accent3">
                <a:lumMod val="40000"/>
                <a:lumOff val="60000"/>
              </a:schemeClr>
            </a:gs>
            <a:gs pos="100000">
              <a:srgbClr val="00B050"/>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Inputs from Finance Tag</a:t>
          </a:r>
          <a:endParaRPr lang="en-US" sz="1200" b="1" kern="1200" dirty="0">
            <a:solidFill>
              <a:schemeClr val="tx1"/>
            </a:solidFill>
          </a:endParaRPr>
        </a:p>
      </dsp:txBody>
      <dsp:txXfrm rot="5400000">
        <a:off x="0" y="235857"/>
        <a:ext cx="1521181" cy="707569"/>
      </dsp:txXfrm>
    </dsp:sp>
    <dsp:sp modelId="{C2CE2387-E06D-4C54-82A1-46300CCAEEF8}">
      <dsp:nvSpPr>
        <dsp:cNvPr id="0" name=""/>
        <dsp:cNvSpPr/>
      </dsp:nvSpPr>
      <dsp:spPr>
        <a:xfrm rot="16200000">
          <a:off x="1806803" y="-170949"/>
          <a:ext cx="1179283" cy="1521181"/>
        </a:xfrm>
        <a:prstGeom prst="flowChartManualOperation">
          <a:avLst/>
        </a:prstGeom>
        <a:gradFill rotWithShape="0">
          <a:gsLst>
            <a:gs pos="95000">
              <a:schemeClr val="accent2"/>
            </a:gs>
            <a:gs pos="100000">
              <a:schemeClr val="accent5">
                <a:lumMod val="45000"/>
                <a:lumOff val="55000"/>
              </a:schemeClr>
            </a:gs>
            <a:gs pos="7000">
              <a:schemeClr val="bg1"/>
            </a:gs>
            <a:gs pos="100000">
              <a:schemeClr val="accent5">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Request Cost Code</a:t>
          </a:r>
          <a:endParaRPr lang="en-US" sz="1200" b="1" kern="1200" dirty="0">
            <a:solidFill>
              <a:schemeClr val="tx1"/>
            </a:solidFill>
          </a:endParaRPr>
        </a:p>
      </dsp:txBody>
      <dsp:txXfrm rot="5400000">
        <a:off x="1635854" y="235857"/>
        <a:ext cx="1521181" cy="707569"/>
      </dsp:txXfrm>
    </dsp:sp>
    <dsp:sp modelId="{90791477-5A6B-4317-8858-B6A9D3F2EEEA}">
      <dsp:nvSpPr>
        <dsp:cNvPr id="0" name=""/>
        <dsp:cNvSpPr/>
      </dsp:nvSpPr>
      <dsp:spPr>
        <a:xfrm rot="16200000">
          <a:off x="3442073" y="-170949"/>
          <a:ext cx="1179283" cy="1521181"/>
        </a:xfrm>
        <a:prstGeom prst="flowChartManualOperation">
          <a:avLst/>
        </a:prstGeom>
        <a:gradFill rotWithShape="0">
          <a:gsLst>
            <a:gs pos="5000">
              <a:schemeClr val="bg1"/>
            </a:gs>
            <a:gs pos="99000">
              <a:schemeClr val="accent2"/>
            </a:gs>
            <a:gs pos="100000">
              <a:schemeClr val="accent5">
                <a:lumMod val="45000"/>
                <a:lumOff val="55000"/>
              </a:schemeClr>
            </a:gs>
            <a:gs pos="100000">
              <a:schemeClr val="accent3">
                <a:lumMod val="40000"/>
                <a:lumOff val="60000"/>
              </a:schemeClr>
            </a:gs>
            <a:gs pos="100000">
              <a:schemeClr val="accent5">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Confirm Cost Code to PM</a:t>
          </a:r>
          <a:endParaRPr lang="en-US" sz="1200" b="1" kern="1200" dirty="0">
            <a:solidFill>
              <a:schemeClr val="tx1"/>
            </a:solidFill>
          </a:endParaRPr>
        </a:p>
      </dsp:txBody>
      <dsp:txXfrm rot="5400000">
        <a:off x="3271124" y="235857"/>
        <a:ext cx="1521181" cy="707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DCE93-DA28-460E-821F-27228BC57BED}">
      <dsp:nvSpPr>
        <dsp:cNvPr id="0" name=""/>
        <dsp:cNvSpPr/>
      </dsp:nvSpPr>
      <dsp:spPr>
        <a:xfrm rot="16200000">
          <a:off x="170949" y="-170949"/>
          <a:ext cx="1179283" cy="1521181"/>
        </a:xfrm>
        <a:prstGeom prst="flowChartManualOperation">
          <a:avLst/>
        </a:prstGeom>
        <a:gradFill rotWithShape="0">
          <a:gsLst>
            <a:gs pos="100000">
              <a:schemeClr val="accent2"/>
            </a:gs>
            <a:gs pos="100000">
              <a:schemeClr val="accent5">
                <a:lumMod val="45000"/>
                <a:lumOff val="55000"/>
              </a:schemeClr>
            </a:gs>
            <a:gs pos="2000">
              <a:schemeClr val="bg1"/>
            </a:gs>
            <a:gs pos="100000">
              <a:schemeClr val="accent3">
                <a:lumMod val="40000"/>
                <a:lumOff val="60000"/>
              </a:schemeClr>
            </a:gs>
            <a:gs pos="100000">
              <a:srgbClr val="00B050"/>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Inputs from Finance Tag</a:t>
          </a:r>
          <a:endParaRPr lang="en-US" sz="1200" b="1" kern="1200" dirty="0">
            <a:solidFill>
              <a:schemeClr val="tx1"/>
            </a:solidFill>
          </a:endParaRPr>
        </a:p>
      </dsp:txBody>
      <dsp:txXfrm rot="5400000">
        <a:off x="0" y="235857"/>
        <a:ext cx="1521181" cy="707569"/>
      </dsp:txXfrm>
    </dsp:sp>
    <dsp:sp modelId="{C2CE2387-E06D-4C54-82A1-46300CCAEEF8}">
      <dsp:nvSpPr>
        <dsp:cNvPr id="0" name=""/>
        <dsp:cNvSpPr/>
      </dsp:nvSpPr>
      <dsp:spPr>
        <a:xfrm rot="16200000">
          <a:off x="1806803" y="-170949"/>
          <a:ext cx="1179283" cy="1521181"/>
        </a:xfrm>
        <a:prstGeom prst="flowChartManualOperation">
          <a:avLst/>
        </a:prstGeom>
        <a:gradFill rotWithShape="0">
          <a:gsLst>
            <a:gs pos="95000">
              <a:schemeClr val="accent2"/>
            </a:gs>
            <a:gs pos="100000">
              <a:schemeClr val="accent5">
                <a:lumMod val="45000"/>
                <a:lumOff val="55000"/>
              </a:schemeClr>
            </a:gs>
            <a:gs pos="7000">
              <a:schemeClr val="bg1"/>
            </a:gs>
            <a:gs pos="100000">
              <a:schemeClr val="accent5">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Request UFA</a:t>
          </a:r>
          <a:endParaRPr lang="en-US" sz="1200" b="1" kern="1200" dirty="0">
            <a:solidFill>
              <a:schemeClr val="tx1"/>
            </a:solidFill>
          </a:endParaRPr>
        </a:p>
      </dsp:txBody>
      <dsp:txXfrm rot="5400000">
        <a:off x="1635854" y="235857"/>
        <a:ext cx="1521181" cy="707569"/>
      </dsp:txXfrm>
    </dsp:sp>
    <dsp:sp modelId="{90791477-5A6B-4317-8858-B6A9D3F2EEEA}">
      <dsp:nvSpPr>
        <dsp:cNvPr id="0" name=""/>
        <dsp:cNvSpPr/>
      </dsp:nvSpPr>
      <dsp:spPr>
        <a:xfrm rot="16200000">
          <a:off x="3442073" y="-170949"/>
          <a:ext cx="1179283" cy="1521181"/>
        </a:xfrm>
        <a:prstGeom prst="flowChartManualOperation">
          <a:avLst/>
        </a:prstGeom>
        <a:gradFill rotWithShape="0">
          <a:gsLst>
            <a:gs pos="5000">
              <a:schemeClr val="bg1"/>
            </a:gs>
            <a:gs pos="99000">
              <a:schemeClr val="accent2"/>
            </a:gs>
            <a:gs pos="100000">
              <a:schemeClr val="accent5">
                <a:lumMod val="45000"/>
                <a:lumOff val="55000"/>
              </a:schemeClr>
            </a:gs>
            <a:gs pos="100000">
              <a:schemeClr val="accent3">
                <a:lumMod val="40000"/>
                <a:lumOff val="60000"/>
              </a:schemeClr>
            </a:gs>
            <a:gs pos="100000">
              <a:schemeClr val="accent5">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tx1"/>
              </a:solidFill>
            </a:rPr>
            <a:t>Confirm UFA to PM</a:t>
          </a:r>
          <a:endParaRPr lang="en-US" sz="1200" b="1" kern="1200" dirty="0">
            <a:solidFill>
              <a:schemeClr val="tx1"/>
            </a:solidFill>
          </a:endParaRPr>
        </a:p>
      </dsp:txBody>
      <dsp:txXfrm rot="5400000">
        <a:off x="3271124" y="235857"/>
        <a:ext cx="1521181" cy="70756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557FD-436C-4760-8714-DEFD67AFCE60}" type="datetimeFigureOut">
              <a:rPr lang="en-US" smtClean="0"/>
              <a:t>5/29/2019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4BD07-B707-407A-ADB7-1808CF33B709}" type="slidenum">
              <a:rPr lang="en-US" smtClean="0"/>
              <a:t>‹#›</a:t>
            </a:fld>
            <a:endParaRPr lang="en-US" dirty="0"/>
          </a:p>
        </p:txBody>
      </p:sp>
    </p:spTree>
    <p:extLst>
      <p:ext uri="{BB962C8B-B14F-4D97-AF65-F5344CB8AC3E}">
        <p14:creationId xmlns:p14="http://schemas.microsoft.com/office/powerpoint/2010/main" val="147569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1" y="1795782"/>
            <a:ext cx="10972800" cy="3820160"/>
          </a:xfrm>
        </p:spPr>
        <p:txBody>
          <a:bodyPr anchor="b"/>
          <a:lstStyle>
            <a:lvl1pPr algn="ctr">
              <a:defRPr sz="8171"/>
            </a:lvl1pPr>
          </a:lstStyle>
          <a:p>
            <a:r>
              <a:rPr lang="en-US" smtClean="0"/>
              <a:t>Click to edit Master title style</a:t>
            </a:r>
            <a:endParaRPr lang="en-US"/>
          </a:p>
        </p:txBody>
      </p:sp>
      <p:sp>
        <p:nvSpPr>
          <p:cNvPr id="3" name="Subtitle 2"/>
          <p:cNvSpPr>
            <a:spLocks noGrp="1"/>
          </p:cNvSpPr>
          <p:nvPr>
            <p:ph type="subTitle" idx="1"/>
          </p:nvPr>
        </p:nvSpPr>
        <p:spPr>
          <a:xfrm>
            <a:off x="1828801" y="5763262"/>
            <a:ext cx="10972800" cy="2649218"/>
          </a:xfrm>
        </p:spPr>
        <p:txBody>
          <a:bodyPr/>
          <a:lstStyle>
            <a:lvl1pPr marL="0" indent="0" algn="ctr">
              <a:buNone/>
              <a:defRPr sz="3269"/>
            </a:lvl1pPr>
            <a:lvl2pPr marL="622596" indent="0" algn="ctr">
              <a:buNone/>
              <a:defRPr sz="2724"/>
            </a:lvl2pPr>
            <a:lvl3pPr marL="1245192" indent="0" algn="ctr">
              <a:buNone/>
              <a:defRPr sz="2452"/>
            </a:lvl3pPr>
            <a:lvl4pPr marL="1867787" indent="0" algn="ctr">
              <a:buNone/>
              <a:defRPr sz="2179"/>
            </a:lvl4pPr>
            <a:lvl5pPr marL="2490384" indent="0" algn="ctr">
              <a:buNone/>
              <a:defRPr sz="2179"/>
            </a:lvl5pPr>
            <a:lvl6pPr marL="3112980" indent="0" algn="ctr">
              <a:buNone/>
              <a:defRPr sz="2179"/>
            </a:lvl6pPr>
            <a:lvl7pPr marL="3735575" indent="0" algn="ctr">
              <a:buNone/>
              <a:defRPr sz="2179"/>
            </a:lvl7pPr>
            <a:lvl8pPr marL="4358171" indent="0" algn="ctr">
              <a:buNone/>
              <a:defRPr sz="2179"/>
            </a:lvl8pPr>
            <a:lvl9pPr marL="4980768" indent="0" algn="ctr">
              <a:buNone/>
              <a:defRPr sz="2179"/>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173916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45270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3" y="584201"/>
            <a:ext cx="3154680" cy="92989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5842" y="584201"/>
            <a:ext cx="9281160" cy="92989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2713640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7" y="6781801"/>
            <a:ext cx="11112502" cy="2580640"/>
          </a:xfrm>
        </p:spPr>
        <p:txBody>
          <a:bodyPr lIns="576000" rIns="36000" bIns="360000"/>
          <a:lstStyle>
            <a:lvl1pPr>
              <a:defRPr sz="3542"/>
            </a:lvl1pPr>
          </a:lstStyle>
          <a:p>
            <a:pPr lvl="0"/>
            <a:r>
              <a:rPr lang="en-US" noProof="0" smtClean="0"/>
              <a:t>Click to edit Master title style</a:t>
            </a:r>
          </a:p>
        </p:txBody>
      </p:sp>
      <p:pic>
        <p:nvPicPr>
          <p:cNvPr id="5124"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72629" y="312422"/>
            <a:ext cx="2138680" cy="2661920"/>
          </a:xfrm>
          <a:prstGeom prst="rect">
            <a:avLst/>
          </a:prstGeom>
          <a:noFill/>
          <a:extLst>
            <a:ext uri="{909E8E84-426E-40DD-AFC4-6F175D3DCCD1}">
              <a14:hiddenFill xmlns:a14="http://schemas.microsoft.com/office/drawing/2010/main">
                <a:solidFill>
                  <a:srgbClr val="FFFFFF"/>
                </a:solidFill>
              </a14:hiddenFill>
            </a:ext>
          </a:extLst>
        </p:spPr>
      </p:pic>
      <p:sp>
        <p:nvSpPr>
          <p:cNvPr id="5126" name="Rectangle 6"/>
          <p:cNvSpPr>
            <a:spLocks noGrp="1" noChangeArrowheads="1"/>
          </p:cNvSpPr>
          <p:nvPr>
            <p:ph type="subTitle" sz="quarter" idx="1"/>
          </p:nvPr>
        </p:nvSpPr>
        <p:spPr>
          <a:xfrm>
            <a:off x="970286" y="8869681"/>
            <a:ext cx="7462519" cy="1036320"/>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lIns="91440" tIns="45720" rIns="36000" anchor="ctr"/>
          <a:lstStyle>
            <a:lvl1pPr marL="0" indent="0">
              <a:lnSpc>
                <a:spcPct val="90000"/>
              </a:lnSpc>
              <a:spcBef>
                <a:spcPct val="0"/>
              </a:spcBef>
              <a:buClr>
                <a:schemeClr val="bg1"/>
              </a:buClr>
              <a:buFontTx/>
              <a:buNone/>
              <a:defRPr sz="1908">
                <a:solidFill>
                  <a:srgbClr val="006600"/>
                </a:solidFill>
              </a:defRPr>
            </a:lvl1pPr>
          </a:lstStyle>
          <a:p>
            <a:pPr lvl="0"/>
            <a:r>
              <a:rPr lang="en-US" noProof="0" smtClean="0"/>
              <a:t>Click to edit Master subtitle style</a:t>
            </a:r>
          </a:p>
        </p:txBody>
      </p:sp>
      <p:sp>
        <p:nvSpPr>
          <p:cNvPr id="7" name="TextBox 6"/>
          <p:cNvSpPr txBox="1"/>
          <p:nvPr userDrawn="1"/>
        </p:nvSpPr>
        <p:spPr>
          <a:xfrm>
            <a:off x="457204" y="2974346"/>
            <a:ext cx="11374118" cy="2103909"/>
          </a:xfrm>
          <a:prstGeom prst="rect">
            <a:avLst/>
          </a:prstGeom>
          <a:noFill/>
        </p:spPr>
        <p:txBody>
          <a:bodyPr wrap="square" rtlCol="0">
            <a:spAutoFit/>
          </a:bodyPr>
          <a:lstStyle/>
          <a:p>
            <a:pPr algn="ctr" fontAlgn="base">
              <a:spcBef>
                <a:spcPct val="0"/>
              </a:spcBef>
              <a:spcAft>
                <a:spcPct val="0"/>
              </a:spcAft>
            </a:pPr>
            <a:r>
              <a:rPr lang="en-US" sz="6536" spc="-408" dirty="0" smtClean="0">
                <a:solidFill>
                  <a:srgbClr val="009900"/>
                </a:solidFill>
              </a:rPr>
              <a:t>BAS Enterprise Project Capability (EPC)</a:t>
            </a:r>
            <a:endParaRPr lang="en-US" sz="6536" spc="-408" dirty="0">
              <a:solidFill>
                <a:srgbClr val="009900"/>
              </a:solidFill>
            </a:endParaRPr>
          </a:p>
        </p:txBody>
      </p:sp>
    </p:spTree>
    <p:extLst>
      <p:ext uri="{BB962C8B-B14F-4D97-AF65-F5344CB8AC3E}">
        <p14:creationId xmlns:p14="http://schemas.microsoft.com/office/powerpoint/2010/main" val="197597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804" y="-21201"/>
            <a:ext cx="12833406" cy="1488441"/>
          </a:xfrm>
        </p:spPr>
        <p:txBody>
          <a:bodyPr/>
          <a:lstStyle/>
          <a:p>
            <a:r>
              <a:rPr lang="en-US" smtClean="0"/>
              <a:t>Click to edit Master title style</a:t>
            </a:r>
            <a:endParaRPr lang="en-US"/>
          </a:p>
        </p:txBody>
      </p:sp>
      <p:sp>
        <p:nvSpPr>
          <p:cNvPr id="3" name="Content Placeholder 2"/>
          <p:cNvSpPr>
            <a:spLocks noGrp="1"/>
          </p:cNvSpPr>
          <p:nvPr>
            <p:ph idx="1"/>
          </p:nvPr>
        </p:nvSpPr>
        <p:spPr>
          <a:xfrm>
            <a:off x="487681" y="1828802"/>
            <a:ext cx="13655040" cy="853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srgbClr val="0099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9900"/>
              </a:solidFill>
            </a:endParaRPr>
          </a:p>
        </p:txBody>
      </p:sp>
      <p:sp>
        <p:nvSpPr>
          <p:cNvPr id="6" name="Slide Number Placeholder 5"/>
          <p:cNvSpPr>
            <a:spLocks noGrp="1"/>
          </p:cNvSpPr>
          <p:nvPr>
            <p:ph type="sldNum" sz="quarter" idx="12"/>
          </p:nvPr>
        </p:nvSpPr>
        <p:spPr/>
        <p:txBody>
          <a:bodyPr/>
          <a:lstStyle>
            <a:lvl1pPr>
              <a:defRPr/>
            </a:lvl1pPr>
          </a:lstStyle>
          <a:p>
            <a:fld id="{53A46274-23BF-47AE-B1F9-4DA28FB918DB}" type="slidenum">
              <a:rPr lang="en-US">
                <a:solidFill>
                  <a:srgbClr val="009900"/>
                </a:solidFill>
              </a:rPr>
              <a:pPr/>
              <a:t>‹#›</a:t>
            </a:fld>
            <a:endParaRPr lang="en-US" dirty="0">
              <a:solidFill>
                <a:srgbClr val="009900"/>
              </a:solidFill>
            </a:endParaRPr>
          </a:p>
        </p:txBody>
      </p:sp>
    </p:spTree>
    <p:extLst>
      <p:ext uri="{BB962C8B-B14F-4D97-AF65-F5344CB8AC3E}">
        <p14:creationId xmlns:p14="http://schemas.microsoft.com/office/powerpoint/2010/main" val="202043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srgbClr val="0099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9900"/>
              </a:solidFill>
            </a:endParaRPr>
          </a:p>
        </p:txBody>
      </p:sp>
      <p:sp>
        <p:nvSpPr>
          <p:cNvPr id="5" name="Slide Number Placeholder 4"/>
          <p:cNvSpPr>
            <a:spLocks noGrp="1"/>
          </p:cNvSpPr>
          <p:nvPr>
            <p:ph type="sldNum" sz="quarter" idx="12"/>
          </p:nvPr>
        </p:nvSpPr>
        <p:spPr/>
        <p:txBody>
          <a:bodyPr/>
          <a:lstStyle>
            <a:lvl1pPr>
              <a:defRPr/>
            </a:lvl1pPr>
          </a:lstStyle>
          <a:p>
            <a:fld id="{4FC2D90C-CE1C-4E18-8908-A97479E549B7}" type="slidenum">
              <a:rPr lang="en-US">
                <a:solidFill>
                  <a:srgbClr val="009900"/>
                </a:solidFill>
              </a:rPr>
              <a:pPr/>
              <a:t>‹#›</a:t>
            </a:fld>
            <a:endParaRPr lang="en-US" dirty="0">
              <a:solidFill>
                <a:srgbClr val="009900"/>
              </a:solidFill>
            </a:endParaRPr>
          </a:p>
        </p:txBody>
      </p:sp>
    </p:spTree>
    <p:extLst>
      <p:ext uri="{BB962C8B-B14F-4D97-AF65-F5344CB8AC3E}">
        <p14:creationId xmlns:p14="http://schemas.microsoft.com/office/powerpoint/2010/main" val="335835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99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9900"/>
              </a:solidFill>
            </a:endParaRPr>
          </a:p>
        </p:txBody>
      </p:sp>
      <p:sp>
        <p:nvSpPr>
          <p:cNvPr id="4" name="Slide Number Placeholder 3"/>
          <p:cNvSpPr>
            <a:spLocks noGrp="1"/>
          </p:cNvSpPr>
          <p:nvPr>
            <p:ph type="sldNum" sz="quarter" idx="12"/>
          </p:nvPr>
        </p:nvSpPr>
        <p:spPr/>
        <p:txBody>
          <a:bodyPr/>
          <a:lstStyle>
            <a:lvl1pPr>
              <a:defRPr/>
            </a:lvl1pPr>
          </a:lstStyle>
          <a:p>
            <a:fld id="{11F030E8-7BB8-4398-91C1-EEC8C88BA4C1}" type="slidenum">
              <a:rPr lang="en-US">
                <a:solidFill>
                  <a:srgbClr val="009900"/>
                </a:solidFill>
              </a:rPr>
              <a:pPr/>
              <a:t>‹#›</a:t>
            </a:fld>
            <a:endParaRPr lang="en-US" dirty="0">
              <a:solidFill>
                <a:srgbClr val="009900"/>
              </a:solidFill>
            </a:endParaRPr>
          </a:p>
        </p:txBody>
      </p:sp>
    </p:spTree>
    <p:extLst>
      <p:ext uri="{BB962C8B-B14F-4D97-AF65-F5344CB8AC3E}">
        <p14:creationId xmlns:p14="http://schemas.microsoft.com/office/powerpoint/2010/main" val="4129135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225" y="2778760"/>
            <a:ext cx="5704841" cy="7599680"/>
          </a:xfrm>
        </p:spPr>
        <p:txBody>
          <a:bodyPr/>
          <a:lstStyle>
            <a:lvl1pPr>
              <a:defRPr sz="3812"/>
            </a:lvl1pPr>
            <a:lvl2pPr>
              <a:defRPr sz="3269"/>
            </a:lvl2pPr>
            <a:lvl3pPr>
              <a:defRPr sz="2724"/>
            </a:lvl3pPr>
            <a:lvl4pPr>
              <a:defRPr sz="2452"/>
            </a:lvl4pPr>
            <a:lvl5pPr>
              <a:defRPr sz="2452"/>
            </a:lvl5pPr>
            <a:lvl6pPr>
              <a:defRPr sz="2452"/>
            </a:lvl6pPr>
            <a:lvl7pPr>
              <a:defRPr sz="2452"/>
            </a:lvl7pPr>
            <a:lvl8pPr>
              <a:defRPr sz="2452"/>
            </a:lvl8pPr>
            <a:lvl9pPr>
              <a:defRPr sz="245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19905" y="2778760"/>
            <a:ext cx="5704841" cy="7599680"/>
          </a:xfrm>
        </p:spPr>
        <p:txBody>
          <a:bodyPr/>
          <a:lstStyle>
            <a:lvl1pPr>
              <a:defRPr sz="3812"/>
            </a:lvl1pPr>
            <a:lvl2pPr>
              <a:defRPr sz="3269"/>
            </a:lvl2pPr>
            <a:lvl3pPr>
              <a:defRPr sz="2724"/>
            </a:lvl3pPr>
            <a:lvl4pPr>
              <a:defRPr sz="2452"/>
            </a:lvl4pPr>
            <a:lvl5pPr>
              <a:defRPr sz="2452"/>
            </a:lvl5pPr>
            <a:lvl6pPr>
              <a:defRPr sz="2452"/>
            </a:lvl6pPr>
            <a:lvl7pPr>
              <a:defRPr sz="2452"/>
            </a:lvl7pPr>
            <a:lvl8pPr>
              <a:defRPr sz="2452"/>
            </a:lvl8pPr>
            <a:lvl9pPr>
              <a:defRPr sz="245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2AEBB18-44E6-4889-8E6A-64A0D06D0463}" type="datetimeFigureOut">
              <a:rPr lang="en-US" smtClean="0">
                <a:solidFill>
                  <a:srgbClr val="1F497D"/>
                </a:solidFill>
              </a:rPr>
              <a:pPr/>
              <a:t>5/29/2019</a:t>
            </a:fld>
            <a:endParaRPr lang="en-US" dirty="0">
              <a:solidFill>
                <a:srgbClr val="1F497D"/>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1F497D"/>
              </a:solidFill>
            </a:endParaRPr>
          </a:p>
        </p:txBody>
      </p:sp>
      <p:sp>
        <p:nvSpPr>
          <p:cNvPr id="7" name="Slide Number Placeholder 6"/>
          <p:cNvSpPr>
            <a:spLocks noGrp="1"/>
          </p:cNvSpPr>
          <p:nvPr>
            <p:ph type="sldNum" sz="quarter" idx="12"/>
          </p:nvPr>
        </p:nvSpPr>
        <p:spPr/>
        <p:txBody>
          <a:bodyPr/>
          <a:lstStyle>
            <a:lvl1pPr>
              <a:defRPr/>
            </a:lvl1pPr>
          </a:lstStyle>
          <a:p>
            <a:fld id="{638A2C30-E73C-40BB-8913-379ABEB0EC8E}" type="slidenum">
              <a:rPr lang="en-US" smtClean="0">
                <a:solidFill>
                  <a:srgbClr val="1F497D"/>
                </a:solidFill>
              </a:rPr>
              <a:pPr/>
              <a:t>‹#›</a:t>
            </a:fld>
            <a:endParaRPr lang="en-US" dirty="0">
              <a:solidFill>
                <a:srgbClr val="1F497D"/>
              </a:solidFill>
            </a:endParaRPr>
          </a:p>
        </p:txBody>
      </p:sp>
    </p:spTree>
    <p:extLst>
      <p:ext uri="{BB962C8B-B14F-4D97-AF65-F5344CB8AC3E}">
        <p14:creationId xmlns:p14="http://schemas.microsoft.com/office/powerpoint/2010/main" val="11336345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420442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2" y="2735588"/>
            <a:ext cx="12618720" cy="4564379"/>
          </a:xfrm>
        </p:spPr>
        <p:txBody>
          <a:bodyPr anchor="b"/>
          <a:lstStyle>
            <a:lvl1pPr>
              <a:defRPr sz="8171"/>
            </a:lvl1pPr>
          </a:lstStyle>
          <a:p>
            <a:r>
              <a:rPr lang="en-US" smtClean="0"/>
              <a:t>Click to edit Master title style</a:t>
            </a:r>
            <a:endParaRPr lang="en-US"/>
          </a:p>
        </p:txBody>
      </p:sp>
      <p:sp>
        <p:nvSpPr>
          <p:cNvPr id="3" name="Text Placeholder 2"/>
          <p:cNvSpPr>
            <a:spLocks noGrp="1"/>
          </p:cNvSpPr>
          <p:nvPr>
            <p:ph type="body" idx="1"/>
          </p:nvPr>
        </p:nvSpPr>
        <p:spPr>
          <a:xfrm>
            <a:off x="998222" y="7343150"/>
            <a:ext cx="12618720" cy="2400299"/>
          </a:xfrm>
        </p:spPr>
        <p:txBody>
          <a:bodyPr/>
          <a:lstStyle>
            <a:lvl1pPr marL="0" indent="0">
              <a:buNone/>
              <a:defRPr sz="3269">
                <a:solidFill>
                  <a:schemeClr val="tx1">
                    <a:tint val="75000"/>
                  </a:schemeClr>
                </a:solidFill>
              </a:defRPr>
            </a:lvl1pPr>
            <a:lvl2pPr marL="622596" indent="0">
              <a:buNone/>
              <a:defRPr sz="2724">
                <a:solidFill>
                  <a:schemeClr val="tx1">
                    <a:tint val="75000"/>
                  </a:schemeClr>
                </a:solidFill>
              </a:defRPr>
            </a:lvl2pPr>
            <a:lvl3pPr marL="1245192" indent="0">
              <a:buNone/>
              <a:defRPr sz="2452">
                <a:solidFill>
                  <a:schemeClr val="tx1">
                    <a:tint val="75000"/>
                  </a:schemeClr>
                </a:solidFill>
              </a:defRPr>
            </a:lvl3pPr>
            <a:lvl4pPr marL="1867787" indent="0">
              <a:buNone/>
              <a:defRPr sz="2179">
                <a:solidFill>
                  <a:schemeClr val="tx1">
                    <a:tint val="75000"/>
                  </a:schemeClr>
                </a:solidFill>
              </a:defRPr>
            </a:lvl4pPr>
            <a:lvl5pPr marL="2490384" indent="0">
              <a:buNone/>
              <a:defRPr sz="2179">
                <a:solidFill>
                  <a:schemeClr val="tx1">
                    <a:tint val="75000"/>
                  </a:schemeClr>
                </a:solidFill>
              </a:defRPr>
            </a:lvl5pPr>
            <a:lvl6pPr marL="3112980" indent="0">
              <a:buNone/>
              <a:defRPr sz="2179">
                <a:solidFill>
                  <a:schemeClr val="tx1">
                    <a:tint val="75000"/>
                  </a:schemeClr>
                </a:solidFill>
              </a:defRPr>
            </a:lvl6pPr>
            <a:lvl7pPr marL="3735575" indent="0">
              <a:buNone/>
              <a:defRPr sz="2179">
                <a:solidFill>
                  <a:schemeClr val="tx1">
                    <a:tint val="75000"/>
                  </a:schemeClr>
                </a:solidFill>
              </a:defRPr>
            </a:lvl7pPr>
            <a:lvl8pPr marL="4358171" indent="0">
              <a:buNone/>
              <a:defRPr sz="2179">
                <a:solidFill>
                  <a:schemeClr val="tx1">
                    <a:tint val="75000"/>
                  </a:schemeClr>
                </a:solidFill>
              </a:defRPr>
            </a:lvl8pPr>
            <a:lvl9pPr marL="4980768" indent="0">
              <a:buNone/>
              <a:defRPr sz="217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171132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5841" y="2921002"/>
            <a:ext cx="6217920" cy="6962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06641" y="2921002"/>
            <a:ext cx="6217920" cy="6962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8753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84207"/>
            <a:ext cx="12618720" cy="21209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53" y="2689863"/>
            <a:ext cx="6189343" cy="1318258"/>
          </a:xfrm>
        </p:spPr>
        <p:txBody>
          <a:bodyPr anchor="b"/>
          <a:lstStyle>
            <a:lvl1pPr marL="0" indent="0">
              <a:buNone/>
              <a:defRPr sz="3269" b="1"/>
            </a:lvl1pPr>
            <a:lvl2pPr marL="622596" indent="0">
              <a:buNone/>
              <a:defRPr sz="2724" b="1"/>
            </a:lvl2pPr>
            <a:lvl3pPr marL="1245192" indent="0">
              <a:buNone/>
              <a:defRPr sz="2452" b="1"/>
            </a:lvl3pPr>
            <a:lvl4pPr marL="1867787" indent="0">
              <a:buNone/>
              <a:defRPr sz="2179" b="1"/>
            </a:lvl4pPr>
            <a:lvl5pPr marL="2490384" indent="0">
              <a:buNone/>
              <a:defRPr sz="2179" b="1"/>
            </a:lvl5pPr>
            <a:lvl6pPr marL="3112980" indent="0">
              <a:buNone/>
              <a:defRPr sz="2179" b="1"/>
            </a:lvl6pPr>
            <a:lvl7pPr marL="3735575" indent="0">
              <a:buNone/>
              <a:defRPr sz="2179" b="1"/>
            </a:lvl7pPr>
            <a:lvl8pPr marL="4358171" indent="0">
              <a:buNone/>
              <a:defRPr sz="2179" b="1"/>
            </a:lvl8pPr>
            <a:lvl9pPr marL="4980768" indent="0">
              <a:buNone/>
              <a:defRPr sz="2179" b="1"/>
            </a:lvl9pPr>
          </a:lstStyle>
          <a:p>
            <a:pPr lvl="0"/>
            <a:r>
              <a:rPr lang="en-US" smtClean="0"/>
              <a:t>Click to edit Master text styles</a:t>
            </a:r>
          </a:p>
        </p:txBody>
      </p:sp>
      <p:sp>
        <p:nvSpPr>
          <p:cNvPr id="4" name="Content Placeholder 3"/>
          <p:cNvSpPr>
            <a:spLocks noGrp="1"/>
          </p:cNvSpPr>
          <p:nvPr>
            <p:ph sz="half" idx="2"/>
          </p:nvPr>
        </p:nvSpPr>
        <p:spPr>
          <a:xfrm>
            <a:off x="1007753" y="4008124"/>
            <a:ext cx="6189343"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06642" y="2689863"/>
            <a:ext cx="6219826" cy="1318258"/>
          </a:xfrm>
        </p:spPr>
        <p:txBody>
          <a:bodyPr anchor="b"/>
          <a:lstStyle>
            <a:lvl1pPr marL="0" indent="0">
              <a:buNone/>
              <a:defRPr sz="3269" b="1"/>
            </a:lvl1pPr>
            <a:lvl2pPr marL="622596" indent="0">
              <a:buNone/>
              <a:defRPr sz="2724" b="1"/>
            </a:lvl2pPr>
            <a:lvl3pPr marL="1245192" indent="0">
              <a:buNone/>
              <a:defRPr sz="2452" b="1"/>
            </a:lvl3pPr>
            <a:lvl4pPr marL="1867787" indent="0">
              <a:buNone/>
              <a:defRPr sz="2179" b="1"/>
            </a:lvl4pPr>
            <a:lvl5pPr marL="2490384" indent="0">
              <a:buNone/>
              <a:defRPr sz="2179" b="1"/>
            </a:lvl5pPr>
            <a:lvl6pPr marL="3112980" indent="0">
              <a:buNone/>
              <a:defRPr sz="2179" b="1"/>
            </a:lvl6pPr>
            <a:lvl7pPr marL="3735575" indent="0">
              <a:buNone/>
              <a:defRPr sz="2179" b="1"/>
            </a:lvl7pPr>
            <a:lvl8pPr marL="4358171" indent="0">
              <a:buNone/>
              <a:defRPr sz="2179" b="1"/>
            </a:lvl8pPr>
            <a:lvl9pPr marL="4980768" indent="0">
              <a:buNone/>
              <a:defRPr sz="2179" b="1"/>
            </a:lvl9pPr>
          </a:lstStyle>
          <a:p>
            <a:pPr lvl="0"/>
            <a:r>
              <a:rPr lang="en-US" smtClean="0"/>
              <a:t>Click to edit Master text styles</a:t>
            </a:r>
          </a:p>
        </p:txBody>
      </p:sp>
      <p:sp>
        <p:nvSpPr>
          <p:cNvPr id="6" name="Content Placeholder 5"/>
          <p:cNvSpPr>
            <a:spLocks noGrp="1"/>
          </p:cNvSpPr>
          <p:nvPr>
            <p:ph sz="quarter" idx="4"/>
          </p:nvPr>
        </p:nvSpPr>
        <p:spPr>
          <a:xfrm>
            <a:off x="7406642" y="4008124"/>
            <a:ext cx="6219826" cy="5895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22994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5965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356474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9" y="731521"/>
            <a:ext cx="4718683" cy="2560320"/>
          </a:xfrm>
        </p:spPr>
        <p:txBody>
          <a:bodyPr anchor="b"/>
          <a:lstStyle>
            <a:lvl1pPr>
              <a:defRPr sz="4357"/>
            </a:lvl1pPr>
          </a:lstStyle>
          <a:p>
            <a:r>
              <a:rPr lang="en-US" smtClean="0"/>
              <a:t>Click to edit Master title style</a:t>
            </a:r>
            <a:endParaRPr lang="en-US"/>
          </a:p>
        </p:txBody>
      </p:sp>
      <p:sp>
        <p:nvSpPr>
          <p:cNvPr id="3" name="Content Placeholder 2"/>
          <p:cNvSpPr>
            <a:spLocks noGrp="1"/>
          </p:cNvSpPr>
          <p:nvPr>
            <p:ph idx="1"/>
          </p:nvPr>
        </p:nvSpPr>
        <p:spPr>
          <a:xfrm>
            <a:off x="6219830" y="1579886"/>
            <a:ext cx="7406640" cy="7797800"/>
          </a:xfrm>
        </p:spPr>
        <p:txBody>
          <a:bodyPr/>
          <a:lstStyle>
            <a:lvl1pPr>
              <a:defRPr sz="4357"/>
            </a:lvl1pPr>
            <a:lvl2pPr>
              <a:defRPr sz="3812"/>
            </a:lvl2pPr>
            <a:lvl3pPr>
              <a:defRPr sz="3269"/>
            </a:lvl3pPr>
            <a:lvl4pPr>
              <a:defRPr sz="2724"/>
            </a:lvl4pPr>
            <a:lvl5pPr>
              <a:defRPr sz="2724"/>
            </a:lvl5pPr>
            <a:lvl6pPr>
              <a:defRPr sz="2724"/>
            </a:lvl6pPr>
            <a:lvl7pPr>
              <a:defRPr sz="2724"/>
            </a:lvl7pPr>
            <a:lvl8pPr>
              <a:defRPr sz="2724"/>
            </a:lvl8pPr>
            <a:lvl9pPr>
              <a:defRPr sz="27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7749" y="3291839"/>
            <a:ext cx="4718683" cy="6098542"/>
          </a:xfrm>
        </p:spPr>
        <p:txBody>
          <a:bodyPr/>
          <a:lstStyle>
            <a:lvl1pPr marL="0" indent="0">
              <a:buNone/>
              <a:defRPr sz="2179"/>
            </a:lvl1pPr>
            <a:lvl2pPr marL="622596" indent="0">
              <a:buNone/>
              <a:defRPr sz="1908"/>
            </a:lvl2pPr>
            <a:lvl3pPr marL="1245192" indent="0">
              <a:buNone/>
              <a:defRPr sz="1635"/>
            </a:lvl3pPr>
            <a:lvl4pPr marL="1867787" indent="0">
              <a:buNone/>
              <a:defRPr sz="1363"/>
            </a:lvl4pPr>
            <a:lvl5pPr marL="2490384" indent="0">
              <a:buNone/>
              <a:defRPr sz="1363"/>
            </a:lvl5pPr>
            <a:lvl6pPr marL="3112980" indent="0">
              <a:buNone/>
              <a:defRPr sz="1363"/>
            </a:lvl6pPr>
            <a:lvl7pPr marL="3735575" indent="0">
              <a:buNone/>
              <a:defRPr sz="1363"/>
            </a:lvl7pPr>
            <a:lvl8pPr marL="4358171" indent="0">
              <a:buNone/>
              <a:defRPr sz="1363"/>
            </a:lvl8pPr>
            <a:lvl9pPr marL="4980768" indent="0">
              <a:buNone/>
              <a:defRPr sz="13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155224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9" y="731521"/>
            <a:ext cx="4718683" cy="2560320"/>
          </a:xfrm>
        </p:spPr>
        <p:txBody>
          <a:bodyPr anchor="b"/>
          <a:lstStyle>
            <a:lvl1pPr>
              <a:defRPr sz="4357"/>
            </a:lvl1pPr>
          </a:lstStyle>
          <a:p>
            <a:r>
              <a:rPr lang="en-US" smtClean="0"/>
              <a:t>Click to edit Master title style</a:t>
            </a:r>
            <a:endParaRPr lang="en-US"/>
          </a:p>
        </p:txBody>
      </p:sp>
      <p:sp>
        <p:nvSpPr>
          <p:cNvPr id="3" name="Picture Placeholder 2"/>
          <p:cNvSpPr>
            <a:spLocks noGrp="1"/>
          </p:cNvSpPr>
          <p:nvPr>
            <p:ph type="pic" idx="1"/>
          </p:nvPr>
        </p:nvSpPr>
        <p:spPr>
          <a:xfrm>
            <a:off x="6219830" y="1579886"/>
            <a:ext cx="7406640" cy="7797800"/>
          </a:xfrm>
        </p:spPr>
        <p:txBody>
          <a:bodyPr/>
          <a:lstStyle>
            <a:lvl1pPr marL="0" indent="0">
              <a:buNone/>
              <a:defRPr sz="4357"/>
            </a:lvl1pPr>
            <a:lvl2pPr marL="622596" indent="0">
              <a:buNone/>
              <a:defRPr sz="3812"/>
            </a:lvl2pPr>
            <a:lvl3pPr marL="1245192" indent="0">
              <a:buNone/>
              <a:defRPr sz="3269"/>
            </a:lvl3pPr>
            <a:lvl4pPr marL="1867787" indent="0">
              <a:buNone/>
              <a:defRPr sz="2724"/>
            </a:lvl4pPr>
            <a:lvl5pPr marL="2490384" indent="0">
              <a:buNone/>
              <a:defRPr sz="2724"/>
            </a:lvl5pPr>
            <a:lvl6pPr marL="3112980" indent="0">
              <a:buNone/>
              <a:defRPr sz="2724"/>
            </a:lvl6pPr>
            <a:lvl7pPr marL="3735575" indent="0">
              <a:buNone/>
              <a:defRPr sz="2724"/>
            </a:lvl7pPr>
            <a:lvl8pPr marL="4358171" indent="0">
              <a:buNone/>
              <a:defRPr sz="2724"/>
            </a:lvl8pPr>
            <a:lvl9pPr marL="4980768" indent="0">
              <a:buNone/>
              <a:defRPr sz="2724"/>
            </a:lvl9pPr>
          </a:lstStyle>
          <a:p>
            <a:endParaRPr lang="en-US" dirty="0"/>
          </a:p>
        </p:txBody>
      </p:sp>
      <p:sp>
        <p:nvSpPr>
          <p:cNvPr id="4" name="Text Placeholder 3"/>
          <p:cNvSpPr>
            <a:spLocks noGrp="1"/>
          </p:cNvSpPr>
          <p:nvPr>
            <p:ph type="body" sz="half" idx="2"/>
          </p:nvPr>
        </p:nvSpPr>
        <p:spPr>
          <a:xfrm>
            <a:off x="1007749" y="3291839"/>
            <a:ext cx="4718683" cy="6098542"/>
          </a:xfrm>
        </p:spPr>
        <p:txBody>
          <a:bodyPr/>
          <a:lstStyle>
            <a:lvl1pPr marL="0" indent="0">
              <a:buNone/>
              <a:defRPr sz="2179"/>
            </a:lvl1pPr>
            <a:lvl2pPr marL="622596" indent="0">
              <a:buNone/>
              <a:defRPr sz="1908"/>
            </a:lvl2pPr>
            <a:lvl3pPr marL="1245192" indent="0">
              <a:buNone/>
              <a:defRPr sz="1635"/>
            </a:lvl3pPr>
            <a:lvl4pPr marL="1867787" indent="0">
              <a:buNone/>
              <a:defRPr sz="1363"/>
            </a:lvl4pPr>
            <a:lvl5pPr marL="2490384" indent="0">
              <a:buNone/>
              <a:defRPr sz="1363"/>
            </a:lvl5pPr>
            <a:lvl6pPr marL="3112980" indent="0">
              <a:buNone/>
              <a:defRPr sz="1363"/>
            </a:lvl6pPr>
            <a:lvl7pPr marL="3735575" indent="0">
              <a:buNone/>
              <a:defRPr sz="1363"/>
            </a:lvl7pPr>
            <a:lvl8pPr marL="4358171" indent="0">
              <a:buNone/>
              <a:defRPr sz="1363"/>
            </a:lvl8pPr>
            <a:lvl9pPr marL="4980768" indent="0">
              <a:buNone/>
              <a:defRPr sz="13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1FCA4-6AD4-4147-A35D-AE2BE677ADF4}" type="datetimeFigureOut">
              <a:rPr lang="en-US" smtClean="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931242-A8BA-4F3B-A73D-1A002CBE122E}" type="slidenum">
              <a:rPr lang="en-US" smtClean="0"/>
              <a:t>‹#›</a:t>
            </a:fld>
            <a:endParaRPr lang="en-US" dirty="0"/>
          </a:p>
        </p:txBody>
      </p:sp>
    </p:spTree>
    <p:extLst>
      <p:ext uri="{BB962C8B-B14F-4D97-AF65-F5344CB8AC3E}">
        <p14:creationId xmlns:p14="http://schemas.microsoft.com/office/powerpoint/2010/main" val="27370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2" y="584207"/>
            <a:ext cx="12618720" cy="21209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05842" y="2921002"/>
            <a:ext cx="12618720" cy="69621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05840" y="10170166"/>
            <a:ext cx="3291840" cy="584200"/>
          </a:xfrm>
          <a:prstGeom prst="rect">
            <a:avLst/>
          </a:prstGeom>
        </p:spPr>
        <p:txBody>
          <a:bodyPr vert="horz" lIns="91440" tIns="45720" rIns="91440" bIns="45720" rtlCol="0" anchor="ctr"/>
          <a:lstStyle>
            <a:lvl1pPr algn="l">
              <a:defRPr sz="1635">
                <a:solidFill>
                  <a:schemeClr val="tx1">
                    <a:tint val="75000"/>
                  </a:schemeClr>
                </a:solidFill>
              </a:defRPr>
            </a:lvl1pPr>
          </a:lstStyle>
          <a:p>
            <a:fld id="{F041FCA4-6AD4-4147-A35D-AE2BE677ADF4}" type="datetimeFigureOut">
              <a:rPr lang="en-US" smtClean="0"/>
              <a:t>5/29/2019</a:t>
            </a:fld>
            <a:endParaRPr lang="en-US" dirty="0"/>
          </a:p>
        </p:txBody>
      </p:sp>
      <p:sp>
        <p:nvSpPr>
          <p:cNvPr id="5" name="Footer Placeholder 4"/>
          <p:cNvSpPr>
            <a:spLocks noGrp="1"/>
          </p:cNvSpPr>
          <p:nvPr>
            <p:ph type="ftr" sz="quarter" idx="3"/>
          </p:nvPr>
        </p:nvSpPr>
        <p:spPr>
          <a:xfrm>
            <a:off x="4846322" y="10170166"/>
            <a:ext cx="4937760" cy="584200"/>
          </a:xfrm>
          <a:prstGeom prst="rect">
            <a:avLst/>
          </a:prstGeom>
        </p:spPr>
        <p:txBody>
          <a:bodyPr vert="horz" lIns="91440" tIns="45720" rIns="91440" bIns="45720" rtlCol="0" anchor="ctr"/>
          <a:lstStyle>
            <a:lvl1pPr algn="ctr">
              <a:defRPr sz="163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1" y="10170166"/>
            <a:ext cx="3291840" cy="584200"/>
          </a:xfrm>
          <a:prstGeom prst="rect">
            <a:avLst/>
          </a:prstGeom>
        </p:spPr>
        <p:txBody>
          <a:bodyPr vert="horz" lIns="91440" tIns="45720" rIns="91440" bIns="45720" rtlCol="0" anchor="ctr"/>
          <a:lstStyle>
            <a:lvl1pPr algn="r">
              <a:defRPr sz="1635">
                <a:solidFill>
                  <a:schemeClr val="tx1">
                    <a:tint val="75000"/>
                  </a:schemeClr>
                </a:solidFill>
              </a:defRPr>
            </a:lvl1pPr>
          </a:lstStyle>
          <a:p>
            <a:fld id="{F3931242-A8BA-4F3B-A73D-1A002CBE122E}" type="slidenum">
              <a:rPr lang="en-US" smtClean="0"/>
              <a:t>‹#›</a:t>
            </a:fld>
            <a:endParaRPr lang="en-US" dirty="0"/>
          </a:p>
        </p:txBody>
      </p:sp>
    </p:spTree>
    <p:extLst>
      <p:ext uri="{BB962C8B-B14F-4D97-AF65-F5344CB8AC3E}">
        <p14:creationId xmlns:p14="http://schemas.microsoft.com/office/powerpoint/2010/main" val="3065787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45192" rtl="0" eaLnBrk="1" latinLnBrk="0" hangingPunct="1">
        <a:lnSpc>
          <a:spcPct val="90000"/>
        </a:lnSpc>
        <a:spcBef>
          <a:spcPct val="0"/>
        </a:spcBef>
        <a:buNone/>
        <a:defRPr sz="5992" kern="1200">
          <a:solidFill>
            <a:schemeClr val="tx1"/>
          </a:solidFill>
          <a:latin typeface="+mj-lt"/>
          <a:ea typeface="+mj-ea"/>
          <a:cs typeface="+mj-cs"/>
        </a:defRPr>
      </a:lvl1pPr>
    </p:titleStyle>
    <p:bodyStyle>
      <a:lvl1pPr marL="311300" indent="-311300" algn="l" defTabSz="1245192" rtl="0" eaLnBrk="1" latinLnBrk="0" hangingPunct="1">
        <a:lnSpc>
          <a:spcPct val="90000"/>
        </a:lnSpc>
        <a:spcBef>
          <a:spcPts val="1363"/>
        </a:spcBef>
        <a:buFont typeface="Arial" panose="020B0604020202020204" pitchFamily="34" charset="0"/>
        <a:buChar char="•"/>
        <a:defRPr sz="3812" kern="1200">
          <a:solidFill>
            <a:schemeClr val="tx1"/>
          </a:solidFill>
          <a:latin typeface="+mn-lt"/>
          <a:ea typeface="+mn-ea"/>
          <a:cs typeface="+mn-cs"/>
        </a:defRPr>
      </a:lvl1pPr>
      <a:lvl2pPr marL="933894" indent="-311300" algn="l" defTabSz="1245192" rtl="0" eaLnBrk="1" latinLnBrk="0" hangingPunct="1">
        <a:lnSpc>
          <a:spcPct val="90000"/>
        </a:lnSpc>
        <a:spcBef>
          <a:spcPts val="681"/>
        </a:spcBef>
        <a:buFont typeface="Arial" panose="020B0604020202020204" pitchFamily="34" charset="0"/>
        <a:buChar char="•"/>
        <a:defRPr sz="3269" kern="1200">
          <a:solidFill>
            <a:schemeClr val="tx1"/>
          </a:solidFill>
          <a:latin typeface="+mn-lt"/>
          <a:ea typeface="+mn-ea"/>
          <a:cs typeface="+mn-cs"/>
        </a:defRPr>
      </a:lvl2pPr>
      <a:lvl3pPr marL="1556491" indent="-311300" algn="l" defTabSz="1245192" rtl="0" eaLnBrk="1" latinLnBrk="0" hangingPunct="1">
        <a:lnSpc>
          <a:spcPct val="90000"/>
        </a:lnSpc>
        <a:spcBef>
          <a:spcPts val="681"/>
        </a:spcBef>
        <a:buFont typeface="Arial" panose="020B0604020202020204" pitchFamily="34" charset="0"/>
        <a:buChar char="•"/>
        <a:defRPr sz="2724" kern="1200">
          <a:solidFill>
            <a:schemeClr val="tx1"/>
          </a:solidFill>
          <a:latin typeface="+mn-lt"/>
          <a:ea typeface="+mn-ea"/>
          <a:cs typeface="+mn-cs"/>
        </a:defRPr>
      </a:lvl3pPr>
      <a:lvl4pPr marL="2179087"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4pPr>
      <a:lvl5pPr marL="2801683"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5pPr>
      <a:lvl6pPr marL="3424278"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6pPr>
      <a:lvl7pPr marL="4046875"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7pPr>
      <a:lvl8pPr marL="4669471"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8pPr>
      <a:lvl9pPr marL="5292066" indent="-311300" algn="l" defTabSz="1245192" rtl="0" eaLnBrk="1" latinLnBrk="0" hangingPunct="1">
        <a:lnSpc>
          <a:spcPct val="90000"/>
        </a:lnSpc>
        <a:spcBef>
          <a:spcPts val="681"/>
        </a:spcBef>
        <a:buFont typeface="Arial" panose="020B0604020202020204" pitchFamily="34" charset="0"/>
        <a:buChar char="•"/>
        <a:defRPr sz="2452" kern="1200">
          <a:solidFill>
            <a:schemeClr val="tx1"/>
          </a:solidFill>
          <a:latin typeface="+mn-lt"/>
          <a:ea typeface="+mn-ea"/>
          <a:cs typeface="+mn-cs"/>
        </a:defRPr>
      </a:lvl9pPr>
    </p:bodyStyle>
    <p:otherStyle>
      <a:defPPr>
        <a:defRPr lang="en-US"/>
      </a:defPPr>
      <a:lvl1pPr marL="0" algn="l" defTabSz="1245192" rtl="0" eaLnBrk="1" latinLnBrk="0" hangingPunct="1">
        <a:defRPr sz="2452" kern="1200">
          <a:solidFill>
            <a:schemeClr val="tx1"/>
          </a:solidFill>
          <a:latin typeface="+mn-lt"/>
          <a:ea typeface="+mn-ea"/>
          <a:cs typeface="+mn-cs"/>
        </a:defRPr>
      </a:lvl1pPr>
      <a:lvl2pPr marL="622596" algn="l" defTabSz="1245192" rtl="0" eaLnBrk="1" latinLnBrk="0" hangingPunct="1">
        <a:defRPr sz="2452" kern="1200">
          <a:solidFill>
            <a:schemeClr val="tx1"/>
          </a:solidFill>
          <a:latin typeface="+mn-lt"/>
          <a:ea typeface="+mn-ea"/>
          <a:cs typeface="+mn-cs"/>
        </a:defRPr>
      </a:lvl2pPr>
      <a:lvl3pPr marL="1245192" algn="l" defTabSz="1245192" rtl="0" eaLnBrk="1" latinLnBrk="0" hangingPunct="1">
        <a:defRPr sz="2452" kern="1200">
          <a:solidFill>
            <a:schemeClr val="tx1"/>
          </a:solidFill>
          <a:latin typeface="+mn-lt"/>
          <a:ea typeface="+mn-ea"/>
          <a:cs typeface="+mn-cs"/>
        </a:defRPr>
      </a:lvl3pPr>
      <a:lvl4pPr marL="1867787" algn="l" defTabSz="1245192" rtl="0" eaLnBrk="1" latinLnBrk="0" hangingPunct="1">
        <a:defRPr sz="2452" kern="1200">
          <a:solidFill>
            <a:schemeClr val="tx1"/>
          </a:solidFill>
          <a:latin typeface="+mn-lt"/>
          <a:ea typeface="+mn-ea"/>
          <a:cs typeface="+mn-cs"/>
        </a:defRPr>
      </a:lvl4pPr>
      <a:lvl5pPr marL="2490384" algn="l" defTabSz="1245192" rtl="0" eaLnBrk="1" latinLnBrk="0" hangingPunct="1">
        <a:defRPr sz="2452" kern="1200">
          <a:solidFill>
            <a:schemeClr val="tx1"/>
          </a:solidFill>
          <a:latin typeface="+mn-lt"/>
          <a:ea typeface="+mn-ea"/>
          <a:cs typeface="+mn-cs"/>
        </a:defRPr>
      </a:lvl5pPr>
      <a:lvl6pPr marL="3112980" algn="l" defTabSz="1245192" rtl="0" eaLnBrk="1" latinLnBrk="0" hangingPunct="1">
        <a:defRPr sz="2452" kern="1200">
          <a:solidFill>
            <a:schemeClr val="tx1"/>
          </a:solidFill>
          <a:latin typeface="+mn-lt"/>
          <a:ea typeface="+mn-ea"/>
          <a:cs typeface="+mn-cs"/>
        </a:defRPr>
      </a:lvl6pPr>
      <a:lvl7pPr marL="3735575" algn="l" defTabSz="1245192" rtl="0" eaLnBrk="1" latinLnBrk="0" hangingPunct="1">
        <a:defRPr sz="2452" kern="1200">
          <a:solidFill>
            <a:schemeClr val="tx1"/>
          </a:solidFill>
          <a:latin typeface="+mn-lt"/>
          <a:ea typeface="+mn-ea"/>
          <a:cs typeface="+mn-cs"/>
        </a:defRPr>
      </a:lvl7pPr>
      <a:lvl8pPr marL="4358171" algn="l" defTabSz="1245192" rtl="0" eaLnBrk="1" latinLnBrk="0" hangingPunct="1">
        <a:defRPr sz="2452" kern="1200">
          <a:solidFill>
            <a:schemeClr val="tx1"/>
          </a:solidFill>
          <a:latin typeface="+mn-lt"/>
          <a:ea typeface="+mn-ea"/>
          <a:cs typeface="+mn-cs"/>
        </a:defRPr>
      </a:lvl8pPr>
      <a:lvl9pPr marL="4980768" algn="l" defTabSz="1245192" rtl="0" eaLnBrk="1" latinLnBrk="0" hangingPunct="1">
        <a:defRPr sz="245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5" y="8"/>
            <a:ext cx="12527281" cy="148844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0" tIns="45720" rIns="91440" bIns="45720" numCol="1" anchor="ctr" anchorCtr="0" compatLnSpc="1">
            <a:prstTxWarp prst="textNoShape">
              <a:avLst/>
            </a:prstTxWarp>
          </a:bodyPr>
          <a:lstStyle/>
          <a:p>
            <a:pPr lvl="0"/>
            <a:r>
              <a:rPr lang="en-US" smtClean="0"/>
              <a:t>Click to edit Master title style</a:t>
            </a:r>
            <a:endParaRPr lang="en-US" dirty="0" smtClean="0"/>
          </a:p>
        </p:txBody>
      </p:sp>
      <p:pic>
        <p:nvPicPr>
          <p:cNvPr id="4100" name="Picture 4"/>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177523" y="2"/>
            <a:ext cx="1452878" cy="1808480"/>
          </a:xfrm>
          <a:prstGeom prst="rect">
            <a:avLst/>
          </a:prstGeom>
          <a:noFill/>
          <a:extLst>
            <a:ext uri="{909E8E84-426E-40DD-AFC4-6F175D3DCCD1}">
              <a14:hiddenFill xmlns:a14="http://schemas.microsoft.com/office/drawing/2010/main">
                <a:solidFill>
                  <a:srgbClr val="FFFFFF"/>
                </a:solidFill>
              </a14:hiddenFill>
            </a:ext>
          </a:extLst>
        </p:spPr>
      </p:pic>
      <p:sp>
        <p:nvSpPr>
          <p:cNvPr id="4101" name="Rectangle 5"/>
          <p:cNvSpPr>
            <a:spLocks noGrp="1" noChangeArrowheads="1"/>
          </p:cNvSpPr>
          <p:nvPr>
            <p:ph type="body" idx="1"/>
          </p:nvPr>
        </p:nvSpPr>
        <p:spPr bwMode="auto">
          <a:xfrm>
            <a:off x="871225" y="2778760"/>
            <a:ext cx="11653521" cy="759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dt" sz="half" idx="2"/>
          </p:nvPr>
        </p:nvSpPr>
        <p:spPr bwMode="auto">
          <a:xfrm>
            <a:off x="10548621" y="10601960"/>
            <a:ext cx="341376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363" b="0" i="0">
                <a:solidFill>
                  <a:schemeClr val="tx2"/>
                </a:solidFill>
              </a:defRPr>
            </a:lvl1pPr>
          </a:lstStyle>
          <a:p>
            <a:pPr fontAlgn="base">
              <a:spcBef>
                <a:spcPct val="0"/>
              </a:spcBef>
              <a:spcAft>
                <a:spcPct val="0"/>
              </a:spcAft>
            </a:pPr>
            <a:endParaRPr lang="en-US" dirty="0">
              <a:solidFill>
                <a:srgbClr val="009900"/>
              </a:solidFill>
            </a:endParaRPr>
          </a:p>
        </p:txBody>
      </p:sp>
      <p:sp>
        <p:nvSpPr>
          <p:cNvPr id="4103" name="Rectangle 7"/>
          <p:cNvSpPr>
            <a:spLocks noGrp="1" noChangeArrowheads="1"/>
          </p:cNvSpPr>
          <p:nvPr>
            <p:ph type="ftr" sz="quarter" idx="3"/>
          </p:nvPr>
        </p:nvSpPr>
        <p:spPr bwMode="auto">
          <a:xfrm>
            <a:off x="7853679" y="10601960"/>
            <a:ext cx="463296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363" b="0" i="0">
                <a:solidFill>
                  <a:schemeClr val="tx2"/>
                </a:solidFill>
              </a:defRPr>
            </a:lvl1pPr>
          </a:lstStyle>
          <a:p>
            <a:pPr fontAlgn="base">
              <a:spcBef>
                <a:spcPct val="0"/>
              </a:spcBef>
              <a:spcAft>
                <a:spcPct val="0"/>
              </a:spcAft>
            </a:pPr>
            <a:endParaRPr lang="en-US" dirty="0">
              <a:solidFill>
                <a:srgbClr val="009900"/>
              </a:solidFill>
            </a:endParaRPr>
          </a:p>
        </p:txBody>
      </p:sp>
      <p:sp>
        <p:nvSpPr>
          <p:cNvPr id="4104" name="Rectangle 8"/>
          <p:cNvSpPr>
            <a:spLocks noGrp="1" noChangeArrowheads="1"/>
          </p:cNvSpPr>
          <p:nvPr>
            <p:ph type="sldNum" sz="quarter" idx="4"/>
          </p:nvPr>
        </p:nvSpPr>
        <p:spPr bwMode="auto">
          <a:xfrm>
            <a:off x="11247121" y="10601960"/>
            <a:ext cx="341376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363" b="0" i="0">
                <a:solidFill>
                  <a:schemeClr val="tx2"/>
                </a:solidFill>
              </a:defRPr>
            </a:lvl1pPr>
          </a:lstStyle>
          <a:p>
            <a:pPr fontAlgn="base">
              <a:spcBef>
                <a:spcPct val="0"/>
              </a:spcBef>
              <a:spcAft>
                <a:spcPct val="0"/>
              </a:spcAft>
            </a:pPr>
            <a:fld id="{5F43FE60-7F95-408D-B9A2-C3422C256CF2}" type="slidenum">
              <a:rPr lang="en-US">
                <a:solidFill>
                  <a:srgbClr val="009900"/>
                </a:solidFill>
              </a:rPr>
              <a:pPr fontAlgn="base">
                <a:spcBef>
                  <a:spcPct val="0"/>
                </a:spcBef>
                <a:spcAft>
                  <a:spcPct val="0"/>
                </a:spcAft>
              </a:pPr>
              <a:t>‹#›</a:t>
            </a:fld>
            <a:endParaRPr lang="en-US" dirty="0">
              <a:solidFill>
                <a:srgbClr val="009900"/>
              </a:solidFill>
            </a:endParaRPr>
          </a:p>
        </p:txBody>
      </p:sp>
    </p:spTree>
    <p:extLst>
      <p:ext uri="{BB962C8B-B14F-4D97-AF65-F5344CB8AC3E}">
        <p14:creationId xmlns:p14="http://schemas.microsoft.com/office/powerpoint/2010/main" val="42805931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69">
          <a:solidFill>
            <a:srgbClr val="006600"/>
          </a:solidFill>
          <a:latin typeface="+mj-lt"/>
          <a:ea typeface="+mj-ea"/>
          <a:cs typeface="+mj-cs"/>
        </a:defRPr>
      </a:lvl1pPr>
      <a:lvl2pPr algn="l" rtl="0" eaLnBrk="1" fontAlgn="base" hangingPunct="1">
        <a:lnSpc>
          <a:spcPct val="90000"/>
        </a:lnSpc>
        <a:spcBef>
          <a:spcPct val="0"/>
        </a:spcBef>
        <a:spcAft>
          <a:spcPct val="0"/>
        </a:spcAft>
        <a:defRPr sz="3269">
          <a:solidFill>
            <a:schemeClr val="bg1"/>
          </a:solidFill>
          <a:latin typeface="Univers 55" pitchFamily="2" charset="0"/>
          <a:cs typeface="Arial" charset="0"/>
        </a:defRPr>
      </a:lvl2pPr>
      <a:lvl3pPr algn="l" rtl="0" eaLnBrk="1" fontAlgn="base" hangingPunct="1">
        <a:lnSpc>
          <a:spcPct val="90000"/>
        </a:lnSpc>
        <a:spcBef>
          <a:spcPct val="0"/>
        </a:spcBef>
        <a:spcAft>
          <a:spcPct val="0"/>
        </a:spcAft>
        <a:defRPr sz="3269">
          <a:solidFill>
            <a:schemeClr val="bg1"/>
          </a:solidFill>
          <a:latin typeface="Univers 55" pitchFamily="2" charset="0"/>
          <a:cs typeface="Arial" charset="0"/>
        </a:defRPr>
      </a:lvl3pPr>
      <a:lvl4pPr algn="l" rtl="0" eaLnBrk="1" fontAlgn="base" hangingPunct="1">
        <a:lnSpc>
          <a:spcPct val="90000"/>
        </a:lnSpc>
        <a:spcBef>
          <a:spcPct val="0"/>
        </a:spcBef>
        <a:spcAft>
          <a:spcPct val="0"/>
        </a:spcAft>
        <a:defRPr sz="3269">
          <a:solidFill>
            <a:schemeClr val="bg1"/>
          </a:solidFill>
          <a:latin typeface="Univers 55" pitchFamily="2" charset="0"/>
          <a:cs typeface="Arial" charset="0"/>
        </a:defRPr>
      </a:lvl4pPr>
      <a:lvl5pPr algn="l" rtl="0" eaLnBrk="1" fontAlgn="base" hangingPunct="1">
        <a:lnSpc>
          <a:spcPct val="90000"/>
        </a:lnSpc>
        <a:spcBef>
          <a:spcPct val="0"/>
        </a:spcBef>
        <a:spcAft>
          <a:spcPct val="0"/>
        </a:spcAft>
        <a:defRPr sz="3269">
          <a:solidFill>
            <a:schemeClr val="bg1"/>
          </a:solidFill>
          <a:latin typeface="Univers 55" pitchFamily="2" charset="0"/>
          <a:cs typeface="Arial" charset="0"/>
        </a:defRPr>
      </a:lvl5pPr>
      <a:lvl6pPr marL="622596" algn="l" rtl="0" eaLnBrk="1" fontAlgn="base" hangingPunct="1">
        <a:lnSpc>
          <a:spcPct val="90000"/>
        </a:lnSpc>
        <a:spcBef>
          <a:spcPct val="0"/>
        </a:spcBef>
        <a:spcAft>
          <a:spcPct val="0"/>
        </a:spcAft>
        <a:defRPr sz="3269">
          <a:solidFill>
            <a:schemeClr val="bg1"/>
          </a:solidFill>
          <a:latin typeface="Univers 55" pitchFamily="2" charset="0"/>
          <a:cs typeface="Arial" charset="0"/>
        </a:defRPr>
      </a:lvl6pPr>
      <a:lvl7pPr marL="1245192" algn="l" rtl="0" eaLnBrk="1" fontAlgn="base" hangingPunct="1">
        <a:lnSpc>
          <a:spcPct val="90000"/>
        </a:lnSpc>
        <a:spcBef>
          <a:spcPct val="0"/>
        </a:spcBef>
        <a:spcAft>
          <a:spcPct val="0"/>
        </a:spcAft>
        <a:defRPr sz="3269">
          <a:solidFill>
            <a:schemeClr val="bg1"/>
          </a:solidFill>
          <a:latin typeface="Univers 55" pitchFamily="2" charset="0"/>
          <a:cs typeface="Arial" charset="0"/>
        </a:defRPr>
      </a:lvl7pPr>
      <a:lvl8pPr marL="1867787" algn="l" rtl="0" eaLnBrk="1" fontAlgn="base" hangingPunct="1">
        <a:lnSpc>
          <a:spcPct val="90000"/>
        </a:lnSpc>
        <a:spcBef>
          <a:spcPct val="0"/>
        </a:spcBef>
        <a:spcAft>
          <a:spcPct val="0"/>
        </a:spcAft>
        <a:defRPr sz="3269">
          <a:solidFill>
            <a:schemeClr val="bg1"/>
          </a:solidFill>
          <a:latin typeface="Univers 55" pitchFamily="2" charset="0"/>
          <a:cs typeface="Arial" charset="0"/>
        </a:defRPr>
      </a:lvl8pPr>
      <a:lvl9pPr marL="2490384" algn="l" rtl="0" eaLnBrk="1" fontAlgn="base" hangingPunct="1">
        <a:lnSpc>
          <a:spcPct val="90000"/>
        </a:lnSpc>
        <a:spcBef>
          <a:spcPct val="0"/>
        </a:spcBef>
        <a:spcAft>
          <a:spcPct val="0"/>
        </a:spcAft>
        <a:defRPr sz="3269">
          <a:solidFill>
            <a:schemeClr val="bg1"/>
          </a:solidFill>
          <a:latin typeface="Univers 55" pitchFamily="2" charset="0"/>
          <a:cs typeface="Arial" charset="0"/>
        </a:defRPr>
      </a:lvl9pPr>
    </p:titleStyle>
    <p:bodyStyle>
      <a:lvl1pPr marL="373991" indent="-373991" algn="l" rtl="0" eaLnBrk="1" fontAlgn="base" hangingPunct="1">
        <a:spcBef>
          <a:spcPct val="40000"/>
        </a:spcBef>
        <a:spcAft>
          <a:spcPct val="0"/>
        </a:spcAft>
        <a:buClr>
          <a:schemeClr val="accent2"/>
        </a:buClr>
        <a:buFont typeface="Univers 45 Light" pitchFamily="2" charset="0"/>
        <a:buChar char="•"/>
        <a:defRPr sz="2179">
          <a:solidFill>
            <a:schemeClr val="tx1"/>
          </a:solidFill>
          <a:latin typeface="+mn-lt"/>
          <a:ea typeface="+mn-ea"/>
          <a:cs typeface="+mn-cs"/>
        </a:defRPr>
      </a:lvl1pPr>
      <a:lvl2pPr marL="747980" indent="-371829"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2pPr>
      <a:lvl3pPr marL="1100351" indent="-350210"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3pPr>
      <a:lvl4pPr marL="1474343" indent="-371829"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4pPr>
      <a:lvl5pPr marL="1846169" indent="-369668"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5pPr>
      <a:lvl6pPr marL="2468765" indent="-369668"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6pPr>
      <a:lvl7pPr marL="3091362" indent="-369668"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7pPr>
      <a:lvl8pPr marL="3713958" indent="-369668"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8pPr>
      <a:lvl9pPr marL="4336553" indent="-369668" algn="l" rtl="0" eaLnBrk="1" fontAlgn="base" hangingPunct="1">
        <a:spcBef>
          <a:spcPct val="40000"/>
        </a:spcBef>
        <a:spcAft>
          <a:spcPct val="0"/>
        </a:spcAft>
        <a:buClr>
          <a:schemeClr val="accent2"/>
        </a:buClr>
        <a:buFont typeface="Arial" charset="0"/>
        <a:buChar char="−"/>
        <a:defRPr sz="2179">
          <a:solidFill>
            <a:schemeClr val="tx1"/>
          </a:solidFill>
          <a:latin typeface="+mn-lt"/>
          <a:cs typeface="+mn-cs"/>
        </a:defRPr>
      </a:lvl9pPr>
    </p:bodyStyle>
    <p:otherStyle>
      <a:defPPr>
        <a:defRPr lang="en-US"/>
      </a:defPPr>
      <a:lvl1pPr marL="0" algn="l" defTabSz="1245192" rtl="0" eaLnBrk="1" latinLnBrk="0" hangingPunct="1">
        <a:defRPr sz="2452" kern="1200">
          <a:solidFill>
            <a:schemeClr val="tx1"/>
          </a:solidFill>
          <a:latin typeface="+mn-lt"/>
          <a:ea typeface="+mn-ea"/>
          <a:cs typeface="+mn-cs"/>
        </a:defRPr>
      </a:lvl1pPr>
      <a:lvl2pPr marL="622596" algn="l" defTabSz="1245192" rtl="0" eaLnBrk="1" latinLnBrk="0" hangingPunct="1">
        <a:defRPr sz="2452" kern="1200">
          <a:solidFill>
            <a:schemeClr val="tx1"/>
          </a:solidFill>
          <a:latin typeface="+mn-lt"/>
          <a:ea typeface="+mn-ea"/>
          <a:cs typeface="+mn-cs"/>
        </a:defRPr>
      </a:lvl2pPr>
      <a:lvl3pPr marL="1245192" algn="l" defTabSz="1245192" rtl="0" eaLnBrk="1" latinLnBrk="0" hangingPunct="1">
        <a:defRPr sz="2452" kern="1200">
          <a:solidFill>
            <a:schemeClr val="tx1"/>
          </a:solidFill>
          <a:latin typeface="+mn-lt"/>
          <a:ea typeface="+mn-ea"/>
          <a:cs typeface="+mn-cs"/>
        </a:defRPr>
      </a:lvl3pPr>
      <a:lvl4pPr marL="1867787" algn="l" defTabSz="1245192" rtl="0" eaLnBrk="1" latinLnBrk="0" hangingPunct="1">
        <a:defRPr sz="2452" kern="1200">
          <a:solidFill>
            <a:schemeClr val="tx1"/>
          </a:solidFill>
          <a:latin typeface="+mn-lt"/>
          <a:ea typeface="+mn-ea"/>
          <a:cs typeface="+mn-cs"/>
        </a:defRPr>
      </a:lvl4pPr>
      <a:lvl5pPr marL="2490384" algn="l" defTabSz="1245192" rtl="0" eaLnBrk="1" latinLnBrk="0" hangingPunct="1">
        <a:defRPr sz="2452" kern="1200">
          <a:solidFill>
            <a:schemeClr val="tx1"/>
          </a:solidFill>
          <a:latin typeface="+mn-lt"/>
          <a:ea typeface="+mn-ea"/>
          <a:cs typeface="+mn-cs"/>
        </a:defRPr>
      </a:lvl5pPr>
      <a:lvl6pPr marL="3112980" algn="l" defTabSz="1245192" rtl="0" eaLnBrk="1" latinLnBrk="0" hangingPunct="1">
        <a:defRPr sz="2452" kern="1200">
          <a:solidFill>
            <a:schemeClr val="tx1"/>
          </a:solidFill>
          <a:latin typeface="+mn-lt"/>
          <a:ea typeface="+mn-ea"/>
          <a:cs typeface="+mn-cs"/>
        </a:defRPr>
      </a:lvl6pPr>
      <a:lvl7pPr marL="3735575" algn="l" defTabSz="1245192" rtl="0" eaLnBrk="1" latinLnBrk="0" hangingPunct="1">
        <a:defRPr sz="2452" kern="1200">
          <a:solidFill>
            <a:schemeClr val="tx1"/>
          </a:solidFill>
          <a:latin typeface="+mn-lt"/>
          <a:ea typeface="+mn-ea"/>
          <a:cs typeface="+mn-cs"/>
        </a:defRPr>
      </a:lvl7pPr>
      <a:lvl8pPr marL="4358171" algn="l" defTabSz="1245192" rtl="0" eaLnBrk="1" latinLnBrk="0" hangingPunct="1">
        <a:defRPr sz="2452" kern="1200">
          <a:solidFill>
            <a:schemeClr val="tx1"/>
          </a:solidFill>
          <a:latin typeface="+mn-lt"/>
          <a:ea typeface="+mn-ea"/>
          <a:cs typeface="+mn-cs"/>
        </a:defRPr>
      </a:lvl8pPr>
      <a:lvl9pPr marL="4980768" algn="l" defTabSz="1245192" rtl="0" eaLnBrk="1" latinLnBrk="0" hangingPunct="1">
        <a:defRPr sz="24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openxmlformats.org/officeDocument/2006/relationships/image" Target="../media/image12.png"/><Relationship Id="rId3" Type="http://schemas.openxmlformats.org/officeDocument/2006/relationships/diagramData" Target="../diagrams/data1.xml"/><Relationship Id="rId21" Type="http://schemas.microsoft.com/office/2007/relationships/diagramDrawing" Target="../diagrams/drawing3.xml"/><Relationship Id="rId7" Type="http://schemas.microsoft.com/office/2007/relationships/diagramDrawing" Target="../diagrams/drawing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image" Target="../media/image11.png"/><Relationship Id="rId2" Type="http://schemas.openxmlformats.org/officeDocument/2006/relationships/slideLayout" Target="../slideLayouts/slideLayout15.xml"/><Relationship Id="rId16" Type="http://schemas.microsoft.com/office/2007/relationships/diagramDrawing" Target="../diagrams/drawing2.xml"/><Relationship Id="rId20" Type="http://schemas.openxmlformats.org/officeDocument/2006/relationships/diagramColors" Target="../diagrams/colors3.xml"/><Relationship Id="rId29"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7.png"/><Relationship Id="rId24" Type="http://schemas.openxmlformats.org/officeDocument/2006/relationships/image" Target="../media/image10.png"/><Relationship Id="rId5" Type="http://schemas.openxmlformats.org/officeDocument/2006/relationships/diagramQuickStyle" Target="../diagrams/quickStyle1.xml"/><Relationship Id="rId15" Type="http://schemas.openxmlformats.org/officeDocument/2006/relationships/diagramColors" Target="../diagrams/colors2.xml"/><Relationship Id="rId23" Type="http://schemas.openxmlformats.org/officeDocument/2006/relationships/image" Target="../media/image9.png"/><Relationship Id="rId28" Type="http://schemas.openxmlformats.org/officeDocument/2006/relationships/image" Target="../media/image2.wmf"/><Relationship Id="rId10" Type="http://schemas.openxmlformats.org/officeDocument/2006/relationships/image" Target="../media/image6.png"/><Relationship Id="rId19" Type="http://schemas.openxmlformats.org/officeDocument/2006/relationships/diagramQuickStyle" Target="../diagrams/quickStyle3.xml"/><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diagramQuickStyle" Target="../diagrams/quickStyle2.xml"/><Relationship Id="rId22" Type="http://schemas.openxmlformats.org/officeDocument/2006/relationships/image" Target="../media/image8.png"/><Relationship Id="rId27" Type="http://schemas.openxmlformats.org/officeDocument/2006/relationships/oleObject" Target="../embeddings/oleObject1.bin"/><Relationship Id="rId30"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hyperlink" Target="https://intercompany.bp.com/security/" TargetMode="Externa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hyperlink" Target="https://ineed.bpglobal.com/" TargetMode="Externa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48152" y="6158345"/>
            <a:ext cx="11112502" cy="2580640"/>
          </a:xfrm>
        </p:spPr>
        <p:txBody>
          <a:bodyPr/>
          <a:lstStyle/>
          <a:p>
            <a:pPr algn="ctr"/>
            <a:r>
              <a:rPr lang="en-US" b="1" dirty="0" smtClean="0"/>
              <a:t>EPC Finance &amp; Contract Management </a:t>
            </a:r>
            <a:br>
              <a:rPr lang="en-US" b="1" dirty="0" smtClean="0"/>
            </a:br>
            <a:endParaRPr lang="en-US" b="1" dirty="0"/>
          </a:p>
        </p:txBody>
      </p:sp>
      <p:sp>
        <p:nvSpPr>
          <p:cNvPr id="2" name="Slide Number Placeholder 1"/>
          <p:cNvSpPr>
            <a:spLocks noGrp="1"/>
          </p:cNvSpPr>
          <p:nvPr>
            <p:ph type="sldNum" sz="quarter" idx="4294967295"/>
          </p:nvPr>
        </p:nvSpPr>
        <p:spPr>
          <a:xfrm>
            <a:off x="11129241" y="10591800"/>
            <a:ext cx="3413125" cy="762000"/>
          </a:xfrm>
        </p:spPr>
        <p:txBody>
          <a:bodyPr/>
          <a:lstStyle/>
          <a:p>
            <a:fld id="{11F030E8-7BB8-4398-91C1-EEC8C88BA4C1}" type="slidenum">
              <a:rPr lang="en-US" smtClean="0">
                <a:solidFill>
                  <a:srgbClr val="009900"/>
                </a:solidFill>
              </a:rPr>
              <a:pPr/>
              <a:t>1</a:t>
            </a:fld>
            <a:endParaRPr lang="en-US" dirty="0">
              <a:solidFill>
                <a:srgbClr val="009900"/>
              </a:solidFill>
            </a:endParaRPr>
          </a:p>
        </p:txBody>
      </p:sp>
    </p:spTree>
    <p:extLst>
      <p:ext uri="{BB962C8B-B14F-4D97-AF65-F5344CB8AC3E}">
        <p14:creationId xmlns:p14="http://schemas.microsoft.com/office/powerpoint/2010/main" val="141645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p:cNvGraphicFramePr/>
          <p:nvPr>
            <p:extLst>
              <p:ext uri="{D42A27DB-BD31-4B8C-83A1-F6EECF244321}">
                <p14:modId xmlns:p14="http://schemas.microsoft.com/office/powerpoint/2010/main" val="1948854436"/>
              </p:ext>
            </p:extLst>
          </p:nvPr>
        </p:nvGraphicFramePr>
        <p:xfrm>
          <a:off x="460166" y="3623837"/>
          <a:ext cx="3895493" cy="4522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49514" y="4247608"/>
            <a:ext cx="369091" cy="274320"/>
          </a:xfrm>
          <a:prstGeom prst="rect">
            <a:avLst/>
          </a:prstGeom>
        </p:spPr>
        <p:style>
          <a:lnRef idx="2">
            <a:schemeClr val="dk1"/>
          </a:lnRef>
          <a:fillRef idx="1">
            <a:schemeClr val="lt1"/>
          </a:fillRef>
          <a:effectRef idx="0">
            <a:schemeClr val="dk1"/>
          </a:effectRef>
          <a:fontRef idx="minor">
            <a:schemeClr val="dk1"/>
          </a:fontRef>
        </p:style>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26422" y="6343062"/>
            <a:ext cx="457200" cy="284507"/>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79312" y="7748473"/>
            <a:ext cx="457200" cy="295556"/>
          </a:xfrm>
          <a:prstGeom prst="rect">
            <a:avLst/>
          </a:prstGeom>
          <a:ln>
            <a:solidFill>
              <a:schemeClr val="tx1"/>
            </a:solidFill>
          </a:ln>
        </p:spPr>
      </p:pic>
      <p:pic>
        <p:nvPicPr>
          <p:cNvPr id="33" name="Picture 3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6419" y="5099425"/>
            <a:ext cx="457200" cy="265007"/>
          </a:xfrm>
          <a:prstGeom prst="rect">
            <a:avLst/>
          </a:prstGeom>
          <a:ln>
            <a:solidFill>
              <a:schemeClr val="tx1"/>
            </a:solidFill>
          </a:ln>
        </p:spPr>
      </p:pic>
      <p:graphicFrame>
        <p:nvGraphicFramePr>
          <p:cNvPr id="11" name="Diagram 10"/>
          <p:cNvGraphicFramePr/>
          <p:nvPr>
            <p:extLst>
              <p:ext uri="{D42A27DB-BD31-4B8C-83A1-F6EECF244321}">
                <p14:modId xmlns:p14="http://schemas.microsoft.com/office/powerpoint/2010/main" val="1000708735"/>
              </p:ext>
            </p:extLst>
          </p:nvPr>
        </p:nvGraphicFramePr>
        <p:xfrm>
          <a:off x="5309254" y="3609981"/>
          <a:ext cx="3895493" cy="45224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p:cNvGraphicFramePr/>
          <p:nvPr>
            <p:extLst>
              <p:ext uri="{D42A27DB-BD31-4B8C-83A1-F6EECF244321}">
                <p14:modId xmlns:p14="http://schemas.microsoft.com/office/powerpoint/2010/main" val="2803793358"/>
              </p:ext>
            </p:extLst>
          </p:nvPr>
        </p:nvGraphicFramePr>
        <p:xfrm>
          <a:off x="10262252" y="3596126"/>
          <a:ext cx="3895493" cy="452243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010894" y="4330970"/>
            <a:ext cx="401784" cy="290401"/>
          </a:xfrm>
          <a:prstGeom prst="rect">
            <a:avLst/>
          </a:prstGeom>
        </p:spPr>
      </p:pic>
      <p:pic>
        <p:nvPicPr>
          <p:cNvPr id="4" name="Picture 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23193" y="6021785"/>
            <a:ext cx="402336" cy="293368"/>
          </a:xfrm>
          <a:prstGeom prst="rect">
            <a:avLst/>
          </a:prstGeom>
        </p:spPr>
      </p:pic>
      <p:pic>
        <p:nvPicPr>
          <p:cNvPr id="7" name="Picture 6"/>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934146" y="7545265"/>
            <a:ext cx="686524" cy="457200"/>
          </a:xfrm>
          <a:prstGeom prst="rect">
            <a:avLst/>
          </a:prstGeom>
        </p:spPr>
      </p:pic>
      <p:pic>
        <p:nvPicPr>
          <p:cNvPr id="8" name="Picture 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428620" y="4663007"/>
            <a:ext cx="458345" cy="45720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09858" y="7323104"/>
            <a:ext cx="457200" cy="284507"/>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05948" y="4537108"/>
            <a:ext cx="457200" cy="295556"/>
          </a:xfrm>
          <a:prstGeom prst="rect">
            <a:avLst/>
          </a:prstGeom>
          <a:ln>
            <a:solidFill>
              <a:schemeClr val="tx1"/>
            </a:solidFill>
          </a:ln>
        </p:spPr>
      </p:pic>
      <p:pic>
        <p:nvPicPr>
          <p:cNvPr id="9" name="Picture 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750978" y="7285265"/>
            <a:ext cx="637659" cy="548640"/>
          </a:xfrm>
          <a:prstGeom prst="rect">
            <a:avLst/>
          </a:prstGeom>
        </p:spPr>
      </p:pic>
      <p:sp>
        <p:nvSpPr>
          <p:cNvPr id="14" name="TextBox 13"/>
          <p:cNvSpPr txBox="1"/>
          <p:nvPr/>
        </p:nvSpPr>
        <p:spPr>
          <a:xfrm>
            <a:off x="1817060" y="5671791"/>
            <a:ext cx="1349386" cy="369332"/>
          </a:xfrm>
          <a:prstGeom prst="rect">
            <a:avLst/>
          </a:prstGeom>
          <a:noFill/>
        </p:spPr>
        <p:txBody>
          <a:bodyPr wrap="square" rtlCol="0" anchor="ctr">
            <a:spAutoFit/>
          </a:bodyPr>
          <a:lstStyle/>
          <a:p>
            <a:pPr algn="l"/>
            <a:r>
              <a:rPr lang="en-US" b="1" i="0" dirty="0" smtClean="0">
                <a:solidFill>
                  <a:schemeClr val="tx1"/>
                </a:solidFill>
              </a:rPr>
              <a:t>Initiation</a:t>
            </a:r>
          </a:p>
        </p:txBody>
      </p:sp>
      <p:sp>
        <p:nvSpPr>
          <p:cNvPr id="28" name="TextBox 27"/>
          <p:cNvSpPr txBox="1"/>
          <p:nvPr/>
        </p:nvSpPr>
        <p:spPr>
          <a:xfrm>
            <a:off x="6604658" y="5487125"/>
            <a:ext cx="1392382" cy="369332"/>
          </a:xfrm>
          <a:prstGeom prst="rect">
            <a:avLst/>
          </a:prstGeom>
          <a:noFill/>
        </p:spPr>
        <p:txBody>
          <a:bodyPr wrap="square" rtlCol="0" anchor="ctr">
            <a:spAutoFit/>
          </a:bodyPr>
          <a:lstStyle/>
          <a:p>
            <a:pPr algn="l"/>
            <a:r>
              <a:rPr lang="en-US" b="1" dirty="0" smtClean="0"/>
              <a:t>Execution</a:t>
            </a:r>
            <a:endParaRPr lang="en-US" b="1" i="0" dirty="0" smtClean="0">
              <a:solidFill>
                <a:schemeClr val="tx1"/>
              </a:solidFill>
            </a:endParaRPr>
          </a:p>
        </p:txBody>
      </p:sp>
      <p:sp>
        <p:nvSpPr>
          <p:cNvPr id="32" name="TextBox 31"/>
          <p:cNvSpPr txBox="1"/>
          <p:nvPr/>
        </p:nvSpPr>
        <p:spPr>
          <a:xfrm>
            <a:off x="11723914" y="5494051"/>
            <a:ext cx="1392382" cy="369332"/>
          </a:xfrm>
          <a:prstGeom prst="rect">
            <a:avLst/>
          </a:prstGeom>
          <a:noFill/>
        </p:spPr>
        <p:txBody>
          <a:bodyPr wrap="square" rtlCol="0" anchor="ctr">
            <a:spAutoFit/>
          </a:bodyPr>
          <a:lstStyle/>
          <a:p>
            <a:pPr algn="l"/>
            <a:r>
              <a:rPr lang="en-US" b="1" dirty="0" smtClean="0"/>
              <a:t>Closure</a:t>
            </a:r>
            <a:endParaRPr lang="en-US" b="1" i="0" dirty="0" smtClean="0">
              <a:solidFill>
                <a:schemeClr val="tx1"/>
              </a:solidFill>
            </a:endParaRPr>
          </a:p>
        </p:txBody>
      </p:sp>
      <p:sp>
        <p:nvSpPr>
          <p:cNvPr id="15" name="Right Arrow 14"/>
          <p:cNvSpPr/>
          <p:nvPr/>
        </p:nvSpPr>
        <p:spPr bwMode="auto">
          <a:xfrm>
            <a:off x="4608698" y="5372364"/>
            <a:ext cx="540327" cy="626566"/>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36" name="Right Arrow 35"/>
          <p:cNvSpPr/>
          <p:nvPr/>
        </p:nvSpPr>
        <p:spPr bwMode="auto">
          <a:xfrm>
            <a:off x="9540919" y="5379290"/>
            <a:ext cx="540327" cy="626566"/>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7" name="TextBox 16"/>
          <p:cNvSpPr txBox="1"/>
          <p:nvPr/>
        </p:nvSpPr>
        <p:spPr>
          <a:xfrm>
            <a:off x="4834738" y="3449271"/>
            <a:ext cx="4932221" cy="369332"/>
          </a:xfrm>
          <a:prstGeom prst="rect">
            <a:avLst/>
          </a:prstGeom>
          <a:gradFill flip="none" rotWithShape="1">
            <a:gsLst>
              <a:gs pos="85000">
                <a:schemeClr val="accent5">
                  <a:lumMod val="5000"/>
                  <a:lumOff val="95000"/>
                </a:schemeClr>
              </a:gs>
              <a:gs pos="97000">
                <a:schemeClr val="accent5">
                  <a:lumMod val="45000"/>
                  <a:lumOff val="55000"/>
                </a:schemeClr>
              </a:gs>
              <a:gs pos="97000">
                <a:schemeClr val="accent3">
                  <a:lumMod val="40000"/>
                  <a:lumOff val="60000"/>
                </a:schemeClr>
              </a:gs>
              <a:gs pos="100000">
                <a:schemeClr val="accent5">
                  <a:lumMod val="30000"/>
                  <a:lumOff val="70000"/>
                </a:schemeClr>
              </a:gs>
            </a:gsLst>
            <a:lin ang="5400000" scaled="1"/>
            <a:tileRect/>
          </a:gradFill>
          <a:ln>
            <a:solidFill>
              <a:srgbClr val="00B050"/>
            </a:solidFill>
          </a:ln>
        </p:spPr>
        <p:txBody>
          <a:bodyPr wrap="square" rtlCol="0">
            <a:spAutoFit/>
          </a:bodyPr>
          <a:lstStyle/>
          <a:p>
            <a:pPr algn="l"/>
            <a:r>
              <a:rPr lang="en-US" b="1" i="0" dirty="0" smtClean="0">
                <a:solidFill>
                  <a:schemeClr val="tx1"/>
                </a:solidFill>
              </a:rPr>
              <a:t>EPC Financial Phases and Work Activities</a:t>
            </a:r>
          </a:p>
        </p:txBody>
      </p:sp>
      <p:sp>
        <p:nvSpPr>
          <p:cNvPr id="58" name="Rounded Rectangle 57"/>
          <p:cNvSpPr/>
          <p:nvPr/>
        </p:nvSpPr>
        <p:spPr bwMode="auto">
          <a:xfrm>
            <a:off x="245423" y="4053870"/>
            <a:ext cx="14069291" cy="4096529"/>
          </a:xfrm>
          <a:prstGeom prst="roundRect">
            <a:avLst/>
          </a:prstGeom>
          <a:noFill/>
          <a:ln w="22225" cap="flat" cmpd="sng" algn="ctr">
            <a:solidFill>
              <a:schemeClr val="tx1"/>
            </a:solidFill>
            <a:prstDash val="sysDash"/>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767525235"/>
              </p:ext>
            </p:extLst>
          </p:nvPr>
        </p:nvGraphicFramePr>
        <p:xfrm>
          <a:off x="182188" y="9292016"/>
          <a:ext cx="2117414" cy="1248544"/>
        </p:xfrm>
        <a:graphic>
          <a:graphicData uri="http://schemas.openxmlformats.org/presentationml/2006/ole">
            <mc:AlternateContent xmlns:mc="http://schemas.openxmlformats.org/markup-compatibility/2006">
              <mc:Choice xmlns:v="urn:schemas-microsoft-com:vml" Requires="v">
                <p:oleObj spid="_x0000_s1059" name="Macro-Enabled Worksheet" showAsIcon="1" r:id="rId27" imgW="914400" imgH="771480" progId="Excel.SheetMacroEnabled.12">
                  <p:embed/>
                </p:oleObj>
              </mc:Choice>
              <mc:Fallback>
                <p:oleObj name="Macro-Enabled Worksheet" showAsIcon="1" r:id="rId27" imgW="914400" imgH="771480" progId="Excel.SheetMacroEnabled.12">
                  <p:embed/>
                  <p:pic>
                    <p:nvPicPr>
                      <p:cNvPr id="0" name=""/>
                      <p:cNvPicPr/>
                      <p:nvPr/>
                    </p:nvPicPr>
                    <p:blipFill>
                      <a:blip r:embed="rId28"/>
                      <a:stretch>
                        <a:fillRect/>
                      </a:stretch>
                    </p:blipFill>
                    <p:spPr>
                      <a:xfrm>
                        <a:off x="182188" y="9292016"/>
                        <a:ext cx="2117414" cy="124854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60278120"/>
              </p:ext>
            </p:extLst>
          </p:nvPr>
        </p:nvGraphicFramePr>
        <p:xfrm>
          <a:off x="1655786" y="9296139"/>
          <a:ext cx="1862819" cy="1248544"/>
        </p:xfrm>
        <a:graphic>
          <a:graphicData uri="http://schemas.openxmlformats.org/presentationml/2006/ole">
            <mc:AlternateContent xmlns:mc="http://schemas.openxmlformats.org/markup-compatibility/2006">
              <mc:Choice xmlns:v="urn:schemas-microsoft-com:vml" Requires="v">
                <p:oleObj spid="_x0000_s1060" name="Macro-Enabled Worksheet" showAsIcon="1" r:id="rId29" imgW="914400" imgH="771480" progId="Excel.SheetMacroEnabled.12">
                  <p:embed/>
                </p:oleObj>
              </mc:Choice>
              <mc:Fallback>
                <p:oleObj name="Macro-Enabled Worksheet" showAsIcon="1" r:id="rId29" imgW="914400" imgH="771480" progId="Excel.SheetMacroEnabled.12">
                  <p:embed/>
                  <p:pic>
                    <p:nvPicPr>
                      <p:cNvPr id="0" name=""/>
                      <p:cNvPicPr/>
                      <p:nvPr/>
                    </p:nvPicPr>
                    <p:blipFill>
                      <a:blip r:embed="rId30"/>
                      <a:stretch>
                        <a:fillRect/>
                      </a:stretch>
                    </p:blipFill>
                    <p:spPr>
                      <a:xfrm>
                        <a:off x="1655786" y="9296139"/>
                        <a:ext cx="1862819" cy="1248544"/>
                      </a:xfrm>
                      <a:prstGeom prst="rect">
                        <a:avLst/>
                      </a:prstGeom>
                    </p:spPr>
                  </p:pic>
                </p:oleObj>
              </mc:Fallback>
            </mc:AlternateContent>
          </a:graphicData>
        </a:graphic>
      </p:graphicFrame>
      <p:sp>
        <p:nvSpPr>
          <p:cNvPr id="18" name="TextBox 17"/>
          <p:cNvSpPr txBox="1"/>
          <p:nvPr/>
        </p:nvSpPr>
        <p:spPr>
          <a:xfrm>
            <a:off x="771177" y="8752368"/>
            <a:ext cx="2138277" cy="338554"/>
          </a:xfrm>
          <a:prstGeom prst="rect">
            <a:avLst/>
          </a:prstGeom>
          <a:noFill/>
        </p:spPr>
        <p:txBody>
          <a:bodyPr wrap="square" rtlCol="0">
            <a:spAutoFit/>
          </a:bodyPr>
          <a:lstStyle/>
          <a:p>
            <a:pPr algn="l"/>
            <a:r>
              <a:rPr lang="en-US" sz="1600" b="1" i="0" dirty="0" smtClean="0">
                <a:solidFill>
                  <a:schemeClr val="tx1"/>
                </a:solidFill>
              </a:rPr>
              <a:t>Tools and Templates</a:t>
            </a:r>
          </a:p>
        </p:txBody>
      </p:sp>
      <p:sp>
        <p:nvSpPr>
          <p:cNvPr id="22" name="Rectangle 21"/>
          <p:cNvSpPr/>
          <p:nvPr/>
        </p:nvSpPr>
        <p:spPr>
          <a:xfrm>
            <a:off x="726135" y="1705227"/>
            <a:ext cx="12009641" cy="1015663"/>
          </a:xfrm>
          <a:prstGeom prst="rect">
            <a:avLst/>
          </a:prstGeom>
        </p:spPr>
        <p:txBody>
          <a:bodyPr wrap="square">
            <a:spAutoFit/>
          </a:bodyPr>
          <a:lstStyle/>
          <a:p>
            <a:pPr algn="just"/>
            <a:r>
              <a:rPr lang="en-US" sz="2000" dirty="0" smtClean="0">
                <a:latin typeface="+mj-lt"/>
              </a:rPr>
              <a:t>The purpose of Financial Management service area is to provide clear, accurate and up-to-date financial data in coordination with the BP Project Manager (BP PM).</a:t>
            </a:r>
            <a:r>
              <a:rPr lang="en-US" sz="2000" dirty="0">
                <a:latin typeface="+mj-lt"/>
              </a:rPr>
              <a:t> The team will also help the BP Project Manager to reconcile the actuals (from SAP) with the </a:t>
            </a:r>
            <a:r>
              <a:rPr lang="en-US" sz="2000" dirty="0" smtClean="0">
                <a:latin typeface="+mj-lt"/>
              </a:rPr>
              <a:t>forecast</a:t>
            </a:r>
            <a:r>
              <a:rPr lang="en-US" sz="2000" dirty="0">
                <a:latin typeface="+mj-lt"/>
              </a:rPr>
              <a:t>.</a:t>
            </a:r>
          </a:p>
        </p:txBody>
      </p:sp>
      <p:sp>
        <p:nvSpPr>
          <p:cNvPr id="23" name="TextBox 22"/>
          <p:cNvSpPr txBox="1"/>
          <p:nvPr/>
        </p:nvSpPr>
        <p:spPr>
          <a:xfrm>
            <a:off x="726135" y="722324"/>
            <a:ext cx="8728030" cy="646331"/>
          </a:xfrm>
          <a:prstGeom prst="rect">
            <a:avLst/>
          </a:prstGeom>
          <a:noFill/>
        </p:spPr>
        <p:txBody>
          <a:bodyPr wrap="none" rtlCol="0">
            <a:spAutoFit/>
          </a:bodyPr>
          <a:lstStyle/>
          <a:p>
            <a:r>
              <a:rPr lang="en-US" sz="3600" b="1" i="0" dirty="0" smtClean="0">
                <a:solidFill>
                  <a:srgbClr val="006600"/>
                </a:solidFill>
              </a:rPr>
              <a:t>EPC </a:t>
            </a:r>
            <a:r>
              <a:rPr lang="en-US" sz="3600" b="1" dirty="0">
                <a:solidFill>
                  <a:srgbClr val="006600"/>
                </a:solidFill>
              </a:rPr>
              <a:t>Finance </a:t>
            </a:r>
            <a:r>
              <a:rPr lang="en-US" sz="3600" b="1" dirty="0" smtClean="0">
                <a:solidFill>
                  <a:srgbClr val="006600"/>
                </a:solidFill>
              </a:rPr>
              <a:t>Management Service </a:t>
            </a:r>
            <a:r>
              <a:rPr lang="en-US" sz="3600" b="1" i="0" dirty="0" smtClean="0">
                <a:solidFill>
                  <a:srgbClr val="006600"/>
                </a:solidFill>
              </a:rPr>
              <a:t>area</a:t>
            </a:r>
          </a:p>
        </p:txBody>
      </p:sp>
    </p:spTree>
    <p:extLst>
      <p:ext uri="{BB962C8B-B14F-4D97-AF65-F5344CB8AC3E}">
        <p14:creationId xmlns:p14="http://schemas.microsoft.com/office/powerpoint/2010/main" val="1529873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F030E8-7BB8-4398-91C1-EEC8C88BA4C1}" type="slidenum">
              <a:rPr lang="en-US" smtClean="0">
                <a:solidFill>
                  <a:srgbClr val="009900"/>
                </a:solidFill>
              </a:rPr>
              <a:pPr/>
              <a:t>3</a:t>
            </a:fld>
            <a:endParaRPr lang="en-US" dirty="0">
              <a:solidFill>
                <a:srgbClr val="009900"/>
              </a:solidFill>
            </a:endParaRPr>
          </a:p>
        </p:txBody>
      </p:sp>
      <p:sp>
        <p:nvSpPr>
          <p:cNvPr id="3" name="Slide Number Placeholder 1"/>
          <p:cNvSpPr txBox="1">
            <a:spLocks/>
          </p:cNvSpPr>
          <p:nvPr/>
        </p:nvSpPr>
        <p:spPr bwMode="auto">
          <a:xfrm>
            <a:off x="11693821" y="9095246"/>
            <a:ext cx="2484955" cy="1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363" b="0" i="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F030E8-7BB8-4398-91C1-EEC8C88BA4C1}" type="slidenum">
              <a:rPr lang="en-US" smtClean="0">
                <a:solidFill>
                  <a:srgbClr val="009900"/>
                </a:solidFill>
              </a:rPr>
              <a:pPr/>
              <a:t>3</a:t>
            </a:fld>
            <a:endParaRPr lang="en-US" dirty="0">
              <a:solidFill>
                <a:srgbClr val="009900"/>
              </a:solidFill>
            </a:endParaRPr>
          </a:p>
        </p:txBody>
      </p:sp>
      <p:sp>
        <p:nvSpPr>
          <p:cNvPr id="4" name="TextBox 3"/>
          <p:cNvSpPr txBox="1"/>
          <p:nvPr/>
        </p:nvSpPr>
        <p:spPr>
          <a:xfrm>
            <a:off x="4867356" y="3658588"/>
            <a:ext cx="5540682" cy="369332"/>
          </a:xfrm>
          <a:prstGeom prst="rect">
            <a:avLst/>
          </a:prstGeom>
          <a:gradFill flip="none" rotWithShape="1">
            <a:gsLst>
              <a:gs pos="85000">
                <a:schemeClr val="accent5">
                  <a:lumMod val="5000"/>
                  <a:lumOff val="95000"/>
                </a:schemeClr>
              </a:gs>
              <a:gs pos="97000">
                <a:schemeClr val="accent5">
                  <a:lumMod val="45000"/>
                  <a:lumOff val="55000"/>
                </a:schemeClr>
              </a:gs>
              <a:gs pos="97000">
                <a:schemeClr val="accent3">
                  <a:lumMod val="40000"/>
                  <a:lumOff val="60000"/>
                </a:schemeClr>
              </a:gs>
              <a:gs pos="100000">
                <a:schemeClr val="accent5">
                  <a:lumMod val="30000"/>
                  <a:lumOff val="70000"/>
                </a:schemeClr>
              </a:gs>
            </a:gsLst>
            <a:lin ang="5400000" scaled="1"/>
            <a:tileRect/>
          </a:gradFill>
          <a:ln>
            <a:solidFill>
              <a:srgbClr val="00B050"/>
            </a:solidFill>
          </a:ln>
        </p:spPr>
        <p:txBody>
          <a:bodyPr wrap="square" rtlCol="0">
            <a:spAutoFit/>
          </a:bodyPr>
          <a:lstStyle/>
          <a:p>
            <a:pPr algn="l"/>
            <a:r>
              <a:rPr lang="en-US" b="1" i="0" dirty="0" smtClean="0">
                <a:solidFill>
                  <a:schemeClr val="tx1"/>
                </a:solidFill>
              </a:rPr>
              <a:t>EPC Contracting – New or Change Request</a:t>
            </a:r>
          </a:p>
        </p:txBody>
      </p:sp>
      <p:sp>
        <p:nvSpPr>
          <p:cNvPr id="5" name="Rounded Rectangle 4"/>
          <p:cNvSpPr/>
          <p:nvPr/>
        </p:nvSpPr>
        <p:spPr bwMode="auto">
          <a:xfrm>
            <a:off x="754232" y="4683619"/>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Inputs from PM</a:t>
            </a:r>
          </a:p>
        </p:txBody>
      </p:sp>
      <p:sp>
        <p:nvSpPr>
          <p:cNvPr id="6" name="Right Arrow 5"/>
          <p:cNvSpPr/>
          <p:nvPr/>
        </p:nvSpPr>
        <p:spPr bwMode="auto">
          <a:xfrm>
            <a:off x="2078525" y="5089530"/>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7" name="Bent Arrow 6"/>
          <p:cNvSpPr/>
          <p:nvPr/>
        </p:nvSpPr>
        <p:spPr bwMode="auto">
          <a:xfrm>
            <a:off x="2512072" y="4683619"/>
            <a:ext cx="457200" cy="489039"/>
          </a:xfrm>
          <a:prstGeom prst="ben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8" name="Bent Arrow 7"/>
          <p:cNvSpPr/>
          <p:nvPr/>
        </p:nvSpPr>
        <p:spPr bwMode="auto">
          <a:xfrm flipV="1">
            <a:off x="2512072" y="5204495"/>
            <a:ext cx="456020" cy="433398"/>
          </a:xfrm>
          <a:prstGeom prst="ben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9" name="Rounded Rectangle 8"/>
          <p:cNvSpPr/>
          <p:nvPr/>
        </p:nvSpPr>
        <p:spPr bwMode="auto">
          <a:xfrm>
            <a:off x="2968092" y="4307856"/>
            <a:ext cx="1350321" cy="561109"/>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Mail to P2P Team</a:t>
            </a:r>
          </a:p>
        </p:txBody>
      </p:sp>
      <p:sp>
        <p:nvSpPr>
          <p:cNvPr id="10" name="Rounded Rectangle 9"/>
          <p:cNvSpPr/>
          <p:nvPr/>
        </p:nvSpPr>
        <p:spPr bwMode="auto">
          <a:xfrm>
            <a:off x="2947309" y="5471635"/>
            <a:ext cx="1350321" cy="561109"/>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Enter Required </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details in </a:t>
            </a:r>
            <a:r>
              <a:rPr lang="en-US" sz="1200" b="1" dirty="0" smtClean="0">
                <a:latin typeface="Univers 45 Light" pitchFamily="2" charset="0"/>
                <a:cs typeface="Arial" charset="0"/>
              </a:rPr>
              <a:t>iNeed</a:t>
            </a:r>
            <a:endParaRPr kumimoji="0" lang="en-US" sz="1200" b="1" u="none" strike="noStrike" cap="none" normalizeH="0" baseline="0" dirty="0" smtClean="0">
              <a:ln>
                <a:noFill/>
              </a:ln>
              <a:effectLst/>
              <a:latin typeface="Univers 45 Light" pitchFamily="2" charset="0"/>
              <a:cs typeface="Arial" charset="0"/>
            </a:endParaRPr>
          </a:p>
        </p:txBody>
      </p:sp>
      <p:sp>
        <p:nvSpPr>
          <p:cNvPr id="11" name="Bent Arrow 10"/>
          <p:cNvSpPr/>
          <p:nvPr/>
        </p:nvSpPr>
        <p:spPr bwMode="auto">
          <a:xfrm rot="5400000">
            <a:off x="4277424" y="4610680"/>
            <a:ext cx="634918" cy="489041"/>
          </a:xfrm>
          <a:prstGeom prst="ben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2" name="Bent Arrow 11"/>
          <p:cNvSpPr/>
          <p:nvPr/>
        </p:nvSpPr>
        <p:spPr bwMode="auto">
          <a:xfrm rot="16200000" flipV="1">
            <a:off x="4287320" y="5256369"/>
            <a:ext cx="603958" cy="500209"/>
          </a:xfrm>
          <a:prstGeom prst="ben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3" name="Right Arrow 12"/>
          <p:cNvSpPr/>
          <p:nvPr/>
        </p:nvSpPr>
        <p:spPr bwMode="auto">
          <a:xfrm>
            <a:off x="4787089" y="5096456"/>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4" name="Rounded Rectangle 13"/>
          <p:cNvSpPr/>
          <p:nvPr/>
        </p:nvSpPr>
        <p:spPr bwMode="auto">
          <a:xfrm>
            <a:off x="5229254" y="4690545"/>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Additional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Requirements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if any</a:t>
            </a:r>
          </a:p>
        </p:txBody>
      </p:sp>
      <p:sp>
        <p:nvSpPr>
          <p:cNvPr id="15" name="Right Arrow 14"/>
          <p:cNvSpPr/>
          <p:nvPr/>
        </p:nvSpPr>
        <p:spPr bwMode="auto">
          <a:xfrm>
            <a:off x="6539687" y="5103382"/>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6" name="Rounded Rectangle 15"/>
          <p:cNvSpPr/>
          <p:nvPr/>
        </p:nvSpPr>
        <p:spPr bwMode="auto">
          <a:xfrm>
            <a:off x="6981852" y="4676689"/>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Communicate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with PM</a:t>
            </a:r>
          </a:p>
        </p:txBody>
      </p:sp>
      <p:sp>
        <p:nvSpPr>
          <p:cNvPr id="17" name="Right Arrow 16"/>
          <p:cNvSpPr/>
          <p:nvPr/>
        </p:nvSpPr>
        <p:spPr bwMode="auto">
          <a:xfrm>
            <a:off x="8313071" y="5110308"/>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18" name="Rounded Rectangle 17"/>
          <p:cNvSpPr/>
          <p:nvPr/>
        </p:nvSpPr>
        <p:spPr bwMode="auto">
          <a:xfrm>
            <a:off x="8755233" y="4683615"/>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Receive</a:t>
            </a:r>
            <a:r>
              <a:rPr kumimoji="0" lang="en-US" sz="1200" b="1" u="none" strike="noStrike" cap="none" normalizeH="0" dirty="0" smtClean="0">
                <a:ln>
                  <a:noFill/>
                </a:ln>
                <a:effectLst/>
                <a:latin typeface="Univers 45 Light" pitchFamily="2" charset="0"/>
                <a:cs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dirty="0" smtClean="0">
                <a:ln>
                  <a:noFill/>
                </a:ln>
                <a:effectLst/>
                <a:latin typeface="Univers 45 Light" pitchFamily="2" charset="0"/>
                <a:cs typeface="Arial" charset="0"/>
              </a:rPr>
              <a:t>additional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Inputs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From PM</a:t>
            </a:r>
          </a:p>
        </p:txBody>
      </p:sp>
      <p:sp>
        <p:nvSpPr>
          <p:cNvPr id="19" name="Right Arrow 18"/>
          <p:cNvSpPr/>
          <p:nvPr/>
        </p:nvSpPr>
        <p:spPr bwMode="auto">
          <a:xfrm>
            <a:off x="10086454" y="5117234"/>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20" name="Rounded Rectangle 19"/>
          <p:cNvSpPr/>
          <p:nvPr/>
        </p:nvSpPr>
        <p:spPr bwMode="auto">
          <a:xfrm>
            <a:off x="10528613" y="4690541"/>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Inform P2P </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team  or IP team</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as applicable</a:t>
            </a:r>
            <a:endParaRPr kumimoji="0" lang="en-US" sz="1200" b="1" u="none" strike="noStrike" cap="none" normalizeH="0" baseline="0" dirty="0" smtClean="0">
              <a:ln>
                <a:noFill/>
              </a:ln>
              <a:effectLst/>
              <a:latin typeface="Univers 45 Light" pitchFamily="2" charset="0"/>
              <a:cs typeface="Arial" charset="0"/>
            </a:endParaRPr>
          </a:p>
        </p:txBody>
      </p:sp>
      <p:sp>
        <p:nvSpPr>
          <p:cNvPr id="21" name="Right Arrow 20"/>
          <p:cNvSpPr/>
          <p:nvPr/>
        </p:nvSpPr>
        <p:spPr bwMode="auto">
          <a:xfrm>
            <a:off x="11859837" y="5124160"/>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22" name="Rounded Rectangle 21"/>
          <p:cNvSpPr/>
          <p:nvPr/>
        </p:nvSpPr>
        <p:spPr bwMode="auto">
          <a:xfrm>
            <a:off x="12322777" y="4676685"/>
            <a:ext cx="1324293" cy="978078"/>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Update PM </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on the </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Purchase Order </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Univers 45 Light" pitchFamily="2" charset="0"/>
                <a:cs typeface="Arial" charset="0"/>
              </a:rPr>
              <a:t>status</a:t>
            </a:r>
            <a:endParaRPr kumimoji="0" lang="en-US" sz="1200" b="1" u="none" strike="noStrike" cap="none" normalizeH="0" baseline="0" dirty="0" smtClean="0">
              <a:ln>
                <a:noFill/>
              </a:ln>
              <a:effectLst/>
              <a:latin typeface="Univers 45 Light" pitchFamily="2" charset="0"/>
              <a:cs typeface="Arial" charset="0"/>
            </a:endParaRPr>
          </a:p>
        </p:txBody>
      </p:sp>
      <p:sp>
        <p:nvSpPr>
          <p:cNvPr id="23" name="TextBox 22"/>
          <p:cNvSpPr txBox="1"/>
          <p:nvPr/>
        </p:nvSpPr>
        <p:spPr>
          <a:xfrm>
            <a:off x="2512784" y="7158980"/>
            <a:ext cx="2420758" cy="369332"/>
          </a:xfrm>
          <a:prstGeom prst="rect">
            <a:avLst/>
          </a:prstGeom>
          <a:gradFill flip="none" rotWithShape="1">
            <a:gsLst>
              <a:gs pos="85000">
                <a:schemeClr val="accent5">
                  <a:lumMod val="5000"/>
                  <a:lumOff val="95000"/>
                </a:schemeClr>
              </a:gs>
              <a:gs pos="97000">
                <a:schemeClr val="accent5">
                  <a:lumMod val="45000"/>
                  <a:lumOff val="55000"/>
                </a:schemeClr>
              </a:gs>
              <a:gs pos="97000">
                <a:schemeClr val="accent3">
                  <a:lumMod val="40000"/>
                  <a:lumOff val="60000"/>
                </a:schemeClr>
              </a:gs>
              <a:gs pos="100000">
                <a:schemeClr val="accent5">
                  <a:lumMod val="30000"/>
                  <a:lumOff val="70000"/>
                </a:schemeClr>
              </a:gs>
            </a:gsLst>
            <a:lin ang="5400000" scaled="1"/>
            <a:tileRect/>
          </a:gradFill>
          <a:ln>
            <a:solidFill>
              <a:srgbClr val="00B050"/>
            </a:solidFill>
          </a:ln>
        </p:spPr>
        <p:txBody>
          <a:bodyPr wrap="square" rtlCol="0" anchor="ctr">
            <a:spAutoFit/>
          </a:bodyPr>
          <a:lstStyle/>
          <a:p>
            <a:pPr algn="l"/>
            <a:r>
              <a:rPr lang="en-US" b="1" i="0" dirty="0" smtClean="0">
                <a:solidFill>
                  <a:schemeClr val="tx1"/>
                </a:solidFill>
              </a:rPr>
              <a:t>Cost Code Creation</a:t>
            </a:r>
          </a:p>
        </p:txBody>
      </p:sp>
      <p:graphicFrame>
        <p:nvGraphicFramePr>
          <p:cNvPr id="24" name="Diagram 23"/>
          <p:cNvGraphicFramePr/>
          <p:nvPr>
            <p:extLst>
              <p:ext uri="{D42A27DB-BD31-4B8C-83A1-F6EECF244321}">
                <p14:modId xmlns:p14="http://schemas.microsoft.com/office/powerpoint/2010/main" val="1560567688"/>
              </p:ext>
            </p:extLst>
          </p:nvPr>
        </p:nvGraphicFramePr>
        <p:xfrm>
          <a:off x="2162286" y="7777513"/>
          <a:ext cx="4792891" cy="1179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Rounded Rectangle 24"/>
          <p:cNvSpPr/>
          <p:nvPr/>
        </p:nvSpPr>
        <p:spPr bwMode="auto">
          <a:xfrm>
            <a:off x="442502" y="7935833"/>
            <a:ext cx="1324293" cy="978078"/>
          </a:xfrm>
          <a:prstGeom prst="roundRect">
            <a:avLst/>
          </a:prstGeom>
          <a:pattFill prst="pct5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Request from PM</a:t>
            </a:r>
          </a:p>
        </p:txBody>
      </p:sp>
      <p:sp>
        <p:nvSpPr>
          <p:cNvPr id="26" name="Right Arrow 25"/>
          <p:cNvSpPr/>
          <p:nvPr/>
        </p:nvSpPr>
        <p:spPr bwMode="auto">
          <a:xfrm>
            <a:off x="1773722" y="8348728"/>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graphicFrame>
        <p:nvGraphicFramePr>
          <p:cNvPr id="27" name="Diagram 26"/>
          <p:cNvGraphicFramePr/>
          <p:nvPr>
            <p:extLst>
              <p:ext uri="{D42A27DB-BD31-4B8C-83A1-F6EECF244321}">
                <p14:modId xmlns:p14="http://schemas.microsoft.com/office/powerpoint/2010/main" val="4180533166"/>
              </p:ext>
            </p:extLst>
          </p:nvPr>
        </p:nvGraphicFramePr>
        <p:xfrm>
          <a:off x="9380504" y="7805221"/>
          <a:ext cx="4792891" cy="11792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8" name="Rounded Rectangle 27"/>
          <p:cNvSpPr/>
          <p:nvPr/>
        </p:nvSpPr>
        <p:spPr bwMode="auto">
          <a:xfrm>
            <a:off x="7660720" y="7963541"/>
            <a:ext cx="1324293" cy="978078"/>
          </a:xfrm>
          <a:prstGeom prst="roundRect">
            <a:avLst/>
          </a:prstGeom>
          <a:pattFill prst="pct50">
            <a:fgClr>
              <a:srgbClr val="92D050"/>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Univers 45 Light" pitchFamily="2" charset="0"/>
                <a:cs typeface="Arial" charset="0"/>
              </a:rPr>
              <a:t>Request from PM</a:t>
            </a:r>
          </a:p>
        </p:txBody>
      </p:sp>
      <p:sp>
        <p:nvSpPr>
          <p:cNvPr id="29" name="Right Arrow 28"/>
          <p:cNvSpPr/>
          <p:nvPr/>
        </p:nvSpPr>
        <p:spPr bwMode="auto">
          <a:xfrm>
            <a:off x="8991940" y="8376436"/>
            <a:ext cx="433547" cy="174293"/>
          </a:xfrm>
          <a:prstGeom prst="rightArrow">
            <a:avLst/>
          </a:prstGeom>
          <a:pattFill prst="pct25">
            <a:fgClr>
              <a:schemeClr val="accent1"/>
            </a:fgClr>
            <a:bgClr>
              <a:schemeClr val="bg1"/>
            </a:bgClr>
          </a:pattFill>
          <a:ln w="9525" cap="flat" cmpd="sng" algn="ctr">
            <a:solidFill>
              <a:schemeClr val="tx1"/>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30" name="TextBox 29"/>
          <p:cNvSpPr txBox="1"/>
          <p:nvPr/>
        </p:nvSpPr>
        <p:spPr>
          <a:xfrm>
            <a:off x="9963859" y="7147616"/>
            <a:ext cx="1788782" cy="369332"/>
          </a:xfrm>
          <a:prstGeom prst="rect">
            <a:avLst/>
          </a:prstGeom>
          <a:gradFill flip="none" rotWithShape="1">
            <a:gsLst>
              <a:gs pos="85000">
                <a:schemeClr val="accent5">
                  <a:lumMod val="5000"/>
                  <a:lumOff val="95000"/>
                </a:schemeClr>
              </a:gs>
              <a:gs pos="97000">
                <a:schemeClr val="accent5">
                  <a:lumMod val="45000"/>
                  <a:lumOff val="55000"/>
                </a:schemeClr>
              </a:gs>
              <a:gs pos="97000">
                <a:schemeClr val="accent3">
                  <a:lumMod val="40000"/>
                  <a:lumOff val="60000"/>
                </a:schemeClr>
              </a:gs>
              <a:gs pos="100000">
                <a:schemeClr val="accent5">
                  <a:lumMod val="30000"/>
                  <a:lumOff val="70000"/>
                </a:schemeClr>
              </a:gs>
            </a:gsLst>
            <a:lin ang="5400000" scaled="1"/>
            <a:tileRect/>
          </a:gradFill>
          <a:ln>
            <a:solidFill>
              <a:srgbClr val="00B050"/>
            </a:solidFill>
          </a:ln>
        </p:spPr>
        <p:txBody>
          <a:bodyPr wrap="square" rtlCol="0" anchor="ctr">
            <a:spAutoFit/>
          </a:bodyPr>
          <a:lstStyle/>
          <a:p>
            <a:pPr algn="l"/>
            <a:r>
              <a:rPr lang="en-US" b="1" i="0" dirty="0" smtClean="0">
                <a:solidFill>
                  <a:schemeClr val="tx1"/>
                </a:solidFill>
              </a:rPr>
              <a:t>UFA Creation</a:t>
            </a:r>
          </a:p>
        </p:txBody>
      </p:sp>
      <p:sp>
        <p:nvSpPr>
          <p:cNvPr id="31" name="Rounded Rectangle 30"/>
          <p:cNvSpPr/>
          <p:nvPr/>
        </p:nvSpPr>
        <p:spPr bwMode="auto">
          <a:xfrm>
            <a:off x="169469" y="4266710"/>
            <a:ext cx="14069291" cy="2003105"/>
          </a:xfrm>
          <a:prstGeom prst="roundRect">
            <a:avLst/>
          </a:prstGeom>
          <a:noFill/>
          <a:ln w="22225" cap="flat" cmpd="sng" algn="ctr">
            <a:solidFill>
              <a:schemeClr val="tx1"/>
            </a:solidFill>
            <a:prstDash val="sysDash"/>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32" name="Rounded Rectangle 31"/>
          <p:cNvSpPr/>
          <p:nvPr/>
        </p:nvSpPr>
        <p:spPr bwMode="auto">
          <a:xfrm>
            <a:off x="342653" y="7677901"/>
            <a:ext cx="6761020" cy="1417345"/>
          </a:xfrm>
          <a:prstGeom prst="roundRect">
            <a:avLst/>
          </a:prstGeom>
          <a:noFill/>
          <a:ln w="22225" cap="flat" cmpd="sng" algn="ctr">
            <a:solidFill>
              <a:schemeClr val="tx1"/>
            </a:solidFill>
            <a:prstDash val="sysDash"/>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33" name="Rounded Rectangle 32"/>
          <p:cNvSpPr/>
          <p:nvPr/>
        </p:nvSpPr>
        <p:spPr bwMode="auto">
          <a:xfrm>
            <a:off x="7477740" y="7677901"/>
            <a:ext cx="6761020" cy="1400835"/>
          </a:xfrm>
          <a:prstGeom prst="roundRect">
            <a:avLst/>
          </a:prstGeom>
          <a:noFill/>
          <a:ln w="22225" cap="flat" cmpd="sng" algn="ctr">
            <a:solidFill>
              <a:schemeClr val="tx1"/>
            </a:solidFill>
            <a:prstDash val="sysDash"/>
            <a:round/>
            <a:headEnd type="none" w="med" len="med"/>
            <a:tailEnd type="none" w="med" len="med"/>
          </a:ln>
          <a:effectLs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smtClean="0">
              <a:ln>
                <a:noFill/>
              </a:ln>
              <a:solidFill>
                <a:srgbClr val="007833"/>
              </a:solidFill>
              <a:effectLst/>
              <a:latin typeface="Univers 45 Light" pitchFamily="2" charset="0"/>
              <a:cs typeface="Arial" charset="0"/>
            </a:endParaRPr>
          </a:p>
        </p:txBody>
      </p:sp>
      <p:sp>
        <p:nvSpPr>
          <p:cNvPr id="34" name="Rectangle 33"/>
          <p:cNvSpPr/>
          <p:nvPr/>
        </p:nvSpPr>
        <p:spPr>
          <a:xfrm>
            <a:off x="642565" y="897774"/>
            <a:ext cx="8923981" cy="646331"/>
          </a:xfrm>
          <a:prstGeom prst="rect">
            <a:avLst/>
          </a:prstGeom>
        </p:spPr>
        <p:txBody>
          <a:bodyPr wrap="none">
            <a:spAutoFit/>
          </a:bodyPr>
          <a:lstStyle/>
          <a:p>
            <a:r>
              <a:rPr lang="en-US" sz="3600" b="1" dirty="0">
                <a:solidFill>
                  <a:srgbClr val="006600"/>
                </a:solidFill>
              </a:rPr>
              <a:t>EPC </a:t>
            </a:r>
            <a:r>
              <a:rPr lang="en-US" sz="3600" b="1" dirty="0" smtClean="0">
                <a:solidFill>
                  <a:srgbClr val="006600"/>
                </a:solidFill>
              </a:rPr>
              <a:t>Contract </a:t>
            </a:r>
            <a:r>
              <a:rPr lang="en-US" sz="3600" b="1" dirty="0">
                <a:solidFill>
                  <a:srgbClr val="006600"/>
                </a:solidFill>
              </a:rPr>
              <a:t>Management Service area</a:t>
            </a:r>
          </a:p>
        </p:txBody>
      </p:sp>
      <p:sp>
        <p:nvSpPr>
          <p:cNvPr id="35" name="Rectangle 34"/>
          <p:cNvSpPr/>
          <p:nvPr/>
        </p:nvSpPr>
        <p:spPr>
          <a:xfrm>
            <a:off x="642564" y="1739835"/>
            <a:ext cx="13004505" cy="1323439"/>
          </a:xfrm>
          <a:prstGeom prst="rect">
            <a:avLst/>
          </a:prstGeom>
        </p:spPr>
        <p:txBody>
          <a:bodyPr wrap="square">
            <a:spAutoFit/>
          </a:bodyPr>
          <a:lstStyle/>
          <a:p>
            <a:pPr algn="just"/>
            <a:r>
              <a:rPr lang="en-US" sz="2000" dirty="0">
                <a:latin typeface="+mj-lt"/>
              </a:rPr>
              <a:t>EPC will </a:t>
            </a:r>
            <a:r>
              <a:rPr lang="en-US" sz="2000" dirty="0" smtClean="0">
                <a:latin typeface="+mj-lt"/>
              </a:rPr>
              <a:t>assist </a:t>
            </a:r>
            <a:r>
              <a:rPr lang="en-US" sz="2000" dirty="0">
                <a:latin typeface="+mj-lt"/>
              </a:rPr>
              <a:t>BP PM manage the process of creating and maintaining Release Orders, Purchase Orders and Statements of Work (or any other applicable means of procuring the Services) via tools like iNeed and Field glass. The team will also help the BP Project Manager to </a:t>
            </a:r>
            <a:r>
              <a:rPr lang="en-US" sz="2000" dirty="0" smtClean="0">
                <a:latin typeface="+mj-lt"/>
              </a:rPr>
              <a:t>submit </a:t>
            </a:r>
            <a:r>
              <a:rPr lang="en-US" sz="2000" dirty="0">
                <a:latin typeface="+mj-lt"/>
              </a:rPr>
              <a:t>quarterly accruals and Cost Code/Up Front Agreement (UFA) requests.</a:t>
            </a:r>
          </a:p>
        </p:txBody>
      </p:sp>
      <p:sp>
        <p:nvSpPr>
          <p:cNvPr id="36" name="TextBox 35"/>
          <p:cNvSpPr txBox="1"/>
          <p:nvPr/>
        </p:nvSpPr>
        <p:spPr>
          <a:xfrm>
            <a:off x="7660720" y="9358021"/>
            <a:ext cx="697627" cy="338554"/>
          </a:xfrm>
          <a:prstGeom prst="rect">
            <a:avLst/>
          </a:prstGeom>
          <a:noFill/>
        </p:spPr>
        <p:txBody>
          <a:bodyPr wrap="none" rtlCol="0">
            <a:spAutoFit/>
          </a:bodyPr>
          <a:lstStyle/>
          <a:p>
            <a:pPr algn="l"/>
            <a:r>
              <a:rPr lang="en-US" sz="1600" b="1" i="0" dirty="0" smtClean="0">
                <a:solidFill>
                  <a:schemeClr val="tx1"/>
                </a:solidFill>
              </a:rPr>
              <a:t>Links</a:t>
            </a:r>
          </a:p>
        </p:txBody>
      </p:sp>
      <p:sp>
        <p:nvSpPr>
          <p:cNvPr id="37" name="TextBox 36">
            <a:hlinkClick r:id="rId12"/>
          </p:cNvPr>
          <p:cNvSpPr txBox="1"/>
          <p:nvPr/>
        </p:nvSpPr>
        <p:spPr>
          <a:xfrm>
            <a:off x="7682554" y="9747752"/>
            <a:ext cx="1915909" cy="954107"/>
          </a:xfrm>
          <a:prstGeom prst="rect">
            <a:avLst/>
          </a:prstGeom>
          <a:noFill/>
        </p:spPr>
        <p:txBody>
          <a:bodyPr wrap="none" rtlCol="0">
            <a:spAutoFit/>
          </a:bodyPr>
          <a:lstStyle/>
          <a:p>
            <a:pPr marL="285750" indent="-285750">
              <a:buFont typeface="Arial" panose="020B0604020202020204" pitchFamily="34" charset="0"/>
              <a:buChar char="•"/>
            </a:pPr>
            <a:r>
              <a:rPr lang="en-US" sz="1400" b="0" i="0" dirty="0" smtClean="0">
                <a:solidFill>
                  <a:schemeClr val="tx1"/>
                </a:solidFill>
                <a:hlinkClick r:id="rId12"/>
              </a:rPr>
              <a:t>iNeed Portal</a:t>
            </a:r>
            <a:endParaRPr lang="en-US" sz="1400" b="0" i="0" dirty="0" smtClean="0">
              <a:solidFill>
                <a:schemeClr val="tx1"/>
              </a:solidFill>
            </a:endParaRP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hlinkClick r:id="rId13"/>
              </a:rPr>
              <a:t>Intercompany Site</a:t>
            </a:r>
            <a:endParaRPr lang="en-US" sz="1400" dirty="0"/>
          </a:p>
          <a:p>
            <a:pPr marL="285750" indent="-285750">
              <a:buFont typeface="Arial" panose="020B0604020202020204" pitchFamily="34" charset="0"/>
              <a:buChar char="•"/>
            </a:pPr>
            <a:endParaRPr lang="en-US" sz="1400" b="0" i="0" dirty="0" smtClean="0">
              <a:solidFill>
                <a:schemeClr val="tx1"/>
              </a:solidFill>
            </a:endParaRPr>
          </a:p>
        </p:txBody>
      </p:sp>
    </p:spTree>
    <p:extLst>
      <p:ext uri="{BB962C8B-B14F-4D97-AF65-F5344CB8AC3E}">
        <p14:creationId xmlns:p14="http://schemas.microsoft.com/office/powerpoint/2010/main" val="264466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DMP_DeepDive_October2012_v1">
  <a:themeElements>
    <a:clrScheme name="BP Primary 1">
      <a:dk1>
        <a:srgbClr val="000000"/>
      </a:dk1>
      <a:lt1>
        <a:srgbClr val="FFFFFF"/>
      </a:lt1>
      <a:dk2>
        <a:srgbClr val="009900"/>
      </a:dk2>
      <a:lt2>
        <a:srgbClr val="969696"/>
      </a:lt2>
      <a:accent1>
        <a:srgbClr val="006600"/>
      </a:accent1>
      <a:accent2>
        <a:srgbClr val="99CC00"/>
      </a:accent2>
      <a:accent3>
        <a:srgbClr val="FF9900"/>
      </a:accent3>
      <a:accent4>
        <a:srgbClr val="FF6600"/>
      </a:accent4>
      <a:accent5>
        <a:srgbClr val="000099"/>
      </a:accent5>
      <a:accent6>
        <a:srgbClr val="660099"/>
      </a:accent6>
      <a:hlink>
        <a:srgbClr val="0070C0"/>
      </a:hlink>
      <a:folHlink>
        <a:srgbClr val="FF9900"/>
      </a:folHlink>
    </a:clrScheme>
    <a:fontScheme name="BP-EP-DCT-template">
      <a:majorFont>
        <a:latin typeface="Univers 55"/>
        <a:ea typeface=""/>
        <a:cs typeface="Arial"/>
      </a:majorFont>
      <a:minorFont>
        <a:latin typeface="Univers 45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1" i="1" u="none" strike="noStrike" cap="none" normalizeH="0" baseline="0" smtClean="0">
            <a:ln>
              <a:noFill/>
            </a:ln>
            <a:solidFill>
              <a:srgbClr val="007833"/>
            </a:solidFill>
            <a:effectLst/>
            <a:latin typeface="Univers 45 Light" pitchFamily="2" charset="0"/>
            <a:cs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1" u="none" strike="noStrike" cap="none" normalizeH="0" baseline="0" smtClean="0">
            <a:ln>
              <a:noFill/>
            </a:ln>
            <a:solidFill>
              <a:srgbClr val="007833"/>
            </a:solidFill>
            <a:effectLst/>
            <a:latin typeface="Univers 45 Light" pitchFamily="2" charset="0"/>
            <a:cs typeface="Arial" charset="0"/>
          </a:defRPr>
        </a:defPPr>
      </a:lstStyle>
    </a:lnDef>
    <a:txDef>
      <a:spPr>
        <a:noFill/>
      </a:spPr>
      <a:bodyPr wrap="square" rtlCol="0">
        <a:spAutoFit/>
      </a:bodyPr>
      <a:lstStyle>
        <a:defPPr algn="l">
          <a:defRPr sz="1400" b="0" i="0" dirty="0" smtClean="0">
            <a:solidFill>
              <a:schemeClr val="tx1"/>
            </a:solidFill>
          </a:defRPr>
        </a:defPPr>
      </a:lstStyle>
    </a:txDef>
  </a:objectDefaults>
  <a:extraClrSchemeLst>
    <a:extraClrScheme>
      <a:clrScheme name="BP-EP-DCT-template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BP-EP-DCT-template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BP-EP-DCT-template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BP-EP-DCT-template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BP-EP-DCT-template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BP-EP-DCT-template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
      <a:clrScheme name="BP-EP-DCT-template 7">
        <a:dk1>
          <a:srgbClr val="000000"/>
        </a:dk1>
        <a:lt1>
          <a:srgbClr val="FFFFFF"/>
        </a:lt1>
        <a:dk2>
          <a:srgbClr val="006600"/>
        </a:dk2>
        <a:lt2>
          <a:srgbClr val="969696"/>
        </a:lt2>
        <a:accent1>
          <a:srgbClr val="99CC00"/>
        </a:accent1>
        <a:accent2>
          <a:srgbClr val="FF9900"/>
        </a:accent2>
        <a:accent3>
          <a:srgbClr val="FFFFFF"/>
        </a:accent3>
        <a:accent4>
          <a:srgbClr val="000000"/>
        </a:accent4>
        <a:accent5>
          <a:srgbClr val="CAE2AA"/>
        </a:accent5>
        <a:accent6>
          <a:srgbClr val="E78A00"/>
        </a:accent6>
        <a:hlink>
          <a:srgbClr val="FF6600"/>
        </a:hlink>
        <a:folHlink>
          <a:srgbClr val="FFFF00"/>
        </a:folHlink>
      </a:clrScheme>
      <a:clrMap bg1="lt1" tx1="dk1" bg2="lt2" tx2="dk2" accent1="accent1" accent2="accent2" accent3="accent3" accent4="accent4" accent5="accent5" accent6="accent6" hlink="hlink" folHlink="folHlink"/>
    </a:extraClrScheme>
    <a:extraClrScheme>
      <a:clrScheme name="BP-EP-DCT-template 8">
        <a:dk1>
          <a:srgbClr val="000000"/>
        </a:dk1>
        <a:lt1>
          <a:srgbClr val="FFFFFF"/>
        </a:lt1>
        <a:dk2>
          <a:srgbClr val="006600"/>
        </a:dk2>
        <a:lt2>
          <a:srgbClr val="969696"/>
        </a:lt2>
        <a:accent1>
          <a:srgbClr val="8FC200"/>
        </a:accent1>
        <a:accent2>
          <a:srgbClr val="FF9900"/>
        </a:accent2>
        <a:accent3>
          <a:srgbClr val="FFFFFF"/>
        </a:accent3>
        <a:accent4>
          <a:srgbClr val="000000"/>
        </a:accent4>
        <a:accent5>
          <a:srgbClr val="C6DDAA"/>
        </a:accent5>
        <a:accent6>
          <a:srgbClr val="E78A00"/>
        </a:accent6>
        <a:hlink>
          <a:srgbClr val="FF6600"/>
        </a:hlink>
        <a:folHlink>
          <a:srgbClr val="FEF800"/>
        </a:folHlink>
      </a:clrScheme>
      <a:clrMap bg1="lt1" tx1="dk1" bg2="lt2" tx2="dk2" accent1="accent1" accent2="accent2" accent3="accent3" accent4="accent4" accent5="accent5" accent6="accent6" hlink="hlink" folHlink="folHlink"/>
    </a:extraClrScheme>
    <a:extraClrScheme>
      <a:clrScheme name="BP-EP-DCT-template 9">
        <a:dk1>
          <a:srgbClr val="000000"/>
        </a:dk1>
        <a:lt1>
          <a:srgbClr val="FFFFFF"/>
        </a:lt1>
        <a:dk2>
          <a:srgbClr val="006600"/>
        </a:dk2>
        <a:lt2>
          <a:srgbClr val="969696"/>
        </a:lt2>
        <a:accent1>
          <a:srgbClr val="FEF800"/>
        </a:accent1>
        <a:accent2>
          <a:srgbClr val="8FC200"/>
        </a:accent2>
        <a:accent3>
          <a:srgbClr val="FFFFFF"/>
        </a:accent3>
        <a:accent4>
          <a:srgbClr val="000000"/>
        </a:accent4>
        <a:accent5>
          <a:srgbClr val="FEFBAA"/>
        </a:accent5>
        <a:accent6>
          <a:srgbClr val="81B0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P-EP-DCT-template 10">
        <a:dk1>
          <a:srgbClr val="000000"/>
        </a:dk1>
        <a:lt1>
          <a:srgbClr val="FFFFFF"/>
        </a:lt1>
        <a:dk2>
          <a:srgbClr val="006600"/>
        </a:dk2>
        <a:lt2>
          <a:srgbClr val="969696"/>
        </a:lt2>
        <a:accent1>
          <a:srgbClr val="FEF800"/>
        </a:accent1>
        <a:accent2>
          <a:srgbClr val="85B400"/>
        </a:accent2>
        <a:accent3>
          <a:srgbClr val="FFFFFF"/>
        </a:accent3>
        <a:accent4>
          <a:srgbClr val="000000"/>
        </a:accent4>
        <a:accent5>
          <a:srgbClr val="FEFBAA"/>
        </a:accent5>
        <a:accent6>
          <a:srgbClr val="78A3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P-EP-DCT-template 11">
        <a:dk1>
          <a:srgbClr val="000000"/>
        </a:dk1>
        <a:lt1>
          <a:srgbClr val="FFFFFF"/>
        </a:lt1>
        <a:dk2>
          <a:srgbClr val="006600"/>
        </a:dk2>
        <a:lt2>
          <a:srgbClr val="969696"/>
        </a:lt2>
        <a:accent1>
          <a:srgbClr val="FEF800"/>
        </a:accent1>
        <a:accent2>
          <a:srgbClr val="7FAC00"/>
        </a:accent2>
        <a:accent3>
          <a:srgbClr val="FFFFFF"/>
        </a:accent3>
        <a:accent4>
          <a:srgbClr val="000000"/>
        </a:accent4>
        <a:accent5>
          <a:srgbClr val="FEFBAA"/>
        </a:accent5>
        <a:accent6>
          <a:srgbClr val="729B00"/>
        </a:accent6>
        <a:hlink>
          <a:srgbClr val="FF9900"/>
        </a:hlink>
        <a:folHlink>
          <a:srgbClr val="FF6600"/>
        </a:folHlink>
      </a:clrScheme>
      <a:clrMap bg1="lt1" tx1="dk1" bg2="lt2" tx2="dk2" accent1="accent1" accent2="accent2" accent3="accent3" accent4="accent4" accent5="accent5" accent6="accent6" hlink="hlink" folHlink="folHlink"/>
    </a:extraClrScheme>
    <a:extraClrScheme>
      <a:clrScheme name="BP-EP-DCT-template 12">
        <a:dk1>
          <a:srgbClr val="000000"/>
        </a:dk1>
        <a:lt1>
          <a:srgbClr val="FFFFFF"/>
        </a:lt1>
        <a:dk2>
          <a:srgbClr val="009900"/>
        </a:dk2>
        <a:lt2>
          <a:srgbClr val="969696"/>
        </a:lt2>
        <a:accent1>
          <a:srgbClr val="009900"/>
        </a:accent1>
        <a:accent2>
          <a:srgbClr val="7FAC00"/>
        </a:accent2>
        <a:accent3>
          <a:srgbClr val="FFFFFF"/>
        </a:accent3>
        <a:accent4>
          <a:srgbClr val="000000"/>
        </a:accent4>
        <a:accent5>
          <a:srgbClr val="AACAAA"/>
        </a:accent5>
        <a:accent6>
          <a:srgbClr val="729B00"/>
        </a:accent6>
        <a:hlink>
          <a:srgbClr val="660099"/>
        </a:hlink>
        <a:folHlink>
          <a:srgbClr val="FF9900"/>
        </a:folHlink>
      </a:clrScheme>
      <a:clrMap bg1="lt1" tx1="dk1" bg2="lt2" tx2="dk2" accent1="accent1" accent2="accent2" accent3="accent3" accent4="accent4" accent5="accent5" accent6="accent6" hlink="hlink" folHlink="folHlink"/>
    </a:extraClrScheme>
    <a:extraClrScheme>
      <a:clrScheme name="BP-EP-DCT-template 13">
        <a:dk1>
          <a:srgbClr val="000000"/>
        </a:dk1>
        <a:lt1>
          <a:srgbClr val="FFFFFF"/>
        </a:lt1>
        <a:dk2>
          <a:srgbClr val="009900"/>
        </a:dk2>
        <a:lt2>
          <a:srgbClr val="969696"/>
        </a:lt2>
        <a:accent1>
          <a:srgbClr val="009900"/>
        </a:accent1>
        <a:accent2>
          <a:srgbClr val="99CC00"/>
        </a:accent2>
        <a:accent3>
          <a:srgbClr val="FFFFFF"/>
        </a:accent3>
        <a:accent4>
          <a:srgbClr val="000000"/>
        </a:accent4>
        <a:accent5>
          <a:srgbClr val="AACAAA"/>
        </a:accent5>
        <a:accent6>
          <a:srgbClr val="8AB900"/>
        </a:accent6>
        <a:hlink>
          <a:srgbClr val="660099"/>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5F14366DC9EE44A58604EBBAAF1D82" ma:contentTypeVersion="" ma:contentTypeDescription="Create a new document." ma:contentTypeScope="" ma:versionID="a63f0ed8eb91de2fd0dace7ffac261d5">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967C8-C8AC-4187-BFE9-0E7952832A6B}">
  <ds:schemaRefs>
    <ds:schemaRef ds:uri="http://schemas.microsoft.com/sharepoint/v3/contenttype/forms"/>
  </ds:schemaRefs>
</ds:datastoreItem>
</file>

<file path=customXml/itemProps2.xml><?xml version="1.0" encoding="utf-8"?>
<ds:datastoreItem xmlns:ds="http://schemas.openxmlformats.org/officeDocument/2006/customXml" ds:itemID="{57DDAB5C-1189-4D70-8091-DFE4E4F93626}">
  <ds:schemaRefs>
    <ds:schemaRef ds:uri="http://purl.org/dc/dcmitype/"/>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74ED351E-58CE-43F6-8AF3-4C4179BDD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9410</TotalTime>
  <Words>267</Words>
  <Application>Microsoft Office PowerPoint</Application>
  <PresentationFormat>Custom</PresentationFormat>
  <Paragraphs>60</Paragraphs>
  <Slides>3</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1" baseType="lpstr">
      <vt:lpstr>Arial</vt:lpstr>
      <vt:lpstr>Calibri</vt:lpstr>
      <vt:lpstr>Calibri Light</vt:lpstr>
      <vt:lpstr>Univers 45 Light</vt:lpstr>
      <vt:lpstr>Univers 55</vt:lpstr>
      <vt:lpstr>Custom Design</vt:lpstr>
      <vt:lpstr>GDMP_DeepDive_October2012_v1</vt:lpstr>
      <vt:lpstr>Macro-Enabled Worksheet</vt:lpstr>
      <vt:lpstr>EPC Finance &amp; Contract Management  </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Nirmal</dc:creator>
  <cp:lastModifiedBy>Siddharth Dixit</cp:lastModifiedBy>
  <cp:revision>742</cp:revision>
  <dcterms:created xsi:type="dcterms:W3CDTF">2017-01-01T09:23:09Z</dcterms:created>
  <dcterms:modified xsi:type="dcterms:W3CDTF">2019-05-29T06:41:36Z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0x0101006B5F14366DC9EE44A58604EBBAAF1D82</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siddharth.dixit01@ad.infosys.com</vt:lpwstr>
  </property>
  <property fmtid="{D5CDD505-2E9C-101B-9397-08002B2CF9AE}" pid="6" name="MSIP_Label_be4b3411-284d-4d31-bd4f-bc13ef7f1fd6_SetDate">
    <vt:lpwstr>2019-05-29T06:41:29.3754399Z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siddharth.dixit01@ad.infosys.com</vt:lpwstr>
  </property>
  <property fmtid="{D5CDD505-2E9C-101B-9397-08002B2CF9AE}" pid="13" name="MSIP_Label_a0819fa7-4367-4500-ba88-dd630d977609_SetDate">
    <vt:lpwstr>2019-05-29T06:41:29.3764392Z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Parent">
    <vt:lpwstr>be4b3411-284d-4d31-bd4f-bc13ef7f1fd6</vt:lpwstr>
  </property>
  <property fmtid="{D5CDD505-2E9C-101B-9397-08002B2CF9AE}" pid="17" name="MSIP_Label_a0819fa7-4367-4500-ba88-dd630d977609_Extended_MSFT_Method">
    <vt:lpwstr>Automatic</vt:lpwstr>
  </property>
  <property fmtid="{D5CDD505-2E9C-101B-9397-08002B2CF9AE}" pid="18" name="Sensitivity">
    <vt:lpwstr>Internal Companywide usage</vt:lpwstr>
  </property>
</Properties>
</file>