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621e664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621e66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21e664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621e664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621e664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621e664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9BZNZNvTmYS3otyTj3KAQKcuBRSYL79F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y0sF5xhGreA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88575" y="1337000"/>
            <a:ext cx="32481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Hello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Screenshot 2024-04-23 1647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100" y="1646675"/>
            <a:ext cx="2916936" cy="169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94150" y="495475"/>
            <a:ext cx="23280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Look at this triangle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759325" y="3806500"/>
            <a:ext cx="22257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is angle S?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20241113_12324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te, cuddly, and utterly chaotic! These adorable kittens are jumping in the dog-pile in this collection of cute and hilarious kitty clips! 😼🥰&#10;&#10;✨💕🐶Subscribe to The Scoop for our most entertaining pet videos, helpful pet parenting tips, and exclusive deals delivered straight to your email: https://bit.ly/TPCNewsLetter 😹❤️✨ &#10;&#10;For the spoiling, nurturing and whole-heartedly pet-obsessed, The Pet Collective is a playground that cultivates community, promotes joyful moments, and fuels your pet lifestyle. From entertainment, to pet-ucation, to the newest trends and products, and everything in between - TPC is the catnip for the modern pet parent. Join in on the frenzy.&#10;&#10;Shop our store at petcollective.shop&#10;&#10;Subscribe: http://bit.ly/tpcsub&#10;Website: https://thepetcollective.com/&#10;Facebook: http://www.facebook.com/thepetcollective&#10;Instagram: http://www.instagram.com/thepetcollec...&#10;TikTok: https://www.tiktok.com/@thepetcollective&#10;&#10;Has your pet taken over your Instagram feed? Submit your videos for a chance to be featured on TPC: https://thepetcollective.com/pages/submit-video&#10;&#10;For inquiries regarding advertising or brand partnerships, find us at advertise@jukinmedia.com.&#10;&#10;The Pet Collective is owned and operated by Jukin Media." id="71" name="Google Shape;71;p16" title="20 Minutes of Adorable Kittens 😍 | BEST Compil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136975" cy="45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