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386" r:id="rId3"/>
    <p:sldId id="387" r:id="rId4"/>
    <p:sldId id="345" r:id="rId5"/>
    <p:sldId id="383" r:id="rId6"/>
    <p:sldId id="390" r:id="rId7"/>
    <p:sldId id="391" r:id="rId8"/>
    <p:sldId id="384" r:id="rId9"/>
    <p:sldId id="388" r:id="rId10"/>
    <p:sldId id="389" r:id="rId11"/>
    <p:sldId id="344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3333FF"/>
    <a:srgbClr val="3366FF"/>
    <a:srgbClr val="0000CC"/>
    <a:srgbClr val="FF33CC"/>
    <a:srgbClr val="99FF33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E2165C-079E-4A26-911B-B206B58130BC}" v="56" dt="2021-06-10T14:09:57.8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>
      <p:cViewPr varScale="1">
        <p:scale>
          <a:sx n="99" d="100"/>
          <a:sy n="99" d="100"/>
        </p:scale>
        <p:origin x="116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erval Marcelino" userId="9790ed0c9341b7a8" providerId="LiveId" clId="{3AE2165C-079E-4A26-911B-B206B58130BC}"/>
    <pc:docChg chg="undo custSel addSld delSld modSld">
      <pc:chgData name="Roderval Marcelino" userId="9790ed0c9341b7a8" providerId="LiveId" clId="{3AE2165C-079E-4A26-911B-B206B58130BC}" dt="2021-06-10T14:22:14.713" v="1333" actId="478"/>
      <pc:docMkLst>
        <pc:docMk/>
      </pc:docMkLst>
      <pc:sldChg chg="modSp mod">
        <pc:chgData name="Roderval Marcelino" userId="9790ed0c9341b7a8" providerId="LiveId" clId="{3AE2165C-079E-4A26-911B-B206B58130BC}" dt="2021-06-10T12:15:40.770" v="4" actId="6549"/>
        <pc:sldMkLst>
          <pc:docMk/>
          <pc:sldMk cId="0" sldId="257"/>
        </pc:sldMkLst>
        <pc:spChg chg="mod">
          <ac:chgData name="Roderval Marcelino" userId="9790ed0c9341b7a8" providerId="LiveId" clId="{3AE2165C-079E-4A26-911B-B206B58130BC}" dt="2021-06-10T12:15:40.770" v="4" actId="6549"/>
          <ac:spMkLst>
            <pc:docMk/>
            <pc:sldMk cId="0" sldId="257"/>
            <ac:spMk id="3" creationId="{00000000-0000-0000-0000-000000000000}"/>
          </ac:spMkLst>
        </pc:spChg>
        <pc:spChg chg="mod">
          <ac:chgData name="Roderval Marcelino" userId="9790ed0c9341b7a8" providerId="LiveId" clId="{3AE2165C-079E-4A26-911B-B206B58130BC}" dt="2021-06-10T12:15:37.305" v="3" actId="20577"/>
          <ac:spMkLst>
            <pc:docMk/>
            <pc:sldMk cId="0" sldId="257"/>
            <ac:spMk id="10" creationId="{00000000-0000-0000-0000-000000000000}"/>
          </ac:spMkLst>
        </pc:spChg>
      </pc:sldChg>
      <pc:sldChg chg="modSp mod">
        <pc:chgData name="Roderval Marcelino" userId="9790ed0c9341b7a8" providerId="LiveId" clId="{3AE2165C-079E-4A26-911B-B206B58130BC}" dt="2021-06-10T12:16:04.658" v="34" actId="20577"/>
        <pc:sldMkLst>
          <pc:docMk/>
          <pc:sldMk cId="0" sldId="344"/>
        </pc:sldMkLst>
        <pc:spChg chg="mod">
          <ac:chgData name="Roderval Marcelino" userId="9790ed0c9341b7a8" providerId="LiveId" clId="{3AE2165C-079E-4A26-911B-B206B58130BC}" dt="2021-06-10T12:16:04.658" v="34" actId="20577"/>
          <ac:spMkLst>
            <pc:docMk/>
            <pc:sldMk cId="0" sldId="344"/>
            <ac:spMk id="7" creationId="{00000000-0000-0000-0000-000000000000}"/>
          </ac:spMkLst>
        </pc:spChg>
      </pc:sldChg>
      <pc:sldChg chg="addSp delSp modSp mod">
        <pc:chgData name="Roderval Marcelino" userId="9790ed0c9341b7a8" providerId="LiveId" clId="{3AE2165C-079E-4A26-911B-B206B58130BC}" dt="2021-06-10T12:29:28.203" v="85" actId="478"/>
        <pc:sldMkLst>
          <pc:docMk/>
          <pc:sldMk cId="133941166" sldId="345"/>
        </pc:sldMkLst>
        <pc:spChg chg="del">
          <ac:chgData name="Roderval Marcelino" userId="9790ed0c9341b7a8" providerId="LiveId" clId="{3AE2165C-079E-4A26-911B-B206B58130BC}" dt="2021-06-10T12:29:28.203" v="85" actId="478"/>
          <ac:spMkLst>
            <pc:docMk/>
            <pc:sldMk cId="133941166" sldId="345"/>
            <ac:spMk id="3" creationId="{00000000-0000-0000-0000-000000000000}"/>
          </ac:spMkLst>
        </pc:spChg>
        <pc:spChg chg="mod">
          <ac:chgData name="Roderval Marcelino" userId="9790ed0c9341b7a8" providerId="LiveId" clId="{3AE2165C-079E-4A26-911B-B206B58130BC}" dt="2021-06-10T12:27:54.921" v="73" actId="6549"/>
          <ac:spMkLst>
            <pc:docMk/>
            <pc:sldMk cId="133941166" sldId="345"/>
            <ac:spMk id="4098" creationId="{00000000-0000-0000-0000-000000000000}"/>
          </ac:spMkLst>
        </pc:spChg>
        <pc:spChg chg="mod">
          <ac:chgData name="Roderval Marcelino" userId="9790ed0c9341b7a8" providerId="LiveId" clId="{3AE2165C-079E-4A26-911B-B206B58130BC}" dt="2021-06-10T12:29:20.835" v="81" actId="20577"/>
          <ac:spMkLst>
            <pc:docMk/>
            <pc:sldMk cId="133941166" sldId="345"/>
            <ac:spMk id="4099" creationId="{00000000-0000-0000-0000-000000000000}"/>
          </ac:spMkLst>
        </pc:spChg>
        <pc:picChg chg="del">
          <ac:chgData name="Roderval Marcelino" userId="9790ed0c9341b7a8" providerId="LiveId" clId="{3AE2165C-079E-4A26-911B-B206B58130BC}" dt="2021-06-10T12:27:33.536" v="37" actId="478"/>
          <ac:picMkLst>
            <pc:docMk/>
            <pc:sldMk cId="133941166" sldId="345"/>
            <ac:picMk id="4" creationId="{00000000-0000-0000-0000-000000000000}"/>
          </ac:picMkLst>
        </pc:picChg>
        <pc:picChg chg="del">
          <ac:chgData name="Roderval Marcelino" userId="9790ed0c9341b7a8" providerId="LiveId" clId="{3AE2165C-079E-4A26-911B-B206B58130BC}" dt="2021-06-10T12:27:32.858" v="36" actId="478"/>
          <ac:picMkLst>
            <pc:docMk/>
            <pc:sldMk cId="133941166" sldId="345"/>
            <ac:picMk id="5" creationId="{00000000-0000-0000-0000-000000000000}"/>
          </ac:picMkLst>
        </pc:picChg>
        <pc:picChg chg="add mod">
          <ac:chgData name="Roderval Marcelino" userId="9790ed0c9341b7a8" providerId="LiveId" clId="{3AE2165C-079E-4A26-911B-B206B58130BC}" dt="2021-06-10T12:29:26.235" v="84" actId="1076"/>
          <ac:picMkLst>
            <pc:docMk/>
            <pc:sldMk cId="133941166" sldId="345"/>
            <ac:picMk id="7" creationId="{7F4E69B6-D6BC-4225-8E92-82BB0DB287DE}"/>
          </ac:picMkLst>
        </pc:picChg>
      </pc:sldChg>
      <pc:sldChg chg="del">
        <pc:chgData name="Roderval Marcelino" userId="9790ed0c9341b7a8" providerId="LiveId" clId="{3AE2165C-079E-4A26-911B-B206B58130BC}" dt="2021-06-10T12:16:26.825" v="35" actId="2696"/>
        <pc:sldMkLst>
          <pc:docMk/>
          <pc:sldMk cId="949729568" sldId="346"/>
        </pc:sldMkLst>
      </pc:sldChg>
      <pc:sldChg chg="del">
        <pc:chgData name="Roderval Marcelino" userId="9790ed0c9341b7a8" providerId="LiveId" clId="{3AE2165C-079E-4A26-911B-B206B58130BC}" dt="2021-06-10T12:16:26.825" v="35" actId="2696"/>
        <pc:sldMkLst>
          <pc:docMk/>
          <pc:sldMk cId="2000890694" sldId="357"/>
        </pc:sldMkLst>
      </pc:sldChg>
      <pc:sldChg chg="del">
        <pc:chgData name="Roderval Marcelino" userId="9790ed0c9341b7a8" providerId="LiveId" clId="{3AE2165C-079E-4A26-911B-B206B58130BC}" dt="2021-06-10T12:16:26.825" v="35" actId="2696"/>
        <pc:sldMkLst>
          <pc:docMk/>
          <pc:sldMk cId="770688487" sldId="358"/>
        </pc:sldMkLst>
      </pc:sldChg>
      <pc:sldChg chg="del">
        <pc:chgData name="Roderval Marcelino" userId="9790ed0c9341b7a8" providerId="LiveId" clId="{3AE2165C-079E-4A26-911B-B206B58130BC}" dt="2021-06-10T12:16:26.825" v="35" actId="2696"/>
        <pc:sldMkLst>
          <pc:docMk/>
          <pc:sldMk cId="1292621290" sldId="359"/>
        </pc:sldMkLst>
      </pc:sldChg>
      <pc:sldChg chg="del">
        <pc:chgData name="Roderval Marcelino" userId="9790ed0c9341b7a8" providerId="LiveId" clId="{3AE2165C-079E-4A26-911B-B206B58130BC}" dt="2021-06-10T12:16:26.825" v="35" actId="2696"/>
        <pc:sldMkLst>
          <pc:docMk/>
          <pc:sldMk cId="3252883824" sldId="360"/>
        </pc:sldMkLst>
      </pc:sldChg>
      <pc:sldChg chg="del">
        <pc:chgData name="Roderval Marcelino" userId="9790ed0c9341b7a8" providerId="LiveId" clId="{3AE2165C-079E-4A26-911B-B206B58130BC}" dt="2021-06-10T12:16:26.825" v="35" actId="2696"/>
        <pc:sldMkLst>
          <pc:docMk/>
          <pc:sldMk cId="2645866237" sldId="370"/>
        </pc:sldMkLst>
      </pc:sldChg>
      <pc:sldChg chg="del">
        <pc:chgData name="Roderval Marcelino" userId="9790ed0c9341b7a8" providerId="LiveId" clId="{3AE2165C-079E-4A26-911B-B206B58130BC}" dt="2021-06-10T12:16:26.825" v="35" actId="2696"/>
        <pc:sldMkLst>
          <pc:docMk/>
          <pc:sldMk cId="1994161266" sldId="374"/>
        </pc:sldMkLst>
      </pc:sldChg>
      <pc:sldChg chg="del">
        <pc:chgData name="Roderval Marcelino" userId="9790ed0c9341b7a8" providerId="LiveId" clId="{3AE2165C-079E-4A26-911B-B206B58130BC}" dt="2021-06-10T12:16:26.825" v="35" actId="2696"/>
        <pc:sldMkLst>
          <pc:docMk/>
          <pc:sldMk cId="638020118" sldId="382"/>
        </pc:sldMkLst>
      </pc:sldChg>
      <pc:sldChg chg="addSp delSp modSp mod">
        <pc:chgData name="Roderval Marcelino" userId="9790ed0c9341b7a8" providerId="LiveId" clId="{3AE2165C-079E-4A26-911B-B206B58130BC}" dt="2021-06-10T14:21:56.181" v="1330" actId="478"/>
        <pc:sldMkLst>
          <pc:docMk/>
          <pc:sldMk cId="2621815582" sldId="383"/>
        </pc:sldMkLst>
        <pc:spChg chg="mod">
          <ac:chgData name="Roderval Marcelino" userId="9790ed0c9341b7a8" providerId="LiveId" clId="{3AE2165C-079E-4A26-911B-B206B58130BC}" dt="2021-06-10T12:39:56.907" v="162" actId="20577"/>
          <ac:spMkLst>
            <pc:docMk/>
            <pc:sldMk cId="2621815582" sldId="383"/>
            <ac:spMk id="2" creationId="{00000000-0000-0000-0000-000000000000}"/>
          </ac:spMkLst>
        </pc:spChg>
        <pc:spChg chg="mod">
          <ac:chgData name="Roderval Marcelino" userId="9790ed0c9341b7a8" providerId="LiveId" clId="{3AE2165C-079E-4A26-911B-B206B58130BC}" dt="2021-06-10T12:31:54.059" v="101" actId="108"/>
          <ac:spMkLst>
            <pc:docMk/>
            <pc:sldMk cId="2621815582" sldId="383"/>
            <ac:spMk id="5122" creationId="{00000000-0000-0000-0000-000000000000}"/>
          </ac:spMkLst>
        </pc:spChg>
        <pc:graphicFrameChg chg="del modGraphic">
          <ac:chgData name="Roderval Marcelino" userId="9790ed0c9341b7a8" providerId="LiveId" clId="{3AE2165C-079E-4A26-911B-B206B58130BC}" dt="2021-06-10T14:21:56.181" v="1330" actId="478"/>
          <ac:graphicFrameMkLst>
            <pc:docMk/>
            <pc:sldMk cId="2621815582" sldId="383"/>
            <ac:graphicFrameMk id="18457" creationId="{00000000-0000-0000-0000-000000000000}"/>
          </ac:graphicFrameMkLst>
        </pc:graphicFrameChg>
        <pc:picChg chg="del">
          <ac:chgData name="Roderval Marcelino" userId="9790ed0c9341b7a8" providerId="LiveId" clId="{3AE2165C-079E-4A26-911B-B206B58130BC}" dt="2021-06-10T12:29:39.799" v="86" actId="478"/>
          <ac:picMkLst>
            <pc:docMk/>
            <pc:sldMk cId="2621815582" sldId="383"/>
            <ac:picMk id="4" creationId="{00000000-0000-0000-0000-000000000000}"/>
          </ac:picMkLst>
        </pc:picChg>
        <pc:picChg chg="add mod">
          <ac:chgData name="Roderval Marcelino" userId="9790ed0c9341b7a8" providerId="LiveId" clId="{3AE2165C-079E-4A26-911B-B206B58130BC}" dt="2021-06-10T12:38:47.203" v="118" actId="1076"/>
          <ac:picMkLst>
            <pc:docMk/>
            <pc:sldMk cId="2621815582" sldId="383"/>
            <ac:picMk id="5" creationId="{AAA15120-7FF8-4ADC-9946-2DD7856812F4}"/>
          </ac:picMkLst>
        </pc:picChg>
      </pc:sldChg>
      <pc:sldChg chg="addSp delSp modSp add mod">
        <pc:chgData name="Roderval Marcelino" userId="9790ed0c9341b7a8" providerId="LiveId" clId="{3AE2165C-079E-4A26-911B-B206B58130BC}" dt="2021-06-10T14:22:03.225" v="1331" actId="478"/>
        <pc:sldMkLst>
          <pc:docMk/>
          <pc:sldMk cId="1083283892" sldId="384"/>
        </pc:sldMkLst>
        <pc:spChg chg="mod">
          <ac:chgData name="Roderval Marcelino" userId="9790ed0c9341b7a8" providerId="LiveId" clId="{3AE2165C-079E-4A26-911B-B206B58130BC}" dt="2021-06-10T13:41:59.439" v="912" actId="20577"/>
          <ac:spMkLst>
            <pc:docMk/>
            <pc:sldMk cId="1083283892" sldId="384"/>
            <ac:spMk id="2" creationId="{00000000-0000-0000-0000-000000000000}"/>
          </ac:spMkLst>
        </pc:spChg>
        <pc:spChg chg="mod">
          <ac:chgData name="Roderval Marcelino" userId="9790ed0c9341b7a8" providerId="LiveId" clId="{3AE2165C-079E-4A26-911B-B206B58130BC}" dt="2021-06-10T13:39:37.690" v="842" actId="20577"/>
          <ac:spMkLst>
            <pc:docMk/>
            <pc:sldMk cId="1083283892" sldId="384"/>
            <ac:spMk id="5122" creationId="{00000000-0000-0000-0000-000000000000}"/>
          </ac:spMkLst>
        </pc:spChg>
        <pc:graphicFrameChg chg="del">
          <ac:chgData name="Roderval Marcelino" userId="9790ed0c9341b7a8" providerId="LiveId" clId="{3AE2165C-079E-4A26-911B-B206B58130BC}" dt="2021-06-10T14:22:03.225" v="1331" actId="478"/>
          <ac:graphicFrameMkLst>
            <pc:docMk/>
            <pc:sldMk cId="1083283892" sldId="384"/>
            <ac:graphicFrameMk id="18457" creationId="{00000000-0000-0000-0000-000000000000}"/>
          </ac:graphicFrameMkLst>
        </pc:graphicFrameChg>
        <pc:picChg chg="add mod">
          <ac:chgData name="Roderval Marcelino" userId="9790ed0c9341b7a8" providerId="LiveId" clId="{3AE2165C-079E-4A26-911B-B206B58130BC}" dt="2021-06-10T13:43:40.750" v="931" actId="1076"/>
          <ac:picMkLst>
            <pc:docMk/>
            <pc:sldMk cId="1083283892" sldId="384"/>
            <ac:picMk id="4" creationId="{4549887D-575D-455F-AEA1-C0DE5AF73E24}"/>
          </ac:picMkLst>
        </pc:picChg>
        <pc:picChg chg="del">
          <ac:chgData name="Roderval Marcelino" userId="9790ed0c9341b7a8" providerId="LiveId" clId="{3AE2165C-079E-4A26-911B-B206B58130BC}" dt="2021-06-10T13:22:55.987" v="834" actId="478"/>
          <ac:picMkLst>
            <pc:docMk/>
            <pc:sldMk cId="1083283892" sldId="384"/>
            <ac:picMk id="5" creationId="{AAA15120-7FF8-4ADC-9946-2DD7856812F4}"/>
          </ac:picMkLst>
        </pc:picChg>
        <pc:picChg chg="add mod">
          <ac:chgData name="Roderval Marcelino" userId="9790ed0c9341b7a8" providerId="LiveId" clId="{3AE2165C-079E-4A26-911B-B206B58130BC}" dt="2021-06-10T13:43:36.714" v="929" actId="1076"/>
          <ac:picMkLst>
            <pc:docMk/>
            <pc:sldMk cId="1083283892" sldId="384"/>
            <ac:picMk id="8" creationId="{3EFAAB6C-EAC8-4448-A573-BDDD21A67A65}"/>
          </ac:picMkLst>
        </pc:picChg>
      </pc:sldChg>
      <pc:sldChg chg="add del">
        <pc:chgData name="Roderval Marcelino" userId="9790ed0c9341b7a8" providerId="LiveId" clId="{3AE2165C-079E-4A26-911B-B206B58130BC}" dt="2021-06-10T13:53:54.509" v="1025" actId="2696"/>
        <pc:sldMkLst>
          <pc:docMk/>
          <pc:sldMk cId="3632771893" sldId="385"/>
        </pc:sldMkLst>
      </pc:sldChg>
      <pc:sldChg chg="addSp delSp modSp add mod">
        <pc:chgData name="Roderval Marcelino" userId="9790ed0c9341b7a8" providerId="LiveId" clId="{3AE2165C-079E-4A26-911B-B206B58130BC}" dt="2021-06-10T13:15:12.393" v="540" actId="1076"/>
        <pc:sldMkLst>
          <pc:docMk/>
          <pc:sldMk cId="3191609768" sldId="386"/>
        </pc:sldMkLst>
        <pc:spChg chg="add mod">
          <ac:chgData name="Roderval Marcelino" userId="9790ed0c9341b7a8" providerId="LiveId" clId="{3AE2165C-079E-4A26-911B-B206B58130BC}" dt="2021-06-10T13:14:44.576" v="532" actId="6549"/>
          <ac:spMkLst>
            <pc:docMk/>
            <pc:sldMk cId="3191609768" sldId="386"/>
            <ac:spMk id="4" creationId="{FE5FDCBD-AA04-48C4-AFD3-8D8A2F049B51}"/>
          </ac:spMkLst>
        </pc:spChg>
        <pc:spChg chg="add del mod">
          <ac:chgData name="Roderval Marcelino" userId="9790ed0c9341b7a8" providerId="LiveId" clId="{3AE2165C-079E-4A26-911B-B206B58130BC}" dt="2021-06-10T13:14:54.582" v="535" actId="478"/>
          <ac:spMkLst>
            <pc:docMk/>
            <pc:sldMk cId="3191609768" sldId="386"/>
            <ac:spMk id="5" creationId="{947BE11C-C756-4E5E-AD64-007D26CABE81}"/>
          </ac:spMkLst>
        </pc:spChg>
        <pc:spChg chg="add del mod">
          <ac:chgData name="Roderval Marcelino" userId="9790ed0c9341b7a8" providerId="LiveId" clId="{3AE2165C-079E-4A26-911B-B206B58130BC}" dt="2021-06-10T13:14:57.993" v="537" actId="478"/>
          <ac:spMkLst>
            <pc:docMk/>
            <pc:sldMk cId="3191609768" sldId="386"/>
            <ac:spMk id="8" creationId="{D999F9C2-A811-4BBC-80A1-65593DD071F9}"/>
          </ac:spMkLst>
        </pc:spChg>
        <pc:spChg chg="mod">
          <ac:chgData name="Roderval Marcelino" userId="9790ed0c9341b7a8" providerId="LiveId" clId="{3AE2165C-079E-4A26-911B-B206B58130BC}" dt="2021-06-10T13:15:07.336" v="539" actId="1076"/>
          <ac:spMkLst>
            <pc:docMk/>
            <pc:sldMk cId="3191609768" sldId="386"/>
            <ac:spMk id="4098" creationId="{00000000-0000-0000-0000-000000000000}"/>
          </ac:spMkLst>
        </pc:spChg>
        <pc:spChg chg="mod">
          <ac:chgData name="Roderval Marcelino" userId="9790ed0c9341b7a8" providerId="LiveId" clId="{3AE2165C-079E-4A26-911B-B206B58130BC}" dt="2021-06-10T13:15:12.393" v="540" actId="1076"/>
          <ac:spMkLst>
            <pc:docMk/>
            <pc:sldMk cId="3191609768" sldId="386"/>
            <ac:spMk id="4099" creationId="{00000000-0000-0000-0000-000000000000}"/>
          </ac:spMkLst>
        </pc:spChg>
        <pc:picChg chg="add mod">
          <ac:chgData name="Roderval Marcelino" userId="9790ed0c9341b7a8" providerId="LiveId" clId="{3AE2165C-079E-4A26-911B-B206B58130BC}" dt="2021-06-10T13:14:00.423" v="521" actId="1076"/>
          <ac:picMkLst>
            <pc:docMk/>
            <pc:sldMk cId="3191609768" sldId="386"/>
            <ac:picMk id="3" creationId="{E8ED6816-87D5-4996-AB44-FFD981881FD5}"/>
          </ac:picMkLst>
        </pc:picChg>
        <pc:picChg chg="del">
          <ac:chgData name="Roderval Marcelino" userId="9790ed0c9341b7a8" providerId="LiveId" clId="{3AE2165C-079E-4A26-911B-B206B58130BC}" dt="2021-06-10T13:05:40.423" v="192" actId="478"/>
          <ac:picMkLst>
            <pc:docMk/>
            <pc:sldMk cId="3191609768" sldId="386"/>
            <ac:picMk id="7" creationId="{7F4E69B6-D6BC-4225-8E92-82BB0DB287DE}"/>
          </ac:picMkLst>
        </pc:picChg>
      </pc:sldChg>
      <pc:sldChg chg="addSp delSp modSp add mod">
        <pc:chgData name="Roderval Marcelino" userId="9790ed0c9341b7a8" providerId="LiveId" clId="{3AE2165C-079E-4A26-911B-B206B58130BC}" dt="2021-06-10T13:22:24.707" v="832" actId="12"/>
        <pc:sldMkLst>
          <pc:docMk/>
          <pc:sldMk cId="3978401968" sldId="387"/>
        </pc:sldMkLst>
        <pc:spChg chg="del">
          <ac:chgData name="Roderval Marcelino" userId="9790ed0c9341b7a8" providerId="LiveId" clId="{3AE2165C-079E-4A26-911B-B206B58130BC}" dt="2021-06-10T13:14:21.836" v="523" actId="478"/>
          <ac:spMkLst>
            <pc:docMk/>
            <pc:sldMk cId="3978401968" sldId="387"/>
            <ac:spMk id="4" creationId="{FE5FDCBD-AA04-48C4-AFD3-8D8A2F049B51}"/>
          </ac:spMkLst>
        </pc:spChg>
        <pc:spChg chg="del mod">
          <ac:chgData name="Roderval Marcelino" userId="9790ed0c9341b7a8" providerId="LiveId" clId="{3AE2165C-079E-4A26-911B-B206B58130BC}" dt="2021-06-10T13:14:26.508" v="526"/>
          <ac:spMkLst>
            <pc:docMk/>
            <pc:sldMk cId="3978401968" sldId="387"/>
            <ac:spMk id="5" creationId="{947BE11C-C756-4E5E-AD64-007D26CABE81}"/>
          </ac:spMkLst>
        </pc:spChg>
        <pc:spChg chg="del mod">
          <ac:chgData name="Roderval Marcelino" userId="9790ed0c9341b7a8" providerId="LiveId" clId="{3AE2165C-079E-4A26-911B-B206B58130BC}" dt="2021-06-10T13:14:32.312" v="529"/>
          <ac:spMkLst>
            <pc:docMk/>
            <pc:sldMk cId="3978401968" sldId="387"/>
            <ac:spMk id="8" creationId="{D999F9C2-A811-4BBC-80A1-65593DD071F9}"/>
          </ac:spMkLst>
        </pc:spChg>
        <pc:spChg chg="mod">
          <ac:chgData name="Roderval Marcelino" userId="9790ed0c9341b7a8" providerId="LiveId" clId="{3AE2165C-079E-4A26-911B-B206B58130BC}" dt="2021-06-10T13:15:33.589" v="575" actId="6549"/>
          <ac:spMkLst>
            <pc:docMk/>
            <pc:sldMk cId="3978401968" sldId="387"/>
            <ac:spMk id="4098" creationId="{00000000-0000-0000-0000-000000000000}"/>
          </ac:spMkLst>
        </pc:spChg>
        <pc:spChg chg="mod">
          <ac:chgData name="Roderval Marcelino" userId="9790ed0c9341b7a8" providerId="LiveId" clId="{3AE2165C-079E-4A26-911B-B206B58130BC}" dt="2021-06-10T13:22:24.707" v="832" actId="12"/>
          <ac:spMkLst>
            <pc:docMk/>
            <pc:sldMk cId="3978401968" sldId="387"/>
            <ac:spMk id="4099" creationId="{00000000-0000-0000-0000-000000000000}"/>
          </ac:spMkLst>
        </pc:spChg>
        <pc:picChg chg="del">
          <ac:chgData name="Roderval Marcelino" userId="9790ed0c9341b7a8" providerId="LiveId" clId="{3AE2165C-079E-4A26-911B-B206B58130BC}" dt="2021-06-10T13:15:51.503" v="617" actId="478"/>
          <ac:picMkLst>
            <pc:docMk/>
            <pc:sldMk cId="3978401968" sldId="387"/>
            <ac:picMk id="3" creationId="{E8ED6816-87D5-4996-AB44-FFD981881FD5}"/>
          </ac:picMkLst>
        </pc:picChg>
        <pc:picChg chg="add mod">
          <ac:chgData name="Roderval Marcelino" userId="9790ed0c9341b7a8" providerId="LiveId" clId="{3AE2165C-079E-4A26-911B-B206B58130BC}" dt="2021-06-10T13:21:51.704" v="828" actId="1076"/>
          <ac:picMkLst>
            <pc:docMk/>
            <pc:sldMk cId="3978401968" sldId="387"/>
            <ac:picMk id="7" creationId="{5D8E0D35-0AF8-4B03-A265-6105C16D9C20}"/>
          </ac:picMkLst>
        </pc:picChg>
        <pc:picChg chg="add mod">
          <ac:chgData name="Roderval Marcelino" userId="9790ed0c9341b7a8" providerId="LiveId" clId="{3AE2165C-079E-4A26-911B-B206B58130BC}" dt="2021-06-10T13:21:57.256" v="831" actId="1076"/>
          <ac:picMkLst>
            <pc:docMk/>
            <pc:sldMk cId="3978401968" sldId="387"/>
            <ac:picMk id="10" creationId="{5566C0F2-1CCF-4423-9314-DA70F24E810F}"/>
          </ac:picMkLst>
        </pc:picChg>
      </pc:sldChg>
      <pc:sldChg chg="addSp delSp modSp add mod">
        <pc:chgData name="Roderval Marcelino" userId="9790ed0c9341b7a8" providerId="LiveId" clId="{3AE2165C-079E-4A26-911B-B206B58130BC}" dt="2021-06-10T14:22:10.205" v="1332" actId="478"/>
        <pc:sldMkLst>
          <pc:docMk/>
          <pc:sldMk cId="3048402558" sldId="388"/>
        </pc:sldMkLst>
        <pc:spChg chg="mod">
          <ac:chgData name="Roderval Marcelino" userId="9790ed0c9341b7a8" providerId="LiveId" clId="{3AE2165C-079E-4A26-911B-B206B58130BC}" dt="2021-06-10T13:46:35.487" v="976" actId="20577"/>
          <ac:spMkLst>
            <pc:docMk/>
            <pc:sldMk cId="3048402558" sldId="388"/>
            <ac:spMk id="2" creationId="{00000000-0000-0000-0000-000000000000}"/>
          </ac:spMkLst>
        </pc:spChg>
        <pc:graphicFrameChg chg="del">
          <ac:chgData name="Roderval Marcelino" userId="9790ed0c9341b7a8" providerId="LiveId" clId="{3AE2165C-079E-4A26-911B-B206B58130BC}" dt="2021-06-10T14:22:10.205" v="1332" actId="478"/>
          <ac:graphicFrameMkLst>
            <pc:docMk/>
            <pc:sldMk cId="3048402558" sldId="388"/>
            <ac:graphicFrameMk id="18457" creationId="{00000000-0000-0000-0000-000000000000}"/>
          </ac:graphicFrameMkLst>
        </pc:graphicFrameChg>
        <pc:picChg chg="del">
          <ac:chgData name="Roderval Marcelino" userId="9790ed0c9341b7a8" providerId="LiveId" clId="{3AE2165C-079E-4A26-911B-B206B58130BC}" dt="2021-06-10T13:44:20.233" v="934" actId="478"/>
          <ac:picMkLst>
            <pc:docMk/>
            <pc:sldMk cId="3048402558" sldId="388"/>
            <ac:picMk id="4" creationId="{4549887D-575D-455F-AEA1-C0DE5AF73E24}"/>
          </ac:picMkLst>
        </pc:picChg>
        <pc:picChg chg="add mod">
          <ac:chgData name="Roderval Marcelino" userId="9790ed0c9341b7a8" providerId="LiveId" clId="{3AE2165C-079E-4A26-911B-B206B58130BC}" dt="2021-06-10T13:47:45.040" v="983" actId="1076"/>
          <ac:picMkLst>
            <pc:docMk/>
            <pc:sldMk cId="3048402558" sldId="388"/>
            <ac:picMk id="5" creationId="{35376314-7400-4F99-9A58-A19C97279D07}"/>
          </ac:picMkLst>
        </pc:picChg>
        <pc:picChg chg="del">
          <ac:chgData name="Roderval Marcelino" userId="9790ed0c9341b7a8" providerId="LiveId" clId="{3AE2165C-079E-4A26-911B-B206B58130BC}" dt="2021-06-10T13:44:19.563" v="933" actId="478"/>
          <ac:picMkLst>
            <pc:docMk/>
            <pc:sldMk cId="3048402558" sldId="388"/>
            <ac:picMk id="8" creationId="{3EFAAB6C-EAC8-4448-A573-BDDD21A67A65}"/>
          </ac:picMkLst>
        </pc:picChg>
      </pc:sldChg>
      <pc:sldChg chg="addSp delSp modSp add mod">
        <pc:chgData name="Roderval Marcelino" userId="9790ed0c9341b7a8" providerId="LiveId" clId="{3AE2165C-079E-4A26-911B-B206B58130BC}" dt="2021-06-10T14:22:14.713" v="1333" actId="478"/>
        <pc:sldMkLst>
          <pc:docMk/>
          <pc:sldMk cId="606679433" sldId="389"/>
        </pc:sldMkLst>
        <pc:spChg chg="mod">
          <ac:chgData name="Roderval Marcelino" userId="9790ed0c9341b7a8" providerId="LiveId" clId="{3AE2165C-079E-4A26-911B-B206B58130BC}" dt="2021-06-10T13:53:43.944" v="1024"/>
          <ac:spMkLst>
            <pc:docMk/>
            <pc:sldMk cId="606679433" sldId="389"/>
            <ac:spMk id="2" creationId="{00000000-0000-0000-0000-000000000000}"/>
          </ac:spMkLst>
        </pc:spChg>
        <pc:graphicFrameChg chg="del">
          <ac:chgData name="Roderval Marcelino" userId="9790ed0c9341b7a8" providerId="LiveId" clId="{3AE2165C-079E-4A26-911B-B206B58130BC}" dt="2021-06-10T14:22:14.713" v="1333" actId="478"/>
          <ac:graphicFrameMkLst>
            <pc:docMk/>
            <pc:sldMk cId="606679433" sldId="389"/>
            <ac:graphicFrameMk id="18457" creationId="{00000000-0000-0000-0000-000000000000}"/>
          </ac:graphicFrameMkLst>
        </pc:graphicFrameChg>
        <pc:picChg chg="add mod">
          <ac:chgData name="Roderval Marcelino" userId="9790ed0c9341b7a8" providerId="LiveId" clId="{3AE2165C-079E-4A26-911B-B206B58130BC}" dt="2021-06-10T13:53:35.610" v="1003" actId="1076"/>
          <ac:picMkLst>
            <pc:docMk/>
            <pc:sldMk cId="606679433" sldId="389"/>
            <ac:picMk id="4" creationId="{CBEEBEDA-08CF-492A-9432-037811A31B45}"/>
          </ac:picMkLst>
        </pc:picChg>
        <pc:picChg chg="del">
          <ac:chgData name="Roderval Marcelino" userId="9790ed0c9341b7a8" providerId="LiveId" clId="{3AE2165C-079E-4A26-911B-B206B58130BC}" dt="2021-06-10T13:47:59.835" v="985" actId="478"/>
          <ac:picMkLst>
            <pc:docMk/>
            <pc:sldMk cId="606679433" sldId="389"/>
            <ac:picMk id="5" creationId="{35376314-7400-4F99-9A58-A19C97279D07}"/>
          </ac:picMkLst>
        </pc:picChg>
      </pc:sldChg>
      <pc:sldChg chg="addSp delSp modSp add mod">
        <pc:chgData name="Roderval Marcelino" userId="9790ed0c9341b7a8" providerId="LiveId" clId="{3AE2165C-079E-4A26-911B-B206B58130BC}" dt="2021-06-10T14:09:46.253" v="1251" actId="1076"/>
        <pc:sldMkLst>
          <pc:docMk/>
          <pc:sldMk cId="680667444" sldId="390"/>
        </pc:sldMkLst>
        <pc:spChg chg="mod">
          <ac:chgData name="Roderval Marcelino" userId="9790ed0c9341b7a8" providerId="LiveId" clId="{3AE2165C-079E-4A26-911B-B206B58130BC}" dt="2021-06-10T14:09:46.253" v="1251" actId="1076"/>
          <ac:spMkLst>
            <pc:docMk/>
            <pc:sldMk cId="680667444" sldId="390"/>
            <ac:spMk id="2" creationId="{00000000-0000-0000-0000-000000000000}"/>
          </ac:spMkLst>
        </pc:spChg>
        <pc:spChg chg="add del">
          <ac:chgData name="Roderval Marcelino" userId="9790ed0c9341b7a8" providerId="LiveId" clId="{3AE2165C-079E-4A26-911B-B206B58130BC}" dt="2021-06-10T14:02:24" v="1034"/>
          <ac:spMkLst>
            <pc:docMk/>
            <pc:sldMk cId="680667444" sldId="390"/>
            <ac:spMk id="3" creationId="{65D4FD73-47D7-4111-BB32-14B7C4DFFC12}"/>
          </ac:spMkLst>
        </pc:spChg>
        <pc:spChg chg="add del">
          <ac:chgData name="Roderval Marcelino" userId="9790ed0c9341b7a8" providerId="LiveId" clId="{3AE2165C-079E-4A26-911B-B206B58130BC}" dt="2021-06-10T14:02:30.421" v="1036"/>
          <ac:spMkLst>
            <pc:docMk/>
            <pc:sldMk cId="680667444" sldId="390"/>
            <ac:spMk id="4" creationId="{22EC4AD2-E773-4FB2-AADA-C91EE502B968}"/>
          </ac:spMkLst>
        </pc:spChg>
        <pc:spChg chg="add del">
          <ac:chgData name="Roderval Marcelino" userId="9790ed0c9341b7a8" providerId="LiveId" clId="{3AE2165C-079E-4A26-911B-B206B58130BC}" dt="2021-06-10T14:02:40.412" v="1039"/>
          <ac:spMkLst>
            <pc:docMk/>
            <pc:sldMk cId="680667444" sldId="390"/>
            <ac:spMk id="6" creationId="{F47587FD-2F48-4481-9F91-6D9E2430BC8D}"/>
          </ac:spMkLst>
        </pc:spChg>
        <pc:spChg chg="add del">
          <ac:chgData name="Roderval Marcelino" userId="9790ed0c9341b7a8" providerId="LiveId" clId="{3AE2165C-079E-4A26-911B-B206B58130BC}" dt="2021-06-10T14:02:44.148" v="1043"/>
          <ac:spMkLst>
            <pc:docMk/>
            <pc:sldMk cId="680667444" sldId="390"/>
            <ac:spMk id="8" creationId="{E85D05FC-468B-41A6-9EA4-A5BBF541420C}"/>
          </ac:spMkLst>
        </pc:spChg>
        <pc:spChg chg="add del">
          <ac:chgData name="Roderval Marcelino" userId="9790ed0c9341b7a8" providerId="LiveId" clId="{3AE2165C-079E-4A26-911B-B206B58130BC}" dt="2021-06-10T14:02:50.879" v="1045"/>
          <ac:spMkLst>
            <pc:docMk/>
            <pc:sldMk cId="680667444" sldId="390"/>
            <ac:spMk id="9" creationId="{E271687F-8247-4187-8051-A3F965C01570}"/>
          </ac:spMkLst>
        </pc:spChg>
        <pc:spChg chg="add mod">
          <ac:chgData name="Roderval Marcelino" userId="9790ed0c9341b7a8" providerId="LiveId" clId="{3AE2165C-079E-4A26-911B-B206B58130BC}" dt="2021-06-10T14:02:59.930" v="1047" actId="21"/>
          <ac:spMkLst>
            <pc:docMk/>
            <pc:sldMk cId="680667444" sldId="390"/>
            <ac:spMk id="10" creationId="{30BEADBD-38E8-4F9C-AC50-36DD0D40E18A}"/>
          </ac:spMkLst>
        </pc:spChg>
        <pc:spChg chg="mod">
          <ac:chgData name="Roderval Marcelino" userId="9790ed0c9341b7a8" providerId="LiveId" clId="{3AE2165C-079E-4A26-911B-B206B58130BC}" dt="2021-06-10T14:05:26.258" v="1160" actId="20577"/>
          <ac:spMkLst>
            <pc:docMk/>
            <pc:sldMk cId="680667444" sldId="390"/>
            <ac:spMk id="5122" creationId="{00000000-0000-0000-0000-000000000000}"/>
          </ac:spMkLst>
        </pc:spChg>
        <pc:graphicFrameChg chg="del">
          <ac:chgData name="Roderval Marcelino" userId="9790ed0c9341b7a8" providerId="LiveId" clId="{3AE2165C-079E-4A26-911B-B206B58130BC}" dt="2021-06-10T14:02:36.903" v="1037" actId="478"/>
          <ac:graphicFrameMkLst>
            <pc:docMk/>
            <pc:sldMk cId="680667444" sldId="390"/>
            <ac:graphicFrameMk id="18457" creationId="{00000000-0000-0000-0000-000000000000}"/>
          </ac:graphicFrameMkLst>
        </pc:graphicFrameChg>
        <pc:picChg chg="del">
          <ac:chgData name="Roderval Marcelino" userId="9790ed0c9341b7a8" providerId="LiveId" clId="{3AE2165C-079E-4A26-911B-B206B58130BC}" dt="2021-06-10T14:01:58.470" v="1027" actId="478"/>
          <ac:picMkLst>
            <pc:docMk/>
            <pc:sldMk cId="680667444" sldId="390"/>
            <ac:picMk id="5" creationId="{AAA15120-7FF8-4ADC-9946-2DD7856812F4}"/>
          </ac:picMkLst>
        </pc:picChg>
        <pc:picChg chg="add mod">
          <ac:chgData name="Roderval Marcelino" userId="9790ed0c9341b7a8" providerId="LiveId" clId="{3AE2165C-079E-4A26-911B-B206B58130BC}" dt="2021-06-10T14:09:16.928" v="1216" actId="1076"/>
          <ac:picMkLst>
            <pc:docMk/>
            <pc:sldMk cId="680667444" sldId="390"/>
            <ac:picMk id="12" creationId="{83726069-F6F6-4B94-B3BA-066021DE1E30}"/>
          </ac:picMkLst>
        </pc:picChg>
        <pc:picChg chg="add mod">
          <ac:chgData name="Roderval Marcelino" userId="9790ed0c9341b7a8" providerId="LiveId" clId="{3AE2165C-079E-4A26-911B-B206B58130BC}" dt="2021-06-10T14:09:21.714" v="1218" actId="1076"/>
          <ac:picMkLst>
            <pc:docMk/>
            <pc:sldMk cId="680667444" sldId="390"/>
            <ac:picMk id="14" creationId="{30250ADD-8F1E-457F-977E-0AAAAAFDF4EC}"/>
          </ac:picMkLst>
        </pc:picChg>
        <pc:picChg chg="add mod">
          <ac:chgData name="Roderval Marcelino" userId="9790ed0c9341b7a8" providerId="LiveId" clId="{3AE2165C-079E-4A26-911B-B206B58130BC}" dt="2021-06-10T14:09:24.216" v="1220" actId="1076"/>
          <ac:picMkLst>
            <pc:docMk/>
            <pc:sldMk cId="680667444" sldId="390"/>
            <ac:picMk id="16" creationId="{2A1D196E-2189-499C-80E5-6CF5A9A688EC}"/>
          </ac:picMkLst>
        </pc:picChg>
        <pc:picChg chg="add mod">
          <ac:chgData name="Roderval Marcelino" userId="9790ed0c9341b7a8" providerId="LiveId" clId="{3AE2165C-079E-4A26-911B-B206B58130BC}" dt="2021-06-10T14:09:23.078" v="1219" actId="1076"/>
          <ac:picMkLst>
            <pc:docMk/>
            <pc:sldMk cId="680667444" sldId="390"/>
            <ac:picMk id="18" creationId="{17A1C923-4188-419E-87F9-63E2DB67207A}"/>
          </ac:picMkLst>
        </pc:picChg>
        <pc:picChg chg="add mod">
          <ac:chgData name="Roderval Marcelino" userId="9790ed0c9341b7a8" providerId="LiveId" clId="{3AE2165C-079E-4A26-911B-B206B58130BC}" dt="2021-06-10T14:09:13.211" v="1214" actId="1076"/>
          <ac:picMkLst>
            <pc:docMk/>
            <pc:sldMk cId="680667444" sldId="390"/>
            <ac:picMk id="4104" creationId="{EB4B663B-0922-45BF-B56F-805C005D5786}"/>
          </ac:picMkLst>
        </pc:picChg>
      </pc:sldChg>
      <pc:sldChg chg="addSp delSp modSp add mod">
        <pc:chgData name="Roderval Marcelino" userId="9790ed0c9341b7a8" providerId="LiveId" clId="{3AE2165C-079E-4A26-911B-B206B58130BC}" dt="2021-06-10T14:21:29.377" v="1328" actId="6549"/>
        <pc:sldMkLst>
          <pc:docMk/>
          <pc:sldMk cId="2232533478" sldId="391"/>
        </pc:sldMkLst>
        <pc:spChg chg="mod">
          <ac:chgData name="Roderval Marcelino" userId="9790ed0c9341b7a8" providerId="LiveId" clId="{3AE2165C-079E-4A26-911B-B206B58130BC}" dt="2021-06-10T14:09:50.979" v="1252" actId="20577"/>
          <ac:spMkLst>
            <pc:docMk/>
            <pc:sldMk cId="2232533478" sldId="391"/>
            <ac:spMk id="2" creationId="{00000000-0000-0000-0000-000000000000}"/>
          </ac:spMkLst>
        </pc:spChg>
        <pc:spChg chg="add del">
          <ac:chgData name="Roderval Marcelino" userId="9790ed0c9341b7a8" providerId="LiveId" clId="{3AE2165C-079E-4A26-911B-B206B58130BC}" dt="2021-06-10T14:02:08.070" v="1031"/>
          <ac:spMkLst>
            <pc:docMk/>
            <pc:sldMk cId="2232533478" sldId="391"/>
            <ac:spMk id="3" creationId="{1D1AAAF0-052D-4340-8954-940A62D4072F}"/>
          </ac:spMkLst>
        </pc:spChg>
        <pc:spChg chg="add mod">
          <ac:chgData name="Roderval Marcelino" userId="9790ed0c9341b7a8" providerId="LiveId" clId="{3AE2165C-079E-4A26-911B-B206B58130BC}" dt="2021-06-10T14:21:29.377" v="1328" actId="6549"/>
          <ac:spMkLst>
            <pc:docMk/>
            <pc:sldMk cId="2232533478" sldId="391"/>
            <ac:spMk id="8" creationId="{CD657619-DB11-412E-964F-3C9E5105B0FD}"/>
          </ac:spMkLst>
        </pc:spChg>
        <pc:spChg chg="mod">
          <ac:chgData name="Roderval Marcelino" userId="9790ed0c9341b7a8" providerId="LiveId" clId="{3AE2165C-079E-4A26-911B-B206B58130BC}" dt="2021-06-10T14:09:39.082" v="1250" actId="20577"/>
          <ac:spMkLst>
            <pc:docMk/>
            <pc:sldMk cId="2232533478" sldId="391"/>
            <ac:spMk id="5122" creationId="{00000000-0000-0000-0000-000000000000}"/>
          </ac:spMkLst>
        </pc:spChg>
        <pc:graphicFrameChg chg="del">
          <ac:chgData name="Roderval Marcelino" userId="9790ed0c9341b7a8" providerId="LiveId" clId="{3AE2165C-079E-4A26-911B-B206B58130BC}" dt="2021-06-10T14:09:56.314" v="1253" actId="478"/>
          <ac:graphicFrameMkLst>
            <pc:docMk/>
            <pc:sldMk cId="2232533478" sldId="391"/>
            <ac:graphicFrameMk id="18457" creationId="{00000000-0000-0000-0000-000000000000}"/>
          </ac:graphicFrameMkLst>
        </pc:graphicFrameChg>
        <pc:picChg chg="del">
          <ac:chgData name="Roderval Marcelino" userId="9790ed0c9341b7a8" providerId="LiveId" clId="{3AE2165C-079E-4A26-911B-B206B58130BC}" dt="2021-06-10T14:02:03.543" v="1029" actId="478"/>
          <ac:picMkLst>
            <pc:docMk/>
            <pc:sldMk cId="2232533478" sldId="391"/>
            <ac:picMk id="5" creationId="{AAA15120-7FF8-4ADC-9946-2DD7856812F4}"/>
          </ac:picMkLst>
        </pc:picChg>
        <pc:picChg chg="add mod">
          <ac:chgData name="Roderval Marcelino" userId="9790ed0c9341b7a8" providerId="LiveId" clId="{3AE2165C-079E-4A26-911B-B206B58130BC}" dt="2021-06-10T14:21:23.702" v="1312" actId="1076"/>
          <ac:picMkLst>
            <pc:docMk/>
            <pc:sldMk cId="2232533478" sldId="391"/>
            <ac:picMk id="6" creationId="{7732EF06-AD1D-4FAF-A633-08AB73343AD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736F8C-9231-42EF-B335-94DE5C20E902}" type="datetimeFigureOut">
              <a:rPr lang="pt-BR" smtClean="0"/>
              <a:pPr/>
              <a:t>10/06/2021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E45C8-8FA0-4A6F-B5BB-4C475DEF2CF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09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2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428992" y="6492875"/>
            <a:ext cx="2133600" cy="365125"/>
          </a:xfrm>
        </p:spPr>
        <p:txBody>
          <a:bodyPr/>
          <a:lstStyle>
            <a:lvl1pPr algn="ctr">
              <a:defRPr sz="1600" b="1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9" name="Imagem 8" descr="rexnet_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844" y="6429396"/>
            <a:ext cx="1071570" cy="326830"/>
          </a:xfrm>
          <a:prstGeom prst="rect">
            <a:avLst/>
          </a:prstGeom>
        </p:spPr>
      </p:pic>
      <p:sp>
        <p:nvSpPr>
          <p:cNvPr id="10" name="Retângulo de cantos arredondados 9"/>
          <p:cNvSpPr/>
          <p:nvPr userDrawn="1"/>
        </p:nvSpPr>
        <p:spPr>
          <a:xfrm>
            <a:off x="142844" y="928670"/>
            <a:ext cx="8858312" cy="5429288"/>
          </a:xfrm>
          <a:prstGeom prst="roundRect">
            <a:avLst>
              <a:gd name="adj" fmla="val 1754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ponta_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149512" y="0"/>
            <a:ext cx="3994488" cy="857232"/>
          </a:xfrm>
          <a:prstGeom prst="rect">
            <a:avLst/>
          </a:prstGeom>
        </p:spPr>
      </p:pic>
      <p:pic>
        <p:nvPicPr>
          <p:cNvPr id="13" name="Imagem 12" descr="rx2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643834" y="6400845"/>
            <a:ext cx="1285803" cy="3857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44" y="0"/>
            <a:ext cx="5000660" cy="857232"/>
          </a:xfrm>
        </p:spPr>
        <p:txBody>
          <a:bodyPr>
            <a:noAutofit/>
          </a:bodyPr>
          <a:lstStyle>
            <a:lvl1pPr algn="l">
              <a:defRPr sz="26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357850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1pPr>
            <a:lvl2pPr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2pPr>
            <a:lvl3pPr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3pPr>
            <a:lvl4pPr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4pPr>
            <a:lvl5pPr>
              <a:buFont typeface="Calibri" pitchFamily="34" charset="0"/>
              <a:buChar char="–"/>
              <a:defRPr sz="24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214678" y="6492875"/>
            <a:ext cx="2133600" cy="365125"/>
          </a:xfrm>
        </p:spPr>
        <p:txBody>
          <a:bodyPr/>
          <a:lstStyle>
            <a:lvl1pPr algn="ctr">
              <a:defRPr sz="1400" b="1">
                <a:solidFill>
                  <a:srgbClr val="000066"/>
                </a:solidFill>
              </a:defRPr>
            </a:lvl1pPr>
          </a:lstStyle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de cantos arredondados 9"/>
          <p:cNvSpPr/>
          <p:nvPr userDrawn="1"/>
        </p:nvSpPr>
        <p:spPr>
          <a:xfrm>
            <a:off x="142844" y="928670"/>
            <a:ext cx="8858312" cy="5429288"/>
          </a:xfrm>
          <a:prstGeom prst="roundRect">
            <a:avLst>
              <a:gd name="adj" fmla="val 1754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ponta_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49512" y="0"/>
            <a:ext cx="3994488" cy="85723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431703"/>
            <a:ext cx="734208" cy="3759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12678-28ED-4479-8C51-0F9611E8A80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ARM_microarchitecture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.docs.live.net/9790ed0c9341b7a8/Roderval/Roderval/a_UFSC%20-%20C&#243;pia/Disciplinas%20gradua&#231;&#227;o/Microprocessadores/Slides/oficial/Armv8-A%20Instruction%20Set%20Architecture.pd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web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9512" y="2564904"/>
            <a:ext cx="87849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Microprocessadores e Microcontroladores</a:t>
            </a:r>
          </a:p>
          <a:p>
            <a:pPr algn="ctr"/>
            <a:r>
              <a:rPr lang="pt-BR" sz="2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DEC7511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42844" y="4857760"/>
            <a:ext cx="885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Prof. Roderval Marcelino, Dr. </a:t>
            </a:r>
          </a:p>
        </p:txBody>
      </p:sp>
      <p:pic>
        <p:nvPicPr>
          <p:cNvPr id="4" name="Imagem 3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7715355" cy="85723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23528" y="214290"/>
            <a:ext cx="56157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Universidade Federal de Santa Catarina</a:t>
            </a:r>
          </a:p>
        </p:txBody>
      </p:sp>
      <p:sp>
        <p:nvSpPr>
          <p:cNvPr id="6" name="Retângulo 5"/>
          <p:cNvSpPr/>
          <p:nvPr/>
        </p:nvSpPr>
        <p:spPr>
          <a:xfrm>
            <a:off x="142844" y="928670"/>
            <a:ext cx="885831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66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Engenharia da Computação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3155405" y="6525746"/>
            <a:ext cx="2133600" cy="365125"/>
          </a:xfrm>
        </p:spPr>
        <p:txBody>
          <a:bodyPr/>
          <a:lstStyle/>
          <a:p>
            <a:fld id="{16E12678-28ED-4479-8C51-0F9611E8A808}" type="slidenum">
              <a:rPr lang="pt-BR" smtClean="0"/>
              <a:pPr/>
              <a:t>1</a:t>
            </a:fld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131840" y="4149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7504" y="3861048"/>
            <a:ext cx="885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Introdução aos Microprocessadores ARM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3" y="8361"/>
            <a:ext cx="7715355" cy="857231"/>
          </a:xfrm>
          <a:prstGeom prst="rect">
            <a:avLst/>
          </a:prstGeom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0"/>
            <a:ext cx="6301364" cy="857232"/>
          </a:xfrm>
          <a:noFill/>
        </p:spPr>
        <p:txBody>
          <a:bodyPr/>
          <a:lstStyle/>
          <a:p>
            <a:pPr eaLnBrk="1" hangingPunct="1"/>
            <a:r>
              <a:rPr lang="pt-BR" dirty="0">
                <a:solidFill>
                  <a:schemeClr val="bg1"/>
                </a:solidFill>
              </a:rPr>
              <a:t>Apple M1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 tecnologia de tradução binária dinâmica Rosetta 2 permite que produtos equipados com M1 executem software desenvolvido para CPUs Intel x86 </a:t>
            </a:r>
          </a:p>
          <a:p>
            <a:pPr marL="0" indent="0">
              <a:buNone/>
            </a:pPr>
            <a:endParaRPr lang="pt-BR" dirty="0">
              <a:effectLst/>
            </a:endParaRPr>
          </a:p>
          <a:p>
            <a:pPr marL="0" indent="0">
              <a:buNone/>
            </a:pPr>
            <a:endParaRPr lang="pt-BR" dirty="0">
              <a:effectLst/>
            </a:endParaRPr>
          </a:p>
          <a:p>
            <a:pPr marL="0" indent="0">
              <a:buNone/>
            </a:pPr>
            <a:endParaRPr lang="pt-BR" dirty="0">
              <a:effectLst/>
            </a:endParaRPr>
          </a:p>
          <a:p>
            <a:pPr marL="0" indent="0">
              <a:buNone/>
            </a:pPr>
            <a:endParaRPr lang="pt-BR" dirty="0">
              <a:effectLst/>
            </a:endParaRPr>
          </a:p>
          <a:p>
            <a:pPr marL="0" indent="0">
              <a:buNone/>
            </a:pPr>
            <a:endParaRPr lang="pt-BR" dirty="0">
              <a:effectLst/>
            </a:endParaRPr>
          </a:p>
          <a:p>
            <a:pPr marL="0" indent="0">
              <a:buNone/>
            </a:pPr>
            <a:endParaRPr lang="pt-BR" dirty="0">
              <a:effectLst/>
            </a:endParaRPr>
          </a:p>
          <a:p>
            <a:pPr marL="0" indent="0">
              <a:buNone/>
            </a:pPr>
            <a:endParaRPr lang="pt-BR" dirty="0">
              <a:effectLst/>
            </a:endParaRPr>
          </a:p>
          <a:p>
            <a:pPr marL="0" indent="0">
              <a:buNone/>
            </a:pPr>
            <a:r>
              <a:rPr lang="pt-BR" dirty="0">
                <a:effectLst/>
              </a:rPr>
              <a:t>Link vídeo: https://www.youtube.com/watch?v=j2NggQ22jMg</a:t>
            </a:r>
          </a:p>
          <a:p>
            <a:pPr marL="0" indent="0">
              <a:buNone/>
            </a:pPr>
            <a:endParaRPr lang="pt-BR" dirty="0">
              <a:effectLst/>
            </a:endParaRPr>
          </a:p>
        </p:txBody>
      </p:sp>
      <p:pic>
        <p:nvPicPr>
          <p:cNvPr id="4" name="Imagem 3" descr="Tela de um aparelho eletrônico&#10;&#10;Descrição gerada automaticamente com confiança média">
            <a:extLst>
              <a:ext uri="{FF2B5EF4-FFF2-40B4-BE49-F238E27FC236}">
                <a16:creationId xmlns:a16="http://schemas.microsoft.com/office/drawing/2014/main" id="{CBEEBEDA-08CF-492A-9432-037811A31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564904"/>
            <a:ext cx="28575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79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2678-28ED-4479-8C51-0F9611E8A808}" type="slidenum">
              <a:rPr lang="pt-BR" smtClean="0"/>
              <a:pPr/>
              <a:t>11</a:t>
            </a:fld>
            <a:endParaRPr lang="pt-BR"/>
          </a:p>
        </p:txBody>
      </p:sp>
      <p:pic>
        <p:nvPicPr>
          <p:cNvPr id="5" name="Imagem 4" descr="MC900439257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67744" y="1052736"/>
            <a:ext cx="5160636" cy="516063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647788" y="3731280"/>
            <a:ext cx="44234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00CC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Narrow" pitchFamily="34" charset="0"/>
              </a:rPr>
              <a:t>Final do Tópico:  Introdução aos microprocessadores ARM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3" y="8361"/>
            <a:ext cx="7715355" cy="857231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495" y="0"/>
            <a:ext cx="5904656" cy="857232"/>
          </a:xfrm>
          <a:noFill/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ARM </a:t>
            </a:r>
            <a:r>
              <a:rPr lang="en-US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Introdução</a:t>
            </a:r>
            <a:endParaRPr lang="pt-BR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548680"/>
            <a:ext cx="8858312" cy="5357850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pt-BR" dirty="0"/>
              <a:t> </a:t>
            </a:r>
          </a:p>
          <a:p>
            <a:pPr algn="ctr" eaLnBrk="1" hangingPunct="1">
              <a:buFontTx/>
              <a:buNone/>
            </a:pPr>
            <a:r>
              <a:rPr lang="pt-BR" i="1" dirty="0"/>
              <a:t>ARM – originalmente </a:t>
            </a:r>
            <a:r>
              <a:rPr lang="pt-BR" i="1" dirty="0" err="1"/>
              <a:t>Acorn</a:t>
            </a:r>
            <a:r>
              <a:rPr lang="pt-BR" i="1" dirty="0"/>
              <a:t> RISC </a:t>
            </a:r>
            <a:r>
              <a:rPr lang="pt-BR" i="1" dirty="0" err="1"/>
              <a:t>Machine</a:t>
            </a:r>
            <a:r>
              <a:rPr lang="pt-BR" i="1" dirty="0"/>
              <a:t>... </a:t>
            </a:r>
          </a:p>
          <a:p>
            <a:pPr algn="ctr" eaLnBrk="1" hangingPunct="1">
              <a:buFontTx/>
              <a:buNone/>
            </a:pPr>
            <a:r>
              <a:rPr lang="pt-BR" dirty="0"/>
              <a:t>depois </a:t>
            </a:r>
            <a:r>
              <a:rPr lang="pt-BR" i="1" dirty="0" err="1"/>
              <a:t>Advanced</a:t>
            </a:r>
            <a:r>
              <a:rPr lang="pt-BR" i="1" dirty="0"/>
              <a:t> RISC </a:t>
            </a:r>
            <a:r>
              <a:rPr lang="pt-BR" i="1" dirty="0" err="1"/>
              <a:t>Machine</a:t>
            </a:r>
            <a:r>
              <a:rPr lang="pt-BR" i="1" dirty="0"/>
              <a:t> -ARM</a:t>
            </a:r>
          </a:p>
          <a:p>
            <a:pPr eaLnBrk="1" hangingPunct="1">
              <a:buFontTx/>
              <a:buNone/>
            </a:pPr>
            <a:endParaRPr lang="pt-BR" i="1" dirty="0"/>
          </a:p>
          <a:p>
            <a:pPr eaLnBrk="1" hangingPunct="1">
              <a:buFontTx/>
              <a:buNone/>
            </a:pPr>
            <a:r>
              <a:rPr lang="pt-BR" dirty="0"/>
              <a:t>Projetado por </a:t>
            </a:r>
            <a:r>
              <a:rPr lang="pt-BR" b="1" dirty="0" err="1"/>
              <a:t>Arm</a:t>
            </a:r>
            <a:r>
              <a:rPr lang="pt-BR" b="1" dirty="0"/>
              <a:t> Holdings, empresa britânica, desde 1990.</a:t>
            </a:r>
          </a:p>
          <a:p>
            <a:pPr eaLnBrk="1" hangingPunct="1">
              <a:buFontTx/>
              <a:buNone/>
            </a:pPr>
            <a:r>
              <a:rPr lang="pt-BR" dirty="0"/>
              <a:t>Nvidia comprou em 2020</a:t>
            </a:r>
          </a:p>
          <a:p>
            <a:pPr eaLnBrk="1" hangingPunct="1">
              <a:buFontTx/>
              <a:buNone/>
            </a:pPr>
            <a:endParaRPr lang="pt-BR" dirty="0"/>
          </a:p>
          <a:p>
            <a:pPr eaLnBrk="1" hangingPunct="1">
              <a:buFontTx/>
              <a:buNone/>
            </a:pPr>
            <a:endParaRPr lang="pt-BR" dirty="0"/>
          </a:p>
          <a:p>
            <a:pPr eaLnBrk="1" hangingPunct="1">
              <a:buFontTx/>
              <a:buNone/>
            </a:pPr>
            <a:endParaRPr lang="pt-BR" dirty="0"/>
          </a:p>
          <a:p>
            <a:pPr eaLnBrk="1" hangingPunct="1">
              <a:buFontTx/>
              <a:buNone/>
            </a:pPr>
            <a:endParaRPr lang="pt-BR" dirty="0"/>
          </a:p>
          <a:p>
            <a:pPr eaLnBrk="1" hangingPunct="1">
              <a:buFontTx/>
              <a:buNone/>
            </a:pPr>
            <a:endParaRPr lang="pt-BR" dirty="0"/>
          </a:p>
          <a:p>
            <a:pPr eaLnBrk="1" hangingPunct="1">
              <a:buFontTx/>
              <a:buNone/>
            </a:pPr>
            <a:endParaRPr lang="pt-BR" dirty="0"/>
          </a:p>
          <a:p>
            <a:pPr eaLnBrk="1" hangingPunct="1">
              <a:buFontTx/>
              <a:buNone/>
            </a:pPr>
            <a:r>
              <a:rPr lang="pt-BR" dirty="0"/>
              <a:t>Não vende chip, vende IP, </a:t>
            </a:r>
            <a:r>
              <a:rPr lang="pt-BR" dirty="0" err="1"/>
              <a:t>intellectual</a:t>
            </a:r>
            <a:r>
              <a:rPr lang="pt-BR" dirty="0"/>
              <a:t>  </a:t>
            </a:r>
            <a:r>
              <a:rPr lang="pt-BR" dirty="0" err="1"/>
              <a:t>Property</a:t>
            </a:r>
            <a:r>
              <a:rPr lang="pt-BR" dirty="0"/>
              <a:t>, licença de uso.</a:t>
            </a:r>
          </a:p>
          <a:p>
            <a:pPr eaLnBrk="1" hangingPunct="1">
              <a:buFontTx/>
              <a:buNone/>
            </a:pPr>
            <a:endParaRPr lang="pt-BR" sz="2300" dirty="0"/>
          </a:p>
          <a:p>
            <a:pPr eaLnBrk="1" hangingPunct="1">
              <a:buFontTx/>
              <a:buNone/>
            </a:pPr>
            <a:endParaRPr lang="pt-BR" sz="2300" dirty="0"/>
          </a:p>
          <a:p>
            <a:pPr eaLnBrk="1" hangingPunct="1"/>
            <a:endParaRPr lang="pt-BR" dirty="0"/>
          </a:p>
        </p:txBody>
      </p:sp>
      <p:pic>
        <p:nvPicPr>
          <p:cNvPr id="3" name="Imagem 2" descr="Casa com janelas de vidro&#10;&#10;Descrição gerada automaticamente">
            <a:extLst>
              <a:ext uri="{FF2B5EF4-FFF2-40B4-BE49-F238E27FC236}">
                <a16:creationId xmlns:a16="http://schemas.microsoft.com/office/drawing/2014/main" id="{E8ED6816-87D5-4996-AB44-FFD981881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996952"/>
            <a:ext cx="2863205" cy="2144222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FE5FDCBD-AA04-48C4-AFD3-8D8A2F049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1352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609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3" y="8361"/>
            <a:ext cx="7715355" cy="857231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197"/>
            <a:ext cx="5904656" cy="857232"/>
          </a:xfrm>
          <a:noFill/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ARM </a:t>
            </a:r>
            <a:r>
              <a:rPr lang="en-US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Características</a:t>
            </a:r>
            <a:endParaRPr lang="pt-BR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926" y="519422"/>
            <a:ext cx="8858312" cy="5357850"/>
          </a:xfrm>
          <a:noFill/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pt-BR" dirty="0"/>
              <a:t> </a:t>
            </a:r>
          </a:p>
          <a:p>
            <a:pPr eaLnBrk="1" hangingPunct="1">
              <a:buFontTx/>
              <a:buNone/>
            </a:pPr>
            <a:endParaRPr lang="pt-BR" dirty="0"/>
          </a:p>
          <a:p>
            <a:r>
              <a:rPr lang="pt-BR" dirty="0"/>
              <a:t>Arquitetura RISC</a:t>
            </a:r>
          </a:p>
          <a:p>
            <a:r>
              <a:rPr lang="pt-BR" dirty="0"/>
              <a:t>Processadores de baixo consumo</a:t>
            </a:r>
          </a:p>
          <a:p>
            <a:r>
              <a:rPr lang="pt-BR" dirty="0"/>
              <a:t>Pipeline</a:t>
            </a:r>
          </a:p>
          <a:p>
            <a:r>
              <a:rPr lang="pt-BR" dirty="0"/>
              <a:t>Custo menor</a:t>
            </a:r>
          </a:p>
          <a:p>
            <a:r>
              <a:rPr lang="pt-BR" dirty="0"/>
              <a:t>Menor dissipação de calor</a:t>
            </a:r>
          </a:p>
          <a:p>
            <a:endParaRPr lang="pt-BR" dirty="0"/>
          </a:p>
          <a:p>
            <a:r>
              <a:rPr lang="pt-BR" dirty="0"/>
              <a:t>Perfeito para portáteis</a:t>
            </a:r>
          </a:p>
          <a:p>
            <a:endParaRPr lang="pt-BR" dirty="0"/>
          </a:p>
          <a:p>
            <a:r>
              <a:rPr lang="pt-BR" dirty="0"/>
              <a:t>Ganhando espaço em capacidade de processamento, Apple M1. Será o fim da família x86? </a:t>
            </a:r>
          </a:p>
          <a:p>
            <a:pPr eaLnBrk="1" hangingPunct="1">
              <a:buFontTx/>
              <a:buNone/>
            </a:pPr>
            <a:endParaRPr lang="pt-BR" sz="2300" dirty="0"/>
          </a:p>
          <a:p>
            <a:pPr eaLnBrk="1" hangingPunct="1">
              <a:buFontTx/>
              <a:buNone/>
            </a:pPr>
            <a:endParaRPr lang="pt-BR" sz="2300" dirty="0"/>
          </a:p>
          <a:p>
            <a:pPr eaLnBrk="1" hangingPunct="1"/>
            <a:endParaRPr lang="pt-BR" dirty="0"/>
          </a:p>
        </p:txBody>
      </p:sp>
      <p:pic>
        <p:nvPicPr>
          <p:cNvPr id="7" name="Imagem 6" descr="Circuito eletrônico em fundo preto&#10;&#10;Descrição gerada automaticamente com confiança baixa">
            <a:extLst>
              <a:ext uri="{FF2B5EF4-FFF2-40B4-BE49-F238E27FC236}">
                <a16:creationId xmlns:a16="http://schemas.microsoft.com/office/drawing/2014/main" id="{5D8E0D35-0AF8-4B03-A265-6105C16D9C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168056"/>
            <a:ext cx="2771800" cy="1559138"/>
          </a:xfrm>
          <a:prstGeom prst="rect">
            <a:avLst/>
          </a:prstGeom>
        </p:spPr>
      </p:pic>
      <p:pic>
        <p:nvPicPr>
          <p:cNvPr id="10" name="Imagem 9" descr="Celular com tela ligada&#10;&#10;Descrição gerada automaticamente com confiança média">
            <a:extLst>
              <a:ext uri="{FF2B5EF4-FFF2-40B4-BE49-F238E27FC236}">
                <a16:creationId xmlns:a16="http://schemas.microsoft.com/office/drawing/2014/main" id="{5566C0F2-1CCF-4423-9314-DA70F24E8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611" y="3004821"/>
            <a:ext cx="2592288" cy="173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01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3" y="8361"/>
            <a:ext cx="7715355" cy="857231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197"/>
            <a:ext cx="5904656" cy="857232"/>
          </a:xfrm>
          <a:noFill/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Timeline ARM</a:t>
            </a:r>
            <a:endParaRPr lang="pt-BR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926" y="519422"/>
            <a:ext cx="8858312" cy="535785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pt-BR" dirty="0"/>
              <a:t> </a:t>
            </a:r>
          </a:p>
          <a:p>
            <a:pPr eaLnBrk="1" hangingPunct="1">
              <a:buFontTx/>
              <a:buNone/>
            </a:pPr>
            <a:endParaRPr lang="pt-BR" sz="2812" dirty="0"/>
          </a:p>
          <a:p>
            <a:pPr eaLnBrk="1" hangingPunct="1">
              <a:buFontTx/>
              <a:buNone/>
            </a:pPr>
            <a:r>
              <a:rPr lang="pt-BR" sz="2300" dirty="0">
                <a:hlinkClick r:id="rId3"/>
              </a:rPr>
              <a:t>https://en.wikipedia.org/wiki/List_of_ARM_microarchitectures</a:t>
            </a:r>
            <a:endParaRPr lang="pt-BR" sz="2300" dirty="0"/>
          </a:p>
          <a:p>
            <a:pPr eaLnBrk="1" hangingPunct="1">
              <a:buFontTx/>
              <a:buNone/>
            </a:pPr>
            <a:endParaRPr lang="pt-BR" sz="2300" dirty="0"/>
          </a:p>
          <a:p>
            <a:pPr eaLnBrk="1" hangingPunct="1">
              <a:buFontTx/>
              <a:buNone/>
            </a:pPr>
            <a:endParaRPr lang="pt-BR" sz="2300" dirty="0"/>
          </a:p>
          <a:p>
            <a:pPr eaLnBrk="1" hangingPunct="1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F4E69B6-D6BC-4225-8E92-82BB0DB28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636912"/>
            <a:ext cx="7164288" cy="214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41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3" y="8361"/>
            <a:ext cx="7715355" cy="857231"/>
          </a:xfrm>
          <a:prstGeom prst="rect">
            <a:avLst/>
          </a:prstGeom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0"/>
            <a:ext cx="6301364" cy="857232"/>
          </a:xfrm>
          <a:noFill/>
        </p:spPr>
        <p:txBody>
          <a:bodyPr/>
          <a:lstStyle/>
          <a:p>
            <a:pPr eaLnBrk="1" hangingPunct="1"/>
            <a:r>
              <a:rPr lang="pt-BR" dirty="0" err="1">
                <a:solidFill>
                  <a:schemeClr val="bg1"/>
                </a:solidFill>
              </a:rPr>
              <a:t>Instruction</a:t>
            </a:r>
            <a:r>
              <a:rPr lang="pt-BR" dirty="0">
                <a:solidFill>
                  <a:schemeClr val="bg1"/>
                </a:solidFill>
              </a:rPr>
              <a:t> Set </a:t>
            </a:r>
            <a:r>
              <a:rPr lang="pt-BR" dirty="0" err="1">
                <a:solidFill>
                  <a:schemeClr val="bg1"/>
                </a:solidFill>
              </a:rPr>
              <a:t>Architecture</a:t>
            </a:r>
            <a:r>
              <a:rPr lang="pt-BR" dirty="0">
                <a:solidFill>
                  <a:schemeClr val="bg1"/>
                </a:solidFill>
              </a:rPr>
              <a:t> (ISA)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64-bit Armv8 - AArch64</a:t>
            </a:r>
            <a:r>
              <a:rPr lang="pt-BR" sz="1800" b="0" i="0" u="none" strike="noStrike" baseline="0" dirty="0">
                <a:solidFill>
                  <a:srgbClr val="303C46"/>
                </a:solidFill>
                <a:latin typeface="Lato Light"/>
              </a:rPr>
              <a:t> 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			</a:t>
            </a:r>
          </a:p>
          <a:p>
            <a:pPr marL="0" indent="0">
              <a:buNone/>
            </a:pPr>
            <a:r>
              <a:rPr lang="pt-BR" dirty="0">
                <a:hlinkClick r:id="rId3"/>
              </a:rPr>
              <a:t>link para a ISA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AA15120-7FF8-4ADC-9946-2DD785681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6783" y="1772816"/>
            <a:ext cx="6090434" cy="252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15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3" y="8361"/>
            <a:ext cx="7715355" cy="857231"/>
          </a:xfrm>
          <a:prstGeom prst="rect">
            <a:avLst/>
          </a:prstGeom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0"/>
            <a:ext cx="6301364" cy="857232"/>
          </a:xfrm>
          <a:noFill/>
        </p:spPr>
        <p:txBody>
          <a:bodyPr/>
          <a:lstStyle/>
          <a:p>
            <a:pPr eaLnBrk="1" hangingPunct="1"/>
            <a:r>
              <a:rPr lang="pt-BR" dirty="0">
                <a:solidFill>
                  <a:schemeClr val="bg1"/>
                </a:solidFill>
              </a:rPr>
              <a:t>Fabricantes e Produtos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94419" y="957618"/>
            <a:ext cx="8858312" cy="535785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pt-BR" sz="7400" dirty="0"/>
          </a:p>
          <a:p>
            <a:pPr marL="0" indent="0">
              <a:buNone/>
            </a:pPr>
            <a:r>
              <a:rPr lang="pt-BR" altLang="pt-BR" sz="7400" dirty="0"/>
              <a:t>Fabricantes:</a:t>
            </a:r>
          </a:p>
          <a:p>
            <a:pPr marL="0" indent="0">
              <a:buNone/>
            </a:pPr>
            <a:r>
              <a:rPr lang="pt-BR" altLang="pt-BR" sz="7400" b="0" dirty="0" err="1"/>
              <a:t>Qualcomm</a:t>
            </a:r>
            <a:endParaRPr lang="pt-BR" altLang="pt-BR" sz="7400" b="0" dirty="0"/>
          </a:p>
          <a:p>
            <a:pPr marL="0" indent="0">
              <a:buNone/>
            </a:pPr>
            <a:r>
              <a:rPr lang="pt-BR" altLang="pt-BR" sz="7400" b="0" dirty="0" err="1"/>
              <a:t>Mediatek</a:t>
            </a:r>
            <a:endParaRPr lang="pt-BR" altLang="pt-BR" sz="7400" b="0" dirty="0"/>
          </a:p>
          <a:p>
            <a:pPr marL="0" indent="0">
              <a:buNone/>
            </a:pPr>
            <a:r>
              <a:rPr lang="pt-BR" altLang="pt-BR" sz="7400" b="0" dirty="0"/>
              <a:t>Nvidia</a:t>
            </a:r>
          </a:p>
          <a:p>
            <a:pPr marL="0" indent="0">
              <a:buNone/>
            </a:pPr>
            <a:r>
              <a:rPr lang="pt-BR" altLang="pt-BR" sz="7400" b="0" dirty="0"/>
              <a:t>Samsung</a:t>
            </a:r>
          </a:p>
          <a:p>
            <a:pPr marL="0" indent="0">
              <a:buNone/>
            </a:pPr>
            <a:r>
              <a:rPr lang="pt-BR" altLang="pt-BR" sz="7400" b="0" dirty="0"/>
              <a:t>Apple</a:t>
            </a:r>
          </a:p>
          <a:p>
            <a:pPr marL="0" indent="0">
              <a:buNone/>
            </a:pPr>
            <a:r>
              <a:rPr lang="pt-BR" altLang="pt-BR" sz="7400" b="0" dirty="0"/>
              <a:t>Etc.</a:t>
            </a:r>
          </a:p>
          <a:p>
            <a:pPr marL="0" indent="0">
              <a:buNone/>
            </a:pPr>
            <a:endParaRPr lang="pt-BR" altLang="pt-BR" sz="7400" dirty="0"/>
          </a:p>
          <a:p>
            <a:pPr marL="0" indent="0">
              <a:buNone/>
            </a:pPr>
            <a:r>
              <a:rPr lang="pt-BR" altLang="pt-BR" sz="7400" dirty="0"/>
              <a:t>Produtos:</a:t>
            </a:r>
          </a:p>
          <a:p>
            <a:pPr marL="0" indent="0">
              <a:buNone/>
            </a:pPr>
            <a:r>
              <a:rPr lang="pt-BR" altLang="pt-BR" sz="7400" b="0" dirty="0"/>
              <a:t>Smartphones</a:t>
            </a:r>
          </a:p>
          <a:p>
            <a:pPr marL="0" indent="0">
              <a:buNone/>
            </a:pPr>
            <a:r>
              <a:rPr lang="pt-BR" altLang="pt-BR" sz="7400" b="0" dirty="0" err="1"/>
              <a:t>Smart</a:t>
            </a:r>
            <a:r>
              <a:rPr lang="pt-BR" altLang="pt-BR" sz="7400" b="0" dirty="0"/>
              <a:t> TVs</a:t>
            </a:r>
          </a:p>
          <a:p>
            <a:pPr marL="0" indent="0">
              <a:buNone/>
            </a:pPr>
            <a:r>
              <a:rPr lang="pt-BR" altLang="pt-BR" sz="7400" b="0" dirty="0"/>
              <a:t>Roteadores</a:t>
            </a:r>
          </a:p>
          <a:p>
            <a:pPr marL="0" indent="0">
              <a:buNone/>
            </a:pPr>
            <a:r>
              <a:rPr lang="pt-BR" altLang="pt-BR" sz="7400" b="0" dirty="0" err="1"/>
              <a:t>Smart</a:t>
            </a:r>
            <a:r>
              <a:rPr lang="pt-BR" altLang="pt-BR" sz="7400" b="0" dirty="0"/>
              <a:t> </a:t>
            </a:r>
            <a:r>
              <a:rPr lang="pt-BR" altLang="pt-BR" sz="7400" b="0" dirty="0" err="1"/>
              <a:t>Watches</a:t>
            </a:r>
            <a:endParaRPr lang="pt-BR" altLang="pt-BR" sz="7400" b="0" dirty="0"/>
          </a:p>
          <a:p>
            <a:pPr marL="0" indent="0">
              <a:buNone/>
            </a:pPr>
            <a:r>
              <a:rPr lang="pt-BR" altLang="pt-BR" sz="7400" b="0" dirty="0"/>
              <a:t>Nintendo DS</a:t>
            </a:r>
          </a:p>
          <a:p>
            <a:pPr marL="0" indent="0">
              <a:buNone/>
            </a:pPr>
            <a:r>
              <a:rPr lang="pt-BR" altLang="pt-BR" sz="7400" b="0" dirty="0"/>
              <a:t>PSP</a:t>
            </a:r>
          </a:p>
          <a:p>
            <a:pPr marL="0" indent="0">
              <a:buNone/>
            </a:pPr>
            <a:r>
              <a:rPr lang="pt-BR" altLang="pt-BR" sz="7400" b="0" dirty="0"/>
              <a:t>Nvidia </a:t>
            </a:r>
            <a:r>
              <a:rPr lang="pt-BR" altLang="pt-BR" sz="7400" b="0" dirty="0" err="1"/>
              <a:t>Shield</a:t>
            </a:r>
            <a:endParaRPr lang="pt-BR" altLang="pt-BR" sz="7400" b="0" dirty="0"/>
          </a:p>
          <a:p>
            <a:pPr marL="0" indent="0">
              <a:buNone/>
            </a:pPr>
            <a:r>
              <a:rPr lang="pt-BR" altLang="pt-BR" sz="7400" b="0" dirty="0"/>
              <a:t>Diversos outros aparelhos.</a:t>
            </a:r>
          </a:p>
          <a:p>
            <a:pPr eaLnBrk="1" hangingPunct="1">
              <a:buFontTx/>
              <a:buNone/>
            </a:pPr>
            <a:r>
              <a:rPr lang="pt-BR" dirty="0"/>
              <a:t> 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			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30BEADBD-38E8-4F9C-AC50-36DD0D40E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34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</a:b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Imagem 11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83726069-F6F6-4B94-B3BA-066021DE1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785" y="1231492"/>
            <a:ext cx="1584176" cy="1584176"/>
          </a:xfrm>
          <a:prstGeom prst="rect">
            <a:avLst/>
          </a:prstGeom>
        </p:spPr>
      </p:pic>
      <p:pic>
        <p:nvPicPr>
          <p:cNvPr id="4104" name="Picture 8" descr="Realme vai usar chip mais poderoso da MediaTek - Café com review">
            <a:extLst>
              <a:ext uri="{FF2B5EF4-FFF2-40B4-BE49-F238E27FC236}">
                <a16:creationId xmlns:a16="http://schemas.microsoft.com/office/drawing/2014/main" id="{EB4B663B-0922-45BF-B56F-805C005D5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525" y="1006426"/>
            <a:ext cx="292163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m 13" descr="Teclado de computador&#10;&#10;Descrição gerada automaticamente">
            <a:extLst>
              <a:ext uri="{FF2B5EF4-FFF2-40B4-BE49-F238E27FC236}">
                <a16:creationId xmlns:a16="http://schemas.microsoft.com/office/drawing/2014/main" id="{30250ADD-8F1E-457F-977E-0AAAAAFDF4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451" y="1180397"/>
            <a:ext cx="2299139" cy="1532759"/>
          </a:xfrm>
          <a:prstGeom prst="rect">
            <a:avLst/>
          </a:prstGeom>
        </p:spPr>
      </p:pic>
      <p:pic>
        <p:nvPicPr>
          <p:cNvPr id="16" name="Imagem 1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2A1D196E-2189-499C-80E5-6CF5A9A688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847" y="3789040"/>
            <a:ext cx="2047875" cy="2047875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17A1C923-4188-419E-87F9-63E2DB6720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077" y="3651217"/>
            <a:ext cx="2261766" cy="169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67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3" y="8361"/>
            <a:ext cx="7715355" cy="857231"/>
          </a:xfrm>
          <a:prstGeom prst="rect">
            <a:avLst/>
          </a:prstGeom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0"/>
            <a:ext cx="6301364" cy="857232"/>
          </a:xfrm>
          <a:noFill/>
        </p:spPr>
        <p:txBody>
          <a:bodyPr/>
          <a:lstStyle/>
          <a:p>
            <a:pPr eaLnBrk="1" hangingPunct="1"/>
            <a:r>
              <a:rPr lang="pt-BR" dirty="0">
                <a:solidFill>
                  <a:schemeClr val="bg1"/>
                </a:solidFill>
              </a:rPr>
              <a:t>Sistemas operacionais para ARM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			</a:t>
            </a:r>
          </a:p>
        </p:txBody>
      </p:sp>
      <p:sp>
        <p:nvSpPr>
          <p:cNvPr id="8" name="Espaço Reservado para Conteúdo 1">
            <a:extLst>
              <a:ext uri="{FF2B5EF4-FFF2-40B4-BE49-F238E27FC236}">
                <a16:creationId xmlns:a16="http://schemas.microsoft.com/office/drawing/2014/main" id="{CD657619-DB11-412E-964F-3C9E5105B0FD}"/>
              </a:ext>
            </a:extLst>
          </p:cNvPr>
          <p:cNvSpPr txBox="1">
            <a:spLocks/>
          </p:cNvSpPr>
          <p:nvPr/>
        </p:nvSpPr>
        <p:spPr>
          <a:xfrm>
            <a:off x="194419" y="957618"/>
            <a:ext cx="8858312" cy="53578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b="1" kern="1200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itchFamily="34" charset="0"/>
              <a:buNone/>
            </a:pPr>
            <a:endParaRPr lang="pt-BR" sz="7400" dirty="0"/>
          </a:p>
          <a:p>
            <a:pPr marL="0" indent="0">
              <a:buFont typeface="Calibri" pitchFamily="34" charset="0"/>
              <a:buNone/>
            </a:pPr>
            <a:endParaRPr lang="pt-BR" altLang="pt-BR" sz="7400" dirty="0"/>
          </a:p>
          <a:p>
            <a:pPr marL="0" indent="0">
              <a:buFont typeface="Calibri" pitchFamily="34" charset="0"/>
              <a:buNone/>
            </a:pPr>
            <a:endParaRPr lang="pt-BR" altLang="pt-BR" sz="7400" dirty="0"/>
          </a:p>
          <a:p>
            <a:pPr marL="0" indent="0">
              <a:buFont typeface="Calibri" pitchFamily="34" charset="0"/>
              <a:buNone/>
            </a:pPr>
            <a:endParaRPr lang="pt-BR" altLang="pt-BR" sz="7400" dirty="0"/>
          </a:p>
          <a:p>
            <a:pPr marL="0" indent="0">
              <a:buFont typeface="Calibri" pitchFamily="34" charset="0"/>
              <a:buNone/>
            </a:pPr>
            <a:endParaRPr lang="pt-BR" altLang="pt-BR" sz="7400" dirty="0"/>
          </a:p>
          <a:p>
            <a:pPr marL="0" indent="0">
              <a:buFont typeface="Calibri" pitchFamily="34" charset="0"/>
              <a:buNone/>
            </a:pPr>
            <a:endParaRPr lang="pt-BR" altLang="pt-BR" sz="7400" dirty="0"/>
          </a:p>
          <a:p>
            <a:pPr marL="0" indent="0">
              <a:buFont typeface="Calibri" pitchFamily="34" charset="0"/>
              <a:buNone/>
            </a:pPr>
            <a:endParaRPr lang="pt-BR" altLang="pt-BR" sz="7400" dirty="0"/>
          </a:p>
          <a:p>
            <a:pPr marL="0" indent="0">
              <a:buFont typeface="Calibri" pitchFamily="34" charset="0"/>
              <a:buNone/>
            </a:pPr>
            <a:endParaRPr lang="pt-BR" altLang="pt-BR" sz="7400" dirty="0"/>
          </a:p>
          <a:p>
            <a:pPr marL="0" indent="0">
              <a:buFont typeface="Calibri" pitchFamily="34" charset="0"/>
              <a:buNone/>
            </a:pPr>
            <a:endParaRPr lang="pt-BR" altLang="pt-BR" sz="7400" dirty="0"/>
          </a:p>
          <a:p>
            <a:pPr marL="0" indent="0">
              <a:buFont typeface="Calibri" pitchFamily="34" charset="0"/>
              <a:buNone/>
            </a:pPr>
            <a:endParaRPr lang="pt-BR" altLang="pt-BR" sz="7400" dirty="0"/>
          </a:p>
          <a:p>
            <a:pPr marL="0" indent="0">
              <a:buFont typeface="Calibri" pitchFamily="34" charset="0"/>
              <a:buNone/>
            </a:pPr>
            <a:endParaRPr lang="pt-BR" altLang="pt-BR" sz="7400" dirty="0"/>
          </a:p>
          <a:p>
            <a:pPr marL="0" indent="0">
              <a:buFont typeface="Calibri" pitchFamily="34" charset="0"/>
              <a:buNone/>
            </a:pPr>
            <a:endParaRPr lang="pt-BR" altLang="pt-BR" sz="7400" dirty="0"/>
          </a:p>
          <a:p>
            <a:pPr marL="0" indent="0">
              <a:buFont typeface="Calibri" pitchFamily="34" charset="0"/>
              <a:buNone/>
            </a:pPr>
            <a:endParaRPr lang="pt-BR" altLang="pt-BR" sz="7400" dirty="0"/>
          </a:p>
          <a:p>
            <a:pPr marL="0" indent="0">
              <a:buFont typeface="Calibri" pitchFamily="34" charset="0"/>
              <a:buNone/>
            </a:pPr>
            <a:endParaRPr lang="pt-BR" altLang="pt-BR" sz="7400" dirty="0"/>
          </a:p>
          <a:p>
            <a:pPr marL="0" indent="0">
              <a:buFont typeface="Calibri" pitchFamily="34" charset="0"/>
              <a:buNone/>
            </a:pPr>
            <a:endParaRPr lang="pt-BR" altLang="pt-BR" sz="7400" dirty="0"/>
          </a:p>
          <a:p>
            <a:pPr marL="0" indent="0">
              <a:buFont typeface="Calibri" pitchFamily="34" charset="0"/>
              <a:buNone/>
            </a:pPr>
            <a:r>
              <a:rPr lang="pt-BR" altLang="pt-BR" sz="7400" dirty="0"/>
              <a:t>Link para </a:t>
            </a:r>
            <a:r>
              <a:rPr lang="pt-BR" altLang="pt-BR" sz="7400" dirty="0" err="1"/>
              <a:t>SOs</a:t>
            </a:r>
            <a:r>
              <a:rPr lang="pt-BR" altLang="pt-BR" sz="7400" dirty="0"/>
              <a:t>: https://en.wikipedia.org/wiki/Category:ARM_operating_systems</a:t>
            </a:r>
            <a:endParaRPr lang="pt-BR" dirty="0"/>
          </a:p>
          <a:p>
            <a:pPr marL="0" indent="0">
              <a:buFont typeface="Calibri" pitchFamily="34" charset="0"/>
              <a:buNone/>
            </a:pPr>
            <a:endParaRPr lang="pt-BR" dirty="0"/>
          </a:p>
          <a:p>
            <a:pPr marL="0" indent="0">
              <a:buFont typeface="Calibri" pitchFamily="34" charset="0"/>
              <a:buNone/>
            </a:pPr>
            <a:endParaRPr lang="pt-BR" dirty="0"/>
          </a:p>
          <a:p>
            <a:pPr marL="0" indent="0">
              <a:buFont typeface="Calibri" pitchFamily="34" charset="0"/>
              <a:buNone/>
            </a:pPr>
            <a:endParaRPr lang="pt-BR" dirty="0"/>
          </a:p>
          <a:p>
            <a:pPr marL="0" indent="0">
              <a:buFont typeface="Calibri" pitchFamily="34" charset="0"/>
              <a:buNone/>
            </a:pPr>
            <a:endParaRPr lang="pt-BR" dirty="0"/>
          </a:p>
          <a:p>
            <a:pPr marL="0" indent="0">
              <a:buFont typeface="Calibri" pitchFamily="34" charset="0"/>
              <a:buNone/>
            </a:pPr>
            <a:endParaRPr lang="pt-BR" dirty="0"/>
          </a:p>
          <a:p>
            <a:pPr marL="0" indent="0">
              <a:buFont typeface="Calibri" pitchFamily="34" charset="0"/>
              <a:buNone/>
            </a:pPr>
            <a:r>
              <a:rPr lang="pt-BR" dirty="0"/>
              <a:t>  			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732EF06-AD1D-4FAF-A633-08AB73343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412776"/>
            <a:ext cx="7478233" cy="290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533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3" y="8361"/>
            <a:ext cx="7715355" cy="857231"/>
          </a:xfrm>
          <a:prstGeom prst="rect">
            <a:avLst/>
          </a:prstGeom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0"/>
            <a:ext cx="6301364" cy="857232"/>
          </a:xfrm>
          <a:noFill/>
        </p:spPr>
        <p:txBody>
          <a:bodyPr/>
          <a:lstStyle/>
          <a:p>
            <a:pPr eaLnBrk="1" hangingPunct="1"/>
            <a:r>
              <a:rPr lang="pt-BR" dirty="0">
                <a:solidFill>
                  <a:schemeClr val="bg1"/>
                </a:solidFill>
              </a:rPr>
              <a:t>Apple M1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effectLst/>
              </a:rPr>
              <a:t>Primeiro System-</a:t>
            </a:r>
            <a:r>
              <a:rPr lang="pt-BR" dirty="0" err="1">
                <a:effectLst/>
              </a:rPr>
              <a:t>on</a:t>
            </a:r>
            <a:r>
              <a:rPr lang="pt-BR" dirty="0">
                <a:effectLst/>
              </a:rPr>
              <a:t>-chip (</a:t>
            </a:r>
            <a:r>
              <a:rPr lang="pt-BR" dirty="0" err="1">
                <a:effectLst/>
              </a:rPr>
              <a:t>SoC</a:t>
            </a:r>
            <a:r>
              <a:rPr lang="pt-BR" dirty="0">
                <a:effectLst/>
              </a:rPr>
              <a:t>) baseado em ARM projetado pela Apple como uma (CPU)</a:t>
            </a:r>
          </a:p>
          <a:p>
            <a:pPr marL="0" indent="0">
              <a:buNone/>
            </a:pPr>
            <a:endParaRPr lang="pt-BR" dirty="0">
              <a:effectLst/>
            </a:endParaRPr>
          </a:p>
        </p:txBody>
      </p:sp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4549887D-575D-455F-AEA1-C0DE5AF73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060848"/>
            <a:ext cx="2291156" cy="1288775"/>
          </a:xfrm>
          <a:prstGeom prst="rect">
            <a:avLst/>
          </a:prstGeom>
        </p:spPr>
      </p:pic>
      <p:pic>
        <p:nvPicPr>
          <p:cNvPr id="8" name="Imagem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EFAAB6C-EAC8-4448-A573-BDDD21A67A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09" y="2636912"/>
            <a:ext cx="5748816" cy="323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83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ponta_2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3" y="8361"/>
            <a:ext cx="7715355" cy="857231"/>
          </a:xfrm>
          <a:prstGeom prst="rect">
            <a:avLst/>
          </a:prstGeom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0"/>
            <a:ext cx="6301364" cy="857232"/>
          </a:xfrm>
          <a:noFill/>
        </p:spPr>
        <p:txBody>
          <a:bodyPr/>
          <a:lstStyle/>
          <a:p>
            <a:pPr eaLnBrk="1" hangingPunct="1"/>
            <a:r>
              <a:rPr lang="pt-BR" dirty="0">
                <a:solidFill>
                  <a:schemeClr val="bg1"/>
                </a:solidFill>
              </a:rPr>
              <a:t>Apple M1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effectLst/>
              </a:rPr>
              <a:t>Produtos com este processador: </a:t>
            </a:r>
            <a:r>
              <a:rPr lang="en-US" dirty="0"/>
              <a:t>MacBook Air e Mac Mini</a:t>
            </a:r>
          </a:p>
          <a:p>
            <a:pPr marL="0" indent="0">
              <a:buNone/>
            </a:pPr>
            <a:r>
              <a:rPr lang="pt-BR" dirty="0"/>
              <a:t>Menor consumo de energia do que o “chip mais recente para um notebook”</a:t>
            </a:r>
          </a:p>
          <a:p>
            <a:pPr marL="0" indent="0">
              <a:buNone/>
            </a:pPr>
            <a:endParaRPr lang="pt-BR" dirty="0">
              <a:effectLst/>
            </a:endParaRPr>
          </a:p>
          <a:p>
            <a:pPr marL="0" indent="0">
              <a:buNone/>
            </a:pPr>
            <a:endParaRPr lang="pt-BR" dirty="0">
              <a:effectLst/>
            </a:endParaRP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35376314-7400-4F99-9A58-A19C97279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708" y="2924944"/>
            <a:ext cx="5292080" cy="29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025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2601</TotalTime>
  <Words>306</Words>
  <Application>Microsoft Office PowerPoint</Application>
  <PresentationFormat>Apresentação na tela (4:3)</PresentationFormat>
  <Paragraphs>134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Arial Narrow</vt:lpstr>
      <vt:lpstr>Arial Unicode MS</vt:lpstr>
      <vt:lpstr>Calibri</vt:lpstr>
      <vt:lpstr>inherit</vt:lpstr>
      <vt:lpstr>Lato Light</vt:lpstr>
      <vt:lpstr>Tema do Office</vt:lpstr>
      <vt:lpstr>Apresentação do PowerPoint</vt:lpstr>
      <vt:lpstr>ARM Introdução</vt:lpstr>
      <vt:lpstr>ARM Características</vt:lpstr>
      <vt:lpstr>Timeline ARM</vt:lpstr>
      <vt:lpstr>Instruction Set Architecture (ISA) 64-bit Armv8 - AArch64 </vt:lpstr>
      <vt:lpstr>Fabricantes e Produtos</vt:lpstr>
      <vt:lpstr>Sistemas operacionais para ARM</vt:lpstr>
      <vt:lpstr>Apple M1</vt:lpstr>
      <vt:lpstr>Apple M1</vt:lpstr>
      <vt:lpstr>Apple M1</vt:lpstr>
      <vt:lpstr>Apresentação do PowerPoint</vt:lpstr>
    </vt:vector>
  </TitlesOfParts>
  <Company>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Juarez Bento da Silva</dc:creator>
  <cp:lastModifiedBy>Roderval Marcelino</cp:lastModifiedBy>
  <cp:revision>310</cp:revision>
  <dcterms:created xsi:type="dcterms:W3CDTF">2011-06-02T18:58:43Z</dcterms:created>
  <dcterms:modified xsi:type="dcterms:W3CDTF">2021-06-10T14:22:19Z</dcterms:modified>
</cp:coreProperties>
</file>