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4"/>
  </p:notesMasterIdLst>
  <p:handoutMasterIdLst>
    <p:handoutMasterId r:id="rId5"/>
  </p:handoutMasterIdLst>
  <p:sldIdLst>
    <p:sldId id="546" r:id="rId2"/>
    <p:sldId id="544" r:id="rId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6850"/>
    <a:srgbClr val="8A88B6"/>
    <a:srgbClr val="EBFFD2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953" autoAdjust="0"/>
    <p:restoredTop sz="95317" autoAdjust="0"/>
  </p:normalViewPr>
  <p:slideViewPr>
    <p:cSldViewPr>
      <p:cViewPr>
        <p:scale>
          <a:sx n="66" d="100"/>
          <a:sy n="66" d="100"/>
        </p:scale>
        <p:origin x="-56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7619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5855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2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2" cstate="print">
            <a:lum bright="-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01" r:id="rId8"/>
    <p:sldLayoutId id="2147483703" r:id="rId9"/>
    <p:sldLayoutId id="214748370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/>
              <a:t>Create the following page section using HTML and external CSS (no inline styles). Use a table or a definition list (in this case the layout will be different).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4799" t="4293" r="4799" b="4293"/>
          <a:stretch/>
        </p:blipFill>
        <p:spPr bwMode="auto">
          <a:xfrm>
            <a:off x="2209800" y="3039076"/>
            <a:ext cx="4724400" cy="318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444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86868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</a:t>
            </a:r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/>
              <a:t>Create a web page using the </a:t>
            </a:r>
            <a:br>
              <a:rPr lang="en-US" sz="2800" dirty="0"/>
            </a:b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homework-3.png</a:t>
            </a:r>
            <a:r>
              <a:rPr lang="en-US" sz="2800" dirty="0"/>
              <a:t> design and the HTML markup 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homework-3.html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2340" t="6493" r="2340" b="6493"/>
          <a:stretch/>
        </p:blipFill>
        <p:spPr bwMode="auto">
          <a:xfrm>
            <a:off x="634122" y="2256972"/>
            <a:ext cx="7875756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667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3611</TotalTime>
  <Words>55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Telerik Academy Theme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Petia</cp:lastModifiedBy>
  <cp:revision>1030</cp:revision>
  <dcterms:created xsi:type="dcterms:W3CDTF">2007-12-08T16:03:35Z</dcterms:created>
  <dcterms:modified xsi:type="dcterms:W3CDTF">2013-05-29T11:34:14Z</dcterms:modified>
</cp:coreProperties>
</file>