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2055</TotalTime>
  <Words>92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Petia</cp:lastModifiedBy>
  <cp:revision>108</cp:revision>
  <dcterms:created xsi:type="dcterms:W3CDTF">2013-01-02T10:10:36Z</dcterms:created>
  <dcterms:modified xsi:type="dcterms:W3CDTF">2013-05-29T11:35:30Z</dcterms:modified>
</cp:coreProperties>
</file>