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2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4 and Exercise 5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/>
              <a:t>Just the </a:t>
            </a:r>
            <a:r>
              <a:rPr lang="en-US" sz="2400" dirty="0" smtClean="0"/>
              <a:t>content</a:t>
            </a:r>
          </a:p>
        </p:txBody>
      </p:sp>
    </p:spTree>
    <p:extLst>
      <p:ext uri="{BB962C8B-B14F-4D97-AF65-F5344CB8AC3E}">
        <p14:creationId xmlns="" xmlns:p14="http://schemas.microsoft.com/office/powerpoint/2010/main" val="22878476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127</TotalTime>
  <Words>55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Petia</cp:lastModifiedBy>
  <cp:revision>340</cp:revision>
  <dcterms:created xsi:type="dcterms:W3CDTF">2006-08-16T00:00:00Z</dcterms:created>
  <dcterms:modified xsi:type="dcterms:W3CDTF">2013-05-29T11:32:40Z</dcterms:modified>
</cp:coreProperties>
</file>