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96" r:id="rId3"/>
    <p:sldId id="307" r:id="rId4"/>
    <p:sldId id="304" r:id="rId5"/>
    <p:sldId id="289" r:id="rId6"/>
  </p:sldIdLst>
  <p:sldSz cx="12192000" cy="6858000"/>
  <p:notesSz cx="6858000" cy="914400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4815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07981"/>
    <a:srgbClr val="6699A1"/>
    <a:srgbClr val="F46970"/>
    <a:srgbClr val="000000"/>
    <a:srgbClr val="FF9797"/>
    <a:srgbClr val="FF6161"/>
    <a:srgbClr val="FF4747"/>
    <a:srgbClr val="B0C6CA"/>
    <a:srgbClr val="FFABAB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8" autoAdjust="0"/>
    <p:restoredTop sz="59781" autoAdjust="0"/>
  </p:normalViewPr>
  <p:slideViewPr>
    <p:cSldViewPr snapToGrid="0" showGuides="1">
      <p:cViewPr varScale="1">
        <p:scale>
          <a:sx n="113" d="100"/>
          <a:sy n="113" d="100"/>
        </p:scale>
        <p:origin x="624" y="168"/>
      </p:cViewPr>
      <p:guideLst>
        <p:guide orient="horz" pos="2092"/>
        <p:guide pos="4815"/>
        <p:guide pos="3454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976ED8-A2F8-44B2-9E9B-484DCC3D921D}" type="datetimeFigureOut">
              <a:rPr lang="zh-CN" altLang="en-US" smtClean="0"/>
              <a:pPr>
                <a:defRPr/>
              </a:pPr>
              <a:t>2018/11/5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微软雅黑" panose="020B0503020204020204" pitchFamily="34" charset="-122"/>
              </a:defRPr>
            </a:lvl1pPr>
          </a:lstStyle>
          <a:p>
            <a:fld id="{167FA93C-29B1-4199-89B1-C9D8A0C788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7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1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6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2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01654-C328-4D7F-8379-14C1805D0D0D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1DB7-F3D9-48CB-8617-87E748E928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2489-02C9-4B03-8508-CE0419D7D36C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26D8-9AD3-419B-A4E6-CC8E8BEDD6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E0AC-1760-453B-913D-8414A7E3B035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3F0D1-4657-4B7B-8EC0-DFDEE341E1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3B258-F792-467C-8952-6564F7F7A64C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BDC5-71A1-4D20-8EF0-8F919F29C0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E8ED0-4CC8-41FB-A813-AF3EE990F4EA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E3268-E185-4A0B-A5A9-CD634315B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B230-0B8A-4324-8096-B0A755B49C08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879A5-D176-4ABC-9E08-BE7D148649D6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2874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3C78F-01F3-4EBB-8C19-5282C12060D8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1306-BA03-4BCE-9FF0-80456018B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795-3798-49B7-99EE-351E9F40A0C4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07729-9787-46F8-B085-CA1F955117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7328-FDBE-4128-A06A-0E4EBD2AD1E0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54854-6997-4642-95D0-70E8C6EE6C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D367-96EF-42E6-B24E-CA1E7E032EF0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825A-7E81-44C3-B3B9-3CE7C7317B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923F-5CC1-47A1-8CDC-A5AB7535644B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47B71-0CCF-4F19-BDED-D37F0E261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E8DB8C-8B3F-437E-8616-505C52744BCD}" type="datetimeFigureOut">
              <a:rPr lang="zh-CN" altLang="en-US"/>
              <a:pPr>
                <a:defRPr/>
              </a:pPr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0C1C8B-0847-42AA-878D-865D1C9E50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60104" y="2545331"/>
            <a:ext cx="24673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20181030</a:t>
            </a:r>
          </a:p>
        </p:txBody>
      </p:sp>
      <p:grpSp>
        <p:nvGrpSpPr>
          <p:cNvPr id="6" name="组合 54"/>
          <p:cNvGrpSpPr/>
          <p:nvPr/>
        </p:nvGrpSpPr>
        <p:grpSpPr>
          <a:xfrm>
            <a:off x="6022164" y="590316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85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21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01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BC85F9-D6CD-9244-B8C6-7927516929D4}"/>
              </a:ext>
            </a:extLst>
          </p:cNvPr>
          <p:cNvSpPr/>
          <p:nvPr/>
        </p:nvSpPr>
        <p:spPr>
          <a:xfrm>
            <a:off x="1772575" y="311725"/>
            <a:ext cx="101259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Hant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Hant" sz="2400" kern="100" dirty="0">
                <a:latin typeface="+mn-ea"/>
                <a:ea typeface="+mn-ea"/>
                <a:cs typeface="Times New Roman" panose="02020603050405020304" pitchFamily="18" charset="0"/>
              </a:rPr>
              <a:t>10</a:t>
            </a:r>
            <a:r>
              <a:rPr lang="zh-Hant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行要怎麼改才能讓他第一列顯示的是我讀進去文本的名稱</a:t>
            </a:r>
            <a:endParaRPr lang="en-US" altLang="zh-Hant" sz="24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Hant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     </a:t>
            </a:r>
            <a:endParaRPr lang="en-US" altLang="zh-Hant" sz="24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9334FB2-173B-FD4C-B67D-E41C96594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401" y="1704298"/>
            <a:ext cx="12192000" cy="421197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AB846B1-4A2B-A34C-89A1-AB58ED6F045B}"/>
              </a:ext>
            </a:extLst>
          </p:cNvPr>
          <p:cNvSpPr/>
          <p:nvPr/>
        </p:nvSpPr>
        <p:spPr>
          <a:xfrm>
            <a:off x="2302933" y="3691467"/>
            <a:ext cx="9369778" cy="3951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02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CEC9B6-93DD-DE47-8A3C-042209E83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45" y="1614983"/>
            <a:ext cx="5915636" cy="45860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3143425-761C-2249-898E-F0A6BFC2DAED}"/>
              </a:ext>
            </a:extLst>
          </p:cNvPr>
          <p:cNvSpPr/>
          <p:nvPr/>
        </p:nvSpPr>
        <p:spPr>
          <a:xfrm>
            <a:off x="1603376" y="311725"/>
            <a:ext cx="9075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Hant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Hant" sz="2400" kern="100" dirty="0">
                <a:latin typeface="+mn-ea"/>
                <a:ea typeface="+mn-ea"/>
                <a:cs typeface="Times New Roman" panose="02020603050405020304" pitchFamily="18" charset="0"/>
              </a:rPr>
              <a:t>27</a:t>
            </a:r>
            <a:r>
              <a:rPr lang="zh-Hant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行跑</a:t>
            </a:r>
            <a:r>
              <a:rPr lang="en-US" altLang="zh-Hant" sz="2400" kern="100" dirty="0" err="1">
                <a:latin typeface="+mn-ea"/>
                <a:ea typeface="+mn-ea"/>
                <a:cs typeface="Times New Roman" panose="02020603050405020304" pitchFamily="18" charset="0"/>
              </a:rPr>
              <a:t>kmeans</a:t>
            </a:r>
            <a:r>
              <a:rPr lang="en-US" altLang="zh-Hant" sz="2400" kern="100" dirty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Hant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左圖</a:t>
            </a:r>
            <a:r>
              <a:rPr lang="en-US" altLang="zh-Hant" sz="2400" kern="100" dirty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Hant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要怎麼改讓他以顏色分成</a:t>
            </a:r>
            <a:r>
              <a:rPr lang="en-US" altLang="zh-Hant" sz="2400" kern="100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Hant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群如右圖這樣</a:t>
            </a:r>
            <a:endParaRPr lang="en-US" altLang="zh-Hant" sz="24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DEC685-2B9A-6144-83F1-66B4C979F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677" y="1498756"/>
            <a:ext cx="5098427" cy="48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03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143425-761C-2249-898E-F0A6BFC2DAED}"/>
              </a:ext>
            </a:extLst>
          </p:cNvPr>
          <p:cNvSpPr/>
          <p:nvPr/>
        </p:nvSpPr>
        <p:spPr>
          <a:xfrm>
            <a:off x="1479063" y="311725"/>
            <a:ext cx="101259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Hant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要怎麼知道每個點代表的是哪一個文本？是有辦法在圖上標記還是另外匯出一個檔案標示矩陣及分群嗎？</a:t>
            </a:r>
            <a:endParaRPr lang="zh-TW" altLang="zh-TW" sz="24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976A8A9-496A-0643-9CE1-A64CC9FF8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033" y="1225847"/>
            <a:ext cx="6949011" cy="53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9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2923" y="2702678"/>
            <a:ext cx="728616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zh-CN" altLang="en-US" sz="54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扁平风动画模板"/>
  <p:tag name="ISPRING_PRESENTATION_TITLE" val="极简线条汇报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E3E"/>
      </a:accent1>
      <a:accent2>
        <a:srgbClr val="4E4E4E"/>
      </a:accent2>
      <a:accent3>
        <a:srgbClr val="717171"/>
      </a:accent3>
      <a:accent4>
        <a:srgbClr val="919191"/>
      </a:accent4>
      <a:accent5>
        <a:srgbClr val="A6A6A6"/>
      </a:accent5>
      <a:accent6>
        <a:srgbClr val="D7D7D7"/>
      </a:accent6>
      <a:hlink>
        <a:srgbClr val="3E3E3E"/>
      </a:hlink>
      <a:folHlink>
        <a:srgbClr val="BFBFB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90</Words>
  <Application>Microsoft Macintosh PowerPoint</Application>
  <PresentationFormat>寬螢幕</PresentationFormat>
  <Paragraphs>14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微软雅黑</vt:lpstr>
      <vt:lpstr>宋体</vt:lpstr>
      <vt:lpstr>Arial</vt:lpstr>
      <vt:lpstr>Calibri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灰色多边形</dc:title>
  <dc:creator>第一PPT</dc:creator>
  <cp:keywords>www.1ppt.com</cp:keywords>
  <dc:description>www.1ppt.com</dc:description>
  <cp:lastModifiedBy>珮如 梁</cp:lastModifiedBy>
  <cp:revision>652</cp:revision>
  <dcterms:created xsi:type="dcterms:W3CDTF">2014-08-06T02:23:26Z</dcterms:created>
  <dcterms:modified xsi:type="dcterms:W3CDTF">2018-11-05T01:52:01Z</dcterms:modified>
</cp:coreProperties>
</file>