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8" r:id="rId2"/>
    <p:sldId id="259" r:id="rId3"/>
    <p:sldId id="256" r:id="rId4"/>
    <p:sldId id="257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66EC5-33FB-49B5-B2E4-3F29FF6EB682}" type="datetimeFigureOut">
              <a:rPr lang="zh-TW" altLang="en-US" smtClean="0"/>
              <a:t>2012/8/26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6EB08-4E23-4B33-BC44-1AD2A7958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79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http://personal.denison.edu/~havill/algorithmics/algs/maze.pdf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6EB08-4E23-4B33-BC44-1AD2A7958CAE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2012/8/26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rgbClr val="FFC000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2012/8/26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2012/8/26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9144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124744"/>
            <a:ext cx="7772400" cy="52308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2012/8/26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手繪多邊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手繪多邊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手繪多邊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手繪多邊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手繪多邊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手繪多邊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手繪多邊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手繪多邊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手繪多邊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手繪多邊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手繪多邊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手繪多邊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手繪多邊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2012/8/26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2012/8/26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2012/8/26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2012/8/26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2012/8/26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2012/8/26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線接點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grpSp>
        <p:nvGrpSpPr>
          <p:cNvPr id="14" name="群組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線接點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線接點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2012/8/26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12776"/>
            <a:ext cx="7772400" cy="4942784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2012/8/26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rgbClr val="FFC000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Mouse </a:t>
            </a:r>
            <a:r>
              <a:rPr lang="zh-TW" altLang="en-US" dirty="0" smtClean="0"/>
              <a:t>＃</a:t>
            </a:r>
            <a:r>
              <a:rPr lang="en-US" altLang="zh-TW" dirty="0" smtClean="0"/>
              <a:t>Maze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Which direction to go</a:t>
            </a:r>
          </a:p>
          <a:p>
            <a:r>
              <a:rPr lang="en-US" altLang="zh-TW" dirty="0" smtClean="0"/>
              <a:t>How to go back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Interface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652648"/>
              </p:ext>
            </p:extLst>
          </p:nvPr>
        </p:nvGraphicFramePr>
        <p:xfrm>
          <a:off x="1524000" y="1391176"/>
          <a:ext cx="297599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9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CMouse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CStack</a:t>
                      </a:r>
                      <a:r>
                        <a:rPr lang="en-US" altLang="zh-TW" dirty="0" smtClean="0"/>
                        <a:t>              </a:t>
                      </a:r>
                      <a:r>
                        <a:rPr lang="en-US" altLang="zh-TW" dirty="0" err="1" smtClean="0"/>
                        <a:t>m_stack</a:t>
                      </a:r>
                      <a:r>
                        <a:rPr lang="en-US" altLang="zh-TW" dirty="0" smtClean="0"/>
                        <a:t>    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CMapView</a:t>
                      </a:r>
                      <a:r>
                        <a:rPr lang="en-US" altLang="zh-TW" sz="1800" dirty="0" smtClean="0"/>
                        <a:t>    *</a:t>
                      </a:r>
                      <a:r>
                        <a:rPr lang="en-US" altLang="zh-TW" sz="1800" dirty="0" err="1" smtClean="0"/>
                        <a:t>m_mapPt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POS_2D</a:t>
                      </a:r>
                      <a:r>
                        <a:rPr lang="en-US" altLang="zh-TW" baseline="0" dirty="0" smtClean="0"/>
                        <a:t>           </a:t>
                      </a:r>
                      <a:r>
                        <a:rPr lang="en-US" altLang="zh-TW" baseline="0" dirty="0" err="1" smtClean="0"/>
                        <a:t>m_goalPos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SetMap</a:t>
                      </a:r>
                      <a:r>
                        <a:rPr lang="en-US" altLang="zh-TW" dirty="0" smtClean="0"/>
                        <a:t>(…)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Go()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SetGoal</a:t>
                      </a:r>
                      <a:r>
                        <a:rPr lang="en-US" altLang="zh-TW" dirty="0" smtClean="0"/>
                        <a:t>(…)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390010"/>
              </p:ext>
            </p:extLst>
          </p:nvPr>
        </p:nvGraphicFramePr>
        <p:xfrm>
          <a:off x="1524000" y="4991576"/>
          <a:ext cx="2977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CMapView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bool</a:t>
                      </a:r>
                      <a:r>
                        <a:rPr lang="en-US" altLang="zh-TW" dirty="0" smtClean="0"/>
                        <a:t>               </a:t>
                      </a:r>
                      <a:r>
                        <a:rPr lang="en-US" altLang="zh-TW" dirty="0" err="1" smtClean="0"/>
                        <a:t>m_flagMap</a:t>
                      </a:r>
                      <a:r>
                        <a:rPr lang="en-US" altLang="zh-TW" dirty="0" smtClean="0"/>
                        <a:t>[H][W]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016175"/>
              </p:ext>
            </p:extLst>
          </p:nvPr>
        </p:nvGraphicFramePr>
        <p:xfrm>
          <a:off x="4932040" y="4991576"/>
          <a:ext cx="2977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CStack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03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755576" y="1152128"/>
            <a:ext cx="7772400" cy="594928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stack 	= [];</a:t>
            </a:r>
          </a:p>
          <a:p>
            <a:r>
              <a:rPr lang="en-US" altLang="zh-TW" dirty="0" err="1" smtClean="0"/>
              <a:t>goalPos</a:t>
            </a:r>
            <a:r>
              <a:rPr lang="en-US" altLang="zh-TW" dirty="0" smtClean="0"/>
              <a:t> 	= 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g</a:t>
            </a:r>
            <a:r>
              <a:rPr lang="en-US" altLang="zh-TW" baseline="-25000" dirty="0" err="1" smtClean="0"/>
              <a:t>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g</a:t>
            </a:r>
            <a:r>
              <a:rPr lang="en-US" altLang="zh-TW" baseline="-25000" dirty="0" err="1" smtClean="0"/>
              <a:t>y</a:t>
            </a:r>
            <a:r>
              <a:rPr lang="en-US" altLang="zh-TW" dirty="0" smtClean="0"/>
              <a:t>]; </a:t>
            </a:r>
            <a:endParaRPr lang="en-US" altLang="zh-TW" dirty="0" smtClean="0"/>
          </a:p>
          <a:p>
            <a:r>
              <a:rPr lang="en-US" altLang="zh-TW" dirty="0" err="1" smtClean="0"/>
              <a:t>stack.push</a:t>
            </a:r>
            <a:r>
              <a:rPr lang="en-US" altLang="zh-TW" dirty="0" smtClean="0"/>
              <a:t>( </a:t>
            </a:r>
            <a:r>
              <a:rPr lang="en-US" altLang="zh-TW" dirty="0" smtClean="0"/>
              <a:t>[s, t] );		</a:t>
            </a:r>
            <a:r>
              <a:rPr lang="en-US" altLang="zh-TW" dirty="0" err="1" smtClean="0"/>
              <a:t>MakeVisitRecord</a:t>
            </a:r>
            <a:r>
              <a:rPr lang="en-US" altLang="zh-TW" dirty="0" smtClean="0"/>
              <a:t>()		</a:t>
            </a:r>
            <a:endParaRPr lang="en-US" altLang="zh-TW" dirty="0" smtClean="0"/>
          </a:p>
          <a:p>
            <a:r>
              <a:rPr lang="en-US" altLang="zh-TW" dirty="0" smtClean="0"/>
              <a:t>while( stack != [] )</a:t>
            </a:r>
          </a:p>
          <a:p>
            <a:r>
              <a:rPr lang="en-US" altLang="zh-TW" dirty="0" smtClean="0"/>
              <a:t>{</a:t>
            </a:r>
          </a:p>
          <a:p>
            <a:pPr lvl="1"/>
            <a:r>
              <a:rPr lang="en-US" altLang="zh-TW" dirty="0" err="1" smtClean="0"/>
              <a:t>curPos</a:t>
            </a:r>
            <a:r>
              <a:rPr lang="en-US" altLang="zh-TW" dirty="0" smtClean="0"/>
              <a:t> = stack.pop();</a:t>
            </a:r>
          </a:p>
          <a:p>
            <a:pPr lvl="1"/>
            <a:r>
              <a:rPr lang="en-US" altLang="zh-TW" dirty="0" smtClean="0"/>
              <a:t>If(  </a:t>
            </a:r>
            <a:r>
              <a:rPr lang="en-US" altLang="zh-TW" dirty="0" err="1" smtClean="0"/>
              <a:t>curPos</a:t>
            </a:r>
            <a:r>
              <a:rPr lang="en-US" altLang="zh-TW" dirty="0" smtClean="0"/>
              <a:t> == </a:t>
            </a:r>
            <a:r>
              <a:rPr lang="en-US" altLang="zh-TW" dirty="0" err="1" smtClean="0"/>
              <a:t>goalPos</a:t>
            </a:r>
            <a:r>
              <a:rPr lang="en-US" altLang="zh-TW" dirty="0" smtClean="0"/>
              <a:t> )</a:t>
            </a:r>
          </a:p>
          <a:p>
            <a:pPr lvl="1"/>
            <a:r>
              <a:rPr lang="en-US" altLang="zh-TW" dirty="0" smtClean="0"/>
              <a:t>{</a:t>
            </a:r>
          </a:p>
          <a:p>
            <a:pPr lvl="2"/>
            <a:r>
              <a:rPr lang="en-US" altLang="zh-TW" dirty="0" smtClean="0"/>
              <a:t>Show( ‘GOAL’ );</a:t>
            </a:r>
          </a:p>
          <a:p>
            <a:pPr lvl="1"/>
            <a:r>
              <a:rPr lang="en-US" altLang="zh-TW" dirty="0" smtClean="0"/>
              <a:t>}</a:t>
            </a:r>
          </a:p>
          <a:p>
            <a:pPr lvl="1"/>
            <a:r>
              <a:rPr lang="en-US" altLang="zh-TW" dirty="0" smtClean="0"/>
              <a:t>Else </a:t>
            </a:r>
          </a:p>
          <a:p>
            <a:pPr lvl="1"/>
            <a:r>
              <a:rPr lang="en-US" altLang="zh-TW" dirty="0" smtClean="0"/>
              <a:t>{</a:t>
            </a:r>
          </a:p>
          <a:p>
            <a:pPr lvl="2"/>
            <a:r>
              <a:rPr lang="en-US" altLang="zh-TW" dirty="0" err="1" smtClean="0"/>
              <a:t>stack.push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neighbouringPosns</a:t>
            </a:r>
            <a:r>
              <a:rPr lang="en-US" altLang="zh-TW" dirty="0" smtClean="0"/>
              <a:t> ),</a:t>
            </a:r>
            <a:br>
              <a:rPr lang="en-US" altLang="zh-TW" dirty="0" smtClean="0"/>
            </a:br>
            <a:r>
              <a:rPr lang="en-US" altLang="zh-TW" dirty="0" smtClean="0"/>
              <a:t>where </a:t>
            </a:r>
            <a:r>
              <a:rPr lang="en-US" altLang="zh-TW" dirty="0" err="1" smtClean="0"/>
              <a:t>neighbouringPosns</a:t>
            </a:r>
            <a:r>
              <a:rPr lang="en-US" altLang="zh-TW" dirty="0" smtClean="0"/>
              <a:t> != visited &amp;&amp; </a:t>
            </a:r>
            <a:r>
              <a:rPr lang="en-US" altLang="zh-TW" dirty="0" err="1" smtClean="0"/>
              <a:t>neighbouringPosns</a:t>
            </a:r>
            <a:r>
              <a:rPr lang="en-US" altLang="zh-TW" dirty="0" smtClean="0"/>
              <a:t> != wall</a:t>
            </a:r>
            <a:r>
              <a:rPr lang="en-US" altLang="zh-TW" dirty="0" smtClean="0"/>
              <a:t>;</a:t>
            </a:r>
          </a:p>
          <a:p>
            <a:pPr lvl="2"/>
            <a:r>
              <a:rPr lang="en-US" altLang="zh-TW" dirty="0" err="1"/>
              <a:t>MakeVisitRecord</a:t>
            </a:r>
            <a:r>
              <a:rPr lang="en-US" altLang="zh-TW" dirty="0" smtClean="0"/>
              <a:t>();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Strategies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Directions</a:t>
            </a:r>
          </a:p>
          <a:p>
            <a:pPr lvl="1"/>
            <a:r>
              <a:rPr lang="en-US" altLang="zh-TW" dirty="0" smtClean="0"/>
              <a:t>Random</a:t>
            </a:r>
          </a:p>
          <a:p>
            <a:pPr lvl="1"/>
            <a:r>
              <a:rPr lang="en-US" altLang="zh-TW" dirty="0" smtClean="0"/>
              <a:t>Direction-of-Goal-First</a:t>
            </a:r>
          </a:p>
          <a:p>
            <a:pPr lvl="1"/>
            <a:r>
              <a:rPr lang="en-US" altLang="zh-TW" dirty="0" smtClean="0"/>
              <a:t>Search range</a:t>
            </a:r>
          </a:p>
          <a:p>
            <a:pPr lvl="2"/>
            <a:r>
              <a:rPr lang="en-US" altLang="zh-TW" dirty="0" smtClean="0"/>
              <a:t>1 step, 2 steps, …</a:t>
            </a:r>
          </a:p>
          <a:p>
            <a:pPr lvl="1"/>
            <a:r>
              <a:rPr lang="en-US" altLang="zh-TW" dirty="0" smtClean="0"/>
              <a:t>Constrains</a:t>
            </a:r>
          </a:p>
          <a:p>
            <a:pPr lvl="2"/>
            <a:r>
              <a:rPr lang="en-US" altLang="zh-TW" dirty="0" smtClean="0"/>
              <a:t>As few turns as possible (refer to the last step)</a:t>
            </a:r>
          </a:p>
          <a:p>
            <a:pPr lvl="1"/>
            <a:r>
              <a:rPr lang="en-US" altLang="zh-TW" dirty="0" smtClean="0"/>
              <a:t>Other prior knowledge</a:t>
            </a:r>
          </a:p>
          <a:p>
            <a:r>
              <a:rPr lang="en-US" altLang="zh-TW" dirty="0" smtClean="0"/>
              <a:t>Database</a:t>
            </a:r>
          </a:p>
          <a:p>
            <a:pPr lvl="1"/>
            <a:r>
              <a:rPr lang="en-US" altLang="zh-TW" dirty="0" smtClean="0"/>
              <a:t>Stack</a:t>
            </a:r>
          </a:p>
          <a:p>
            <a:pPr lvl="1"/>
            <a:r>
              <a:rPr lang="en-US" altLang="zh-TW" dirty="0" smtClean="0"/>
              <a:t>Queue</a:t>
            </a:r>
          </a:p>
          <a:p>
            <a:pPr lvl="2"/>
            <a:r>
              <a:rPr lang="en-US" altLang="zh-TW" dirty="0" smtClean="0"/>
              <a:t>Circular queue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地鐵">
  <a:themeElements>
    <a:clrScheme name="地鐵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地鐵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100</TotalTime>
  <Words>78</Words>
  <Application>Microsoft Office PowerPoint</Application>
  <PresentationFormat>如螢幕大小 (4:3)</PresentationFormat>
  <Paragraphs>48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地鐵</vt:lpstr>
      <vt:lpstr>Mouse ＃Maze</vt:lpstr>
      <vt:lpstr>Class Interface</vt:lpstr>
      <vt:lpstr>Algorithm</vt:lpstr>
      <vt:lpstr>Strategies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Koop&amp;Pecu</dc:creator>
  <cp:lastModifiedBy>Lyuu</cp:lastModifiedBy>
  <cp:revision>35</cp:revision>
  <dcterms:created xsi:type="dcterms:W3CDTF">2012-08-25T15:49:40Z</dcterms:created>
  <dcterms:modified xsi:type="dcterms:W3CDTF">2012-08-26T00:22:04Z</dcterms:modified>
</cp:coreProperties>
</file>