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e4fab040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e4fab040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4fab040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4fab040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7ac772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7ac772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e4fab040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e4fab040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e4fab040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e4fab040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e4fab040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e4fab040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e4fab040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e4fab040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e4fab040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e4fab040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awplus.com.tw/#reportDetail?id=TPDV,108,%E8%A8%B4,394,20191018,1-09d743ac-727b-4b2f-8b3c-09202c4a7c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Python 基礎</a:t>
            </a:r>
            <a:endParaRPr sz="36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組合 3 + 組合 4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86250" y="3893450"/>
            <a:ext cx="186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杜凡煜、侯禹鳳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題目一：(情境)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40200" y="1028700"/>
            <a:ext cx="7596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已知</a:t>
            </a:r>
            <a:r>
              <a:rPr lang="zh-TW" sz="1600"/>
              <a:t>有</a:t>
            </a:r>
            <a:r>
              <a:rPr lang="zh-TW" sz="1600"/>
              <a:t>甲、乙、丙三人，分別分別年齡為40、52、63，他們分別觸犯多條道路交通管理處罰條例。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甲：第62條 汽車駕駛人駕駛汽車肇事，</a:t>
            </a:r>
            <a:r>
              <a:rPr lang="zh-TW" sz="1600"/>
              <a:t>被罰了2000元</a:t>
            </a:r>
            <a:r>
              <a:rPr lang="zh-TW" sz="1600"/>
              <a:t>、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  第12條 汽車使用吊銷、註銷之牌照，</a:t>
            </a:r>
            <a:r>
              <a:rPr lang="zh-TW" sz="1600"/>
              <a:t>被罰了5000元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乙：第16條 裝置高音量喇叭或其他產生噪音器物，</a:t>
            </a:r>
            <a:r>
              <a:rPr lang="zh-TW" sz="1600"/>
              <a:t>被罰了1200元</a:t>
            </a:r>
            <a:r>
              <a:rPr lang="zh-TW" sz="1600"/>
              <a:t>、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  第56條 在禁止臨時停車處所停車</a:t>
            </a:r>
            <a:r>
              <a:rPr lang="zh-TW" sz="1600"/>
              <a:t>，被罰了800元、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  </a:t>
            </a:r>
            <a:r>
              <a:rPr lang="zh-TW" sz="1600"/>
              <a:t>第82條 未經許可在道路擺設攤位</a:t>
            </a:r>
            <a:r>
              <a:rPr lang="zh-TW" sz="1600"/>
              <a:t>，被罰了1500元</a:t>
            </a:r>
            <a:r>
              <a:rPr lang="zh-TW" sz="1600"/>
              <a:t>、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  第17條 汽車不依限期參加定期檢驗或臨時檢驗</a:t>
            </a:r>
            <a:r>
              <a:rPr lang="zh-TW" sz="1600"/>
              <a:t>，被罰了900元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丙：第21條 未領有駕駛執照駕駛小型車或機車，被罰了8000元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題目一：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40200" y="1181100"/>
            <a:ext cx="7596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請使用while迴圈讓使用者選擇：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1.查看甲資料    2</a:t>
            </a:r>
            <a:r>
              <a:rPr lang="zh-TW" sz="1600"/>
              <a:t>.查看乙資料    3.查看丙資料    4.犯罪數排名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5.累積罰金&amp;罰鍰數排名    6.結束程式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zh-TW" sz="1600"/>
              <a:t>其餘(包含文字)顯示請重新輸入</a:t>
            </a:r>
            <a:endParaRPr sz="1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3491062"/>
            <a:ext cx="7038900" cy="11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150" y="2197625"/>
            <a:ext cx="3663925" cy="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478900" y="372150"/>
            <a:ext cx="7526700" cy="4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600"/>
              <a:t>1.依序print出個人資料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讀取字典內容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600"/>
              <a:t>2.計算共觸犯多少條條例，並依照依照</a:t>
            </a:r>
            <a:r>
              <a:rPr lang="zh-TW" sz="1600"/>
              <a:t> ('第幾條' , 條例內容) 的方式印出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設定guilt()函數，計算並儲存條例內容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For-Loop印出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600"/>
              <a:t>3.計算共被罰了多少錢，並依照 ('第幾條' , 多少錢) 的方式印出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設定money()函數，計算並儲存金額和金額對應的條例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For-Loop印出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1600"/>
              <a:t>4.將前面得到的 '</a:t>
            </a:r>
            <a:r>
              <a:rPr lang="zh-TW" sz="1600"/>
              <a:t>共觸犯多少條條例</a:t>
            </a:r>
            <a:r>
              <a:rPr lang="zh-TW" sz="1600"/>
              <a:t>' 和 '</a:t>
            </a:r>
            <a:r>
              <a:rPr lang="zh-TW" sz="1600"/>
              <a:t>共被罰了多少錢</a:t>
            </a:r>
            <a:r>
              <a:rPr lang="zh-TW" sz="1600"/>
              <a:t>' 分別進行排序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將 犯罪數 和 總金額 分別存於list中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使用enumarate()設定初始位置 (位置 , value)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用sorted( , key = lambda …)進行排序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1600"/>
              <a:t>5.While-Loop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練習(作業一)</a:t>
            </a:r>
            <a:r>
              <a:rPr lang="zh-TW" sz="2800"/>
              <a:t>：(情境)</a:t>
            </a:r>
            <a:endParaRPr sz="28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40200" y="1028700"/>
            <a:ext cx="75969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已知有</a:t>
            </a:r>
            <a:r>
              <a:rPr lang="zh-TW" sz="1600"/>
              <a:t>阿程</a:t>
            </a:r>
            <a:r>
              <a:rPr lang="zh-TW" sz="1600"/>
              <a:t>、阿力、阿瑤三人，分別分別年齡為34、29、58，他們分別觸犯多條道路交通管理處罰條例。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甲：</a:t>
            </a:r>
            <a:r>
              <a:rPr lang="zh-TW" sz="1600"/>
              <a:t>第16條 裝置高音量喇叭或其他產生噪音器物</a:t>
            </a:r>
            <a:r>
              <a:rPr lang="zh-TW" sz="1600"/>
              <a:t>，被罰了1600元、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  </a:t>
            </a:r>
            <a:r>
              <a:rPr lang="zh-TW" sz="1600"/>
              <a:t>第17條 汽車不依限期參加定期檢驗或臨時檢驗</a:t>
            </a:r>
            <a:r>
              <a:rPr lang="zh-TW" sz="1600"/>
              <a:t>，被罰了1500元、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  </a:t>
            </a:r>
            <a:r>
              <a:rPr lang="zh-TW" sz="1600"/>
              <a:t>第62條 汽車駕駛人駕駛汽車肇事，被罰了2500元、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          第21條 未領有駕駛執照駕駛小型車或機車，被罰了10500元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乙：</a:t>
            </a:r>
            <a:r>
              <a:rPr lang="zh-TW" sz="1600"/>
              <a:t>第12條 汽車使用吊銷、註銷之牌照</a:t>
            </a:r>
            <a:r>
              <a:rPr lang="zh-TW" sz="1600"/>
              <a:t>，被罰了5000元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丙：</a:t>
            </a:r>
            <a:r>
              <a:rPr lang="zh-TW" sz="1600"/>
              <a:t>第82條 未經許可在道路擺設攤位，</a:t>
            </a:r>
            <a:r>
              <a:rPr lang="zh-TW" sz="1600"/>
              <a:t>被罰了2000元、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          第56條 在禁止臨時停車處所停車，被罰了1000元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練習(作業一)</a:t>
            </a:r>
            <a:r>
              <a:rPr lang="zh-TW" sz="2800"/>
              <a:t>：</a:t>
            </a:r>
            <a:endParaRPr sz="28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140200" y="1181100"/>
            <a:ext cx="75969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請仿照第一題：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請使用while迴圈讓使用者選擇：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1.查看阿程資料    2.查看</a:t>
            </a:r>
            <a:r>
              <a:rPr lang="zh-TW" sz="1600"/>
              <a:t>阿力</a:t>
            </a:r>
            <a:r>
              <a:rPr lang="zh-TW" sz="1600"/>
              <a:t>資料    3.查看</a:t>
            </a:r>
            <a:r>
              <a:rPr lang="zh-TW" sz="1600"/>
              <a:t>阿瑤</a:t>
            </a:r>
            <a:r>
              <a:rPr lang="zh-TW" sz="1600"/>
              <a:t>資料    4.犯罪數排名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5.累積罰金&amp;罰鍰數排名    6.結束程式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其餘(包含文字)顯示請重新輸入</a:t>
            </a: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99" y="3456375"/>
            <a:ext cx="7325513" cy="12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904" y="214850"/>
            <a:ext cx="2994946" cy="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150" y="1158724"/>
            <a:ext cx="4076700" cy="86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練習(作業二)</a:t>
            </a:r>
            <a:r>
              <a:rPr lang="zh-TW" sz="2800"/>
              <a:t>：(情境)</a:t>
            </a:r>
            <a:endParaRPr sz="28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62" y="1008649"/>
            <a:ext cx="5829476" cy="41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4584575" y="2844575"/>
            <a:ext cx="204600" cy="443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4520525" y="2819975"/>
            <a:ext cx="33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嘟</a:t>
            </a:r>
            <a:endParaRPr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嘟</a:t>
            </a:r>
            <a:endParaRPr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練習(作業二)</a:t>
            </a:r>
            <a:r>
              <a:rPr lang="zh-TW" sz="2800"/>
              <a:t>：</a:t>
            </a:r>
            <a:endParaRPr sz="28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155950" y="1037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 sz="1600"/>
              <a:t>嘟嘟想要了解親屬間的關係，試問：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姑媽與嘟嘟（自己）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祖父與外孫女 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侄子與姨媽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哥哥與表姊妹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表兄弟與女兒</a:t>
            </a:r>
            <a:endParaRPr sz="160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之間，在親屬圖上相隔哪幾位親屬？並計算兩者間的親等關係。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zh-TW" sz="1600"/>
              <a:t>使用while-loop讓使用者輸入題號(羅馬數字)查看結果，並設置結束迴圈指令，按其餘(包含文字)顯示請重新輸入。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zh-TW" sz="1600"/>
              <a:t>hint : 建立兩個list()，for-loop取得索引，用作讀取內容和計算親等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850" y="961300"/>
            <a:ext cx="1883150" cy="14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練習(作業三)</a:t>
            </a:r>
            <a:r>
              <a:rPr lang="zh-TW" sz="2800"/>
              <a:t>：</a:t>
            </a:r>
            <a:endParaRPr sz="28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21300" y="1116150"/>
            <a:ext cx="70389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現有一篇法律判決 </a:t>
            </a:r>
            <a:r>
              <a:rPr lang="zh-TW" sz="13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臺灣臺北地方法院民事判決108年度訴字第394號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zh-TW" sz="1600"/>
              <a:t>請</a:t>
            </a:r>
            <a:r>
              <a:rPr lang="zh-TW" sz="1600"/>
              <a:t>使用while-loop讓使用者輸入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zh-TW" sz="1600"/>
              <a:t>1.頁首 2.主文 3.原告主張 4.被告則以 5.事件背景 6.罰款 7.債權 8.原告請求 9.結果 10.結語 11.訴訟費用負擔之依據 12.頁尾 13.退出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zh-TW" sz="1600"/>
              <a:t>其餘(包含文字)顯示請重新輸入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zh-TW" sz="1600"/>
              <a:t>hint : 以輸入內容為標題，建立dictionary(頁首、頁尾等)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zh-TW" sz="1600"/>
              <a:t>罰款部分請儲存在相同的字典裡，並以dict和list儲存其問題和內容項目，以for迴圈分點呈現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