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7" r:id="rId5"/>
    <p:sldId id="282" r:id="rId6"/>
    <p:sldId id="259" r:id="rId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72" y="-84"/>
      </p:cViewPr>
      <p:guideLst>
        <p:guide orient="horz" pos="18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绩效管理\年终述职\图片1_副本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2" y="-20"/>
            <a:ext cx="9144032" cy="5715020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58851" y="1369209"/>
            <a:ext cx="7026299" cy="1225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XX</a:t>
            </a:r>
            <a:r>
              <a:rPr lang="zh-CN" altLang="en-US" sz="4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项目</a:t>
            </a:r>
            <a:r>
              <a:rPr lang="en-US" altLang="zh-CN" sz="4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XX</a:t>
            </a:r>
            <a:r>
              <a:rPr lang="zh-CN" altLang="en-US" sz="4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报告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2872660"/>
            <a:ext cx="5543847" cy="101974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XXX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20XX.X.XX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8" y="359410"/>
            <a:ext cx="2574290" cy="70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 descr="p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2" y="2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3"/>
          <p:cNvSpPr>
            <a:spLocks noChangeArrowheads="1"/>
          </p:cNvSpPr>
          <p:nvPr/>
        </p:nvSpPr>
        <p:spPr bwMode="ltGray">
          <a:xfrm rot="5400000">
            <a:off x="-2053877" y="664781"/>
            <a:ext cx="4020343" cy="4770438"/>
          </a:xfrm>
          <a:custGeom>
            <a:avLst/>
            <a:gdLst>
              <a:gd name="T0" fmla="*/ 2412206 w 21600"/>
              <a:gd name="T1" fmla="*/ 0 h 21600"/>
              <a:gd name="T2" fmla="*/ 36183 w 21600"/>
              <a:gd name="T3" fmla="*/ 2349441 h 21600"/>
              <a:gd name="T4" fmla="*/ 2412206 w 21600"/>
              <a:gd name="T5" fmla="*/ 71115 h 21600"/>
              <a:gd name="T6" fmla="*/ 4788229 w 21600"/>
              <a:gd name="T7" fmla="*/ 23494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C5C5C5"/>
              </a:gs>
              <a:gs pos="50000">
                <a:schemeClr val="bg2"/>
              </a:gs>
              <a:gs pos="100000">
                <a:srgbClr val="C5C5C5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rot="10800000" vert="eaVert" wrap="none" anchor="ctr"/>
          <a:lstStyle/>
          <a:p>
            <a:pPr algn="ctr" eaLnBrk="0" fontAlgn="ctr" hangingPunct="0">
              <a:defRPr/>
            </a:pPr>
            <a:endParaRPr kumimoji="1" lang="zh-CN" altLang="en-US" i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 rot="5400000" flipH="1">
            <a:off x="-1471215" y="1021954"/>
            <a:ext cx="2940844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CCFF">
                  <a:alpha val="56000"/>
                </a:srgbClr>
              </a:gs>
              <a:gs pos="100000">
                <a:srgbClr val="0099FF"/>
              </a:gs>
            </a:gsLst>
            <a:lin ang="5400000" scaled="1"/>
          </a:gradFill>
          <a:ln w="0" algn="ctr">
            <a:noFill/>
            <a:miter lim="800000"/>
          </a:ln>
        </p:spPr>
        <p:txBody>
          <a:bodyPr rot="10800000" vert="eaVert" wrap="none" anchor="ctr"/>
          <a:lstStyle/>
          <a:p>
            <a:pPr algn="ctr" eaLnBrk="0" fontAlgn="ctr" hangingPunct="0"/>
            <a:endParaRPr kumimoji="1" lang="zh-CN" altLang="zh-CN" i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2700338" y="2381247"/>
            <a:ext cx="4824412" cy="4087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r>
              <a:rPr lang="en-US" sz="2000" dirty="0" smtClean="0">
                <a:ea typeface="黑体" panose="02010609060101010101" pitchFamily="2" charset="-122"/>
              </a:rPr>
              <a:t>2 xxx</a:t>
            </a:r>
            <a:endParaRPr lang="en-US" sz="2000" dirty="0" smtClean="0">
              <a:ea typeface="黑体" panose="02010609060101010101" pitchFamily="2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gray">
          <a:xfrm>
            <a:off x="2484440" y="3926428"/>
            <a:ext cx="4752975" cy="4193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r>
              <a:rPr lang="en-US" sz="2000" i="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4 xxx</a:t>
            </a:r>
            <a:endParaRPr lang="en-US" sz="200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2413000" y="1662902"/>
            <a:ext cx="4895850" cy="4206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 smtClean="0">
                <a:solidFill>
                  <a:schemeClr val="accent6"/>
                </a:solidFill>
                <a:ea typeface="黑体" panose="02010609060101010101" pitchFamily="2" charset="-122"/>
              </a:rPr>
              <a:t>1 xxx</a:t>
            </a:r>
            <a:endParaRPr lang="en-US" sz="2000" b="1" dirty="0">
              <a:solidFill>
                <a:schemeClr val="accent6"/>
              </a:solidFill>
              <a:ea typeface="黑体" panose="02010609060101010101" pitchFamily="2" charset="-122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gray">
          <a:xfrm>
            <a:off x="2746375" y="3151193"/>
            <a:ext cx="4752975" cy="4206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lang="en-US" sz="2000" i="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3 xxx</a:t>
            </a:r>
            <a:endParaRPr lang="en-US" sz="200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1" name="Group 15"/>
          <p:cNvGrpSpPr/>
          <p:nvPr/>
        </p:nvGrpSpPr>
        <p:grpSpPr bwMode="auto">
          <a:xfrm>
            <a:off x="1835150" y="3938323"/>
            <a:ext cx="381000" cy="317500"/>
            <a:chOff x="2078" y="1680"/>
            <a:chExt cx="1615" cy="1615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15"/>
          <p:cNvGrpSpPr/>
          <p:nvPr/>
        </p:nvGrpSpPr>
        <p:grpSpPr bwMode="auto">
          <a:xfrm>
            <a:off x="2124075" y="3218657"/>
            <a:ext cx="381000" cy="317500"/>
            <a:chOff x="2078" y="1680"/>
            <a:chExt cx="1615" cy="1615"/>
          </a:xfrm>
        </p:grpSpPr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15"/>
          <p:cNvGrpSpPr/>
          <p:nvPr/>
        </p:nvGrpSpPr>
        <p:grpSpPr bwMode="auto">
          <a:xfrm>
            <a:off x="2103438" y="2481792"/>
            <a:ext cx="381000" cy="317500"/>
            <a:chOff x="2078" y="1680"/>
            <a:chExt cx="1615" cy="1615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Group 15"/>
          <p:cNvGrpSpPr/>
          <p:nvPr/>
        </p:nvGrpSpPr>
        <p:grpSpPr bwMode="auto">
          <a:xfrm>
            <a:off x="1743075" y="1759479"/>
            <a:ext cx="381000" cy="317500"/>
            <a:chOff x="2078" y="1680"/>
            <a:chExt cx="1615" cy="1615"/>
          </a:xfrm>
        </p:grpSpPr>
        <p:sp>
          <p:nvSpPr>
            <p:cNvPr id="33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179388" y="293688"/>
            <a:ext cx="27368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200" b="1" i="0" dirty="0" smtClean="0">
                <a:solidFill>
                  <a:srgbClr val="0087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i="0" dirty="0">
              <a:solidFill>
                <a:srgbClr val="0087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62190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输入内容</a:t>
            </a:r>
            <a:endParaRPr lang="zh-CN" altLang="en-US" dirty="0"/>
          </a:p>
        </p:txBody>
      </p:sp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51520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214282" y="345263"/>
            <a:ext cx="2500330" cy="29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业务现状</a:t>
            </a:r>
            <a:endParaRPr kumimoji="0" lang="zh-CN" altLang="en-US" sz="2800" i="0" u="none" strike="noStrike" kern="1200" cap="none" spc="0" normalizeH="0" baseline="0" noProof="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62190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输入内容</a:t>
            </a:r>
            <a:endParaRPr lang="zh-CN" altLang="en-US" dirty="0"/>
          </a:p>
        </p:txBody>
      </p:sp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51520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214282" y="345263"/>
            <a:ext cx="2500330" cy="29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业务现状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绩效管理\年终述职\图片2_副本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4" name="文本框 8"/>
          <p:cNvSpPr txBox="1"/>
          <p:nvPr/>
        </p:nvSpPr>
        <p:spPr>
          <a:xfrm>
            <a:off x="428596" y="479561"/>
            <a:ext cx="2143140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西可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1868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全屏显示(16:10)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黑体</vt:lpstr>
      <vt:lpstr>Arial</vt:lpstr>
      <vt:lpstr>Impact</vt:lpstr>
      <vt:lpstr>方正粗宋简体</vt:lpstr>
      <vt:lpstr>Calibri</vt:lpstr>
      <vt:lpstr>Arial Unicode MS</vt:lpstr>
      <vt:lpstr>Office 主题</vt:lpstr>
      <vt:lpstr>PowerPoint 演示文稿</vt:lpstr>
      <vt:lpstr>PowerPoint 演示文稿</vt:lpstr>
      <vt:lpstr>输入内容</vt:lpstr>
      <vt:lpstr>输入内容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41</cp:revision>
  <dcterms:created xsi:type="dcterms:W3CDTF">2015-11-13T02:03:00Z</dcterms:created>
  <dcterms:modified xsi:type="dcterms:W3CDTF">2017-03-31T02:04:56Z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