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3" r:id="rId5"/>
    <p:sldId id="278" r:id="rId6"/>
    <p:sldId id="274" r:id="rId7"/>
    <p:sldId id="271" r:id="rId8"/>
    <p:sldId id="275" r:id="rId9"/>
    <p:sldId id="276" r:id="rId10"/>
    <p:sldId id="27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08E39F-A4BE-4612-B3CD-285218F8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78B66-CC8B-4CAB-AE76-B8C6ACEF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E60CA0-4C1B-4D5B-9E65-C0532066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3ECFB9-F55C-4BF2-9735-6362E1E6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803D57-7124-4209-8A95-A2F8EF1F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BC955-9920-4E68-9E9C-3816513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411BDE-1DF8-4A43-A376-45F1F354C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2E23F6-1B9B-4ED9-8E80-5B17BAB7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2348FC7-CBFD-4DEB-A7FC-57D01EC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8A9635-7446-4B28-9E2B-A643273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97C203A-1F41-4EA7-ACAC-3E27260AA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D2E8A7-33D9-4494-AEB7-08C10FE9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CF8B3-58D2-4737-AFC7-632D54F8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68274A-71C2-4DF1-8CC2-B5CD30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556FCE-EB2D-47FC-BCCA-DB231A30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ED3F80-59B3-402C-9CF0-CD2E4E5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B2BADF-4B01-428F-819D-D567A056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7F12F4-D487-403A-BC3B-7B168CBA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442D63-F1E6-4849-96C3-76D4ED59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546B79-071F-45C2-86B9-BF20C41D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922C3A-E36B-46DE-966A-63B855CE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7E8BE-CD4C-4DF2-A39E-EA71198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044B1-5662-4E53-B78B-C2860998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C7EA33-A506-4184-944C-9A2060D1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32EE9E-A87E-486F-A91E-D085BB38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E270A5-CC7F-4C19-80AF-F26DAE00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BE6FB8-CA5F-4F3C-8FF8-691159F74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A72788-615E-42E0-A41F-C31EBFBA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D931A0-BE3D-4145-A1D5-3F9FBB96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B4A581-03A1-488D-97C9-96D33D3C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5A5750-D3E4-42D6-880B-73660086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3C76-E741-4114-BCCD-E8C9FFB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1C21D1-6F97-4940-AD48-5C0ADF2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84EA91-9D89-48F4-8209-B895B9C72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ED21640-97F0-4F3A-8CE7-D4544FBE1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CA793EC-D6F5-4291-9601-355136D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6D315F9-8166-46A5-B3AF-49B39E45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CF8BBB9-BB27-4928-A17B-8489098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BD60F81-7F4F-4D9A-98D9-CFA6F57C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05DCD-05F6-4503-97A6-1D9F0018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A633736-6ED1-42EA-88F7-2966083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0B1FD0-017C-4ABA-A642-1E2D49DE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4498DE9-8A2D-46B1-BB82-03F0757E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5BBA17-4333-4EDA-A3A8-01B338C6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9C7067E-6456-426F-A3E1-36CF60A4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0662B2-74CE-435D-8DC5-E24EE88E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3B9164-DF94-4AD2-9E5D-749754E2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31BEC8-ECD9-4E8D-9D6C-1B0EB718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139321D-FF18-44B7-87D2-927E62C4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70631FE-D0A6-422A-BE9D-923A72E1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DCADCC-A672-4FA1-95C1-75071B2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E1087A-CF23-4334-9AAC-07D3B7CB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079E3C-0812-4BCC-A8D1-68D56274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6BF0B40-86C1-407A-9598-48A3653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7F11987-11BD-4AC9-B59A-1AB05D3C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C1-BD91-44E1-978E-11F0BD11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8624C4-11B6-49AF-A69D-5EB78566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AA250D5-F336-43A7-A579-01CB2B7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08900EE-C16D-496C-9678-CC692FC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EBE740-A889-4AC6-AF37-86E50244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5A59D6-A758-4386-A5FA-F2926E2A6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83C7-B377-43D9-9F1F-1C9EB4F941C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4364AD-53EB-4ED8-B967-C6C34D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BFF46-E740-4B50-A237-ADC490A0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FC2-7851-4A78-ABA0-5C0F76A3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2D9C68-E192-4780-8DC2-0A62B78D7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Showcase for </a:t>
            </a:r>
            <a:r>
              <a:rPr lang="pl-PL" dirty="0" err="1"/>
              <a:t>Hexastore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D5593C-8FD9-4ABD-A4B0-B944D7BD6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Architectures and Database Systems</a:t>
            </a:r>
          </a:p>
        </p:txBody>
      </p:sp>
      <p:pic>
        <p:nvPicPr>
          <p:cNvPr id="1026" name="Picture 2" descr="Znalezione obrazy dla zapytania kia prz">
            <a:extLst>
              <a:ext uri="{FF2B5EF4-FFF2-40B4-BE49-F238E27FC236}">
                <a16:creationId xmlns:a16="http://schemas.microsoft.com/office/drawing/2014/main" id="{230F8CB3-5334-477E-AB4F-1F90E6F6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3" y="219075"/>
            <a:ext cx="13811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F201DE3-388E-44DC-8D1D-D90CAEE20DB1}"/>
              </a:ext>
            </a:extLst>
          </p:cNvPr>
          <p:cNvSpPr txBox="1"/>
          <p:nvPr/>
        </p:nvSpPr>
        <p:spPr>
          <a:xfrm>
            <a:off x="9545216" y="6027576"/>
            <a:ext cx="24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Maciej Penar ©</a:t>
            </a:r>
          </a:p>
          <a:p>
            <a:r>
              <a:rPr lang="en-US" dirty="0"/>
              <a:t>mpenar@kia.prz.edu.pl</a:t>
            </a:r>
          </a:p>
        </p:txBody>
      </p:sp>
    </p:spTree>
    <p:extLst>
      <p:ext uri="{BB962C8B-B14F-4D97-AF65-F5344CB8AC3E}">
        <p14:creationId xmlns:p14="http://schemas.microsoft.com/office/powerpoint/2010/main" val="4341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Hexastore</a:t>
            </a:r>
            <a:br>
              <a:rPr lang="pl-PL" dirty="0"/>
            </a:br>
            <a:r>
              <a:rPr lang="pl-PL" sz="2700" dirty="0" err="1"/>
              <a:t>Example</a:t>
            </a:r>
            <a:r>
              <a:rPr lang="pl-PL" sz="2700" dirty="0"/>
              <a:t> - </a:t>
            </a:r>
            <a:r>
              <a:rPr lang="pl-PL" sz="2700" dirty="0" err="1"/>
              <a:t>Hexastore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FB282E1-EFED-45E8-9B1E-67CA8A0F9BB8}"/>
              </a:ext>
            </a:extLst>
          </p:cNvPr>
          <p:cNvSpPr txBox="1"/>
          <p:nvPr/>
        </p:nvSpPr>
        <p:spPr>
          <a:xfrm>
            <a:off x="838200" y="1816021"/>
            <a:ext cx="10661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Return </a:t>
            </a:r>
            <a:r>
              <a:rPr lang="pl-PL" sz="2800" dirty="0" err="1"/>
              <a:t>all</a:t>
            </a:r>
            <a:r>
              <a:rPr lang="pl-PL" sz="2800" dirty="0"/>
              <a:t> </a:t>
            </a:r>
            <a:r>
              <a:rPr lang="pl-PL" sz="2800" dirty="0" err="1"/>
              <a:t>columns</a:t>
            </a:r>
            <a:r>
              <a:rPr lang="pl-PL" sz="2800" dirty="0"/>
              <a:t> for </a:t>
            </a:r>
            <a:r>
              <a:rPr lang="pl-PL" sz="2800" dirty="0" err="1"/>
              <a:t>customer</a:t>
            </a:r>
            <a:r>
              <a:rPr lang="pl-PL" sz="2800" dirty="0"/>
              <a:t> with Id = 1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3AA13A3-7A68-4824-AD1E-E2382A2C84EB}"/>
              </a:ext>
            </a:extLst>
          </p:cNvPr>
          <p:cNvSpPr/>
          <p:nvPr/>
        </p:nvSpPr>
        <p:spPr>
          <a:xfrm>
            <a:off x="883275" y="2339241"/>
            <a:ext cx="824784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</a:t>
            </a:r>
            <a:r>
              <a:rPr lang="pl-PL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pl-PL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dbo.Hexastore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dbo.Hexastore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‚Id’</a:t>
            </a:r>
          </a:p>
          <a:p>
            <a:pPr lvl="2"/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‚1’</a:t>
            </a:r>
          </a:p>
          <a:p>
            <a:pPr lvl="1"/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 (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endParaRPr lang="pl-PL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dbo.Hexastore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l-PL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‚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</a:t>
            </a:r>
          </a:p>
          <a:p>
            <a:pPr lvl="2"/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 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‚</a:t>
            </a:r>
            <a:r>
              <a:rPr lang="pl-PL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’</a:t>
            </a:r>
            <a:endParaRPr lang="pl-PL" sz="1600" dirty="0">
              <a:highlight>
                <a:srgbClr val="FFFFFF"/>
              </a:highlight>
            </a:endParaRP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)</a:t>
            </a:r>
            <a:endParaRPr lang="pl-PL" sz="1600" dirty="0">
              <a:highlight>
                <a:srgbClr val="FFFFFF"/>
              </a:highlight>
            </a:endParaRPr>
          </a:p>
          <a:p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71983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That’s all for now</a:t>
            </a:r>
          </a:p>
        </p:txBody>
      </p:sp>
    </p:spTree>
    <p:extLst>
      <p:ext uri="{BB962C8B-B14F-4D97-AF65-F5344CB8AC3E}">
        <p14:creationId xmlns:p14="http://schemas.microsoft.com/office/powerpoint/2010/main" val="62604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/>
          <a:lstStyle/>
          <a:p>
            <a:r>
              <a:rPr lang="pl-PL" dirty="0" err="1"/>
              <a:t>Hexastore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Concept</a:t>
            </a:r>
            <a:r>
              <a:rPr lang="pl-PL" sz="2800" dirty="0"/>
              <a:t> from </a:t>
            </a:r>
            <a:r>
              <a:rPr lang="pl-PL" sz="2800" dirty="0" err="1"/>
              <a:t>Semantic</a:t>
            </a:r>
            <a:r>
              <a:rPr lang="pl-PL" sz="2800" dirty="0"/>
              <a:t> Web. </a:t>
            </a:r>
            <a:r>
              <a:rPr lang="pl-PL" sz="2800" dirty="0" err="1"/>
              <a:t>Can</a:t>
            </a:r>
            <a:r>
              <a:rPr lang="pl-PL" sz="2800" dirty="0"/>
              <a:t> be </a:t>
            </a:r>
            <a:r>
              <a:rPr lang="pl-PL" sz="2800" dirty="0" err="1"/>
              <a:t>found</a:t>
            </a:r>
            <a:r>
              <a:rPr lang="pl-PL" sz="2800" dirty="0"/>
              <a:t> in </a:t>
            </a:r>
            <a:r>
              <a:rPr lang="pl-PL" sz="2800" dirty="0" err="1"/>
              <a:t>article</a:t>
            </a:r>
            <a:endParaRPr lang="pl-PL" sz="2800" dirty="0"/>
          </a:p>
          <a:p>
            <a:pPr algn="just"/>
            <a:r>
              <a:rPr lang="pl-PL" sz="2800" i="1" dirty="0"/>
              <a:t>„</a:t>
            </a:r>
            <a:r>
              <a:rPr lang="en-US" sz="2800" i="1" dirty="0" err="1"/>
              <a:t>Hexastore</a:t>
            </a:r>
            <a:r>
              <a:rPr lang="en-US" sz="2800" i="1" dirty="0"/>
              <a:t>: Sextuple Indexing for Semantic Web Data Management</a:t>
            </a:r>
            <a:r>
              <a:rPr lang="pl-PL" sz="2800" i="1" dirty="0"/>
              <a:t>”</a:t>
            </a:r>
          </a:p>
          <a:p>
            <a:pPr algn="just"/>
            <a:endParaRPr lang="pl-PL" sz="2800" i="1" dirty="0"/>
          </a:p>
          <a:p>
            <a:pPr algn="just"/>
            <a:r>
              <a:rPr lang="pl-PL" sz="2800" dirty="0" err="1"/>
              <a:t>Main</a:t>
            </a:r>
            <a:r>
              <a:rPr lang="pl-PL" sz="2800" dirty="0"/>
              <a:t> idea </a:t>
            </a:r>
            <a:r>
              <a:rPr lang="pl-PL" sz="2800" dirty="0" err="1"/>
              <a:t>is</a:t>
            </a:r>
            <a:r>
              <a:rPr lang="pl-PL" sz="2800" dirty="0"/>
              <a:t> to </a:t>
            </a:r>
            <a:r>
              <a:rPr lang="pl-PL" sz="2800" dirty="0" err="1"/>
              <a:t>store</a:t>
            </a:r>
            <a:r>
              <a:rPr lang="pl-PL" sz="2800" dirty="0"/>
              <a:t> </a:t>
            </a:r>
            <a:r>
              <a:rPr lang="pl-PL" sz="2800" dirty="0" err="1"/>
              <a:t>all</a:t>
            </a:r>
            <a:r>
              <a:rPr lang="pl-PL" sz="2800" dirty="0"/>
              <a:t> data in one </a:t>
            </a:r>
            <a:r>
              <a:rPr lang="pl-PL" sz="2800" dirty="0" err="1"/>
              <a:t>table</a:t>
            </a:r>
            <a:r>
              <a:rPr lang="pl-PL" sz="2800" dirty="0"/>
              <a:t> (</a:t>
            </a:r>
            <a:r>
              <a:rPr lang="pl-PL" sz="2800" dirty="0" err="1"/>
              <a:t>which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basically</a:t>
            </a:r>
            <a:r>
              <a:rPr lang="pl-PL" sz="2800" dirty="0"/>
              <a:t> </a:t>
            </a:r>
            <a:r>
              <a:rPr lang="pl-PL" sz="2800" dirty="0" err="1"/>
              <a:t>graph</a:t>
            </a:r>
            <a:r>
              <a:rPr lang="pl-PL" sz="2800" dirty="0"/>
              <a:t>).</a:t>
            </a:r>
          </a:p>
          <a:p>
            <a:pPr algn="just"/>
            <a:r>
              <a:rPr lang="pl-PL" sz="2800" dirty="0"/>
              <a:t>The data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described</a:t>
            </a:r>
            <a:r>
              <a:rPr lang="pl-PL" sz="2800" dirty="0"/>
              <a:t> </a:t>
            </a:r>
            <a:r>
              <a:rPr lang="pl-PL" sz="2800" dirty="0" err="1"/>
              <a:t>using</a:t>
            </a:r>
            <a:r>
              <a:rPr lang="pl-PL" sz="2800" dirty="0"/>
              <a:t> tri-</a:t>
            </a:r>
            <a:r>
              <a:rPr lang="pl-PL" sz="2800" dirty="0" err="1"/>
              <a:t>tuples</a:t>
            </a:r>
            <a:r>
              <a:rPr lang="pl-PL" sz="2800" dirty="0"/>
              <a:t>:</a:t>
            </a:r>
          </a:p>
          <a:p>
            <a:pPr algn="just"/>
            <a:r>
              <a:rPr lang="pl-PL" sz="2800" dirty="0"/>
              <a:t> &lt;</a:t>
            </a:r>
            <a:r>
              <a:rPr lang="pl-PL" sz="2800" dirty="0" err="1"/>
              <a:t>subject</a:t>
            </a:r>
            <a:r>
              <a:rPr lang="pl-PL" sz="2800" dirty="0"/>
              <a:t>, </a:t>
            </a:r>
            <a:r>
              <a:rPr lang="pl-PL" sz="2800" dirty="0" err="1"/>
              <a:t>predicate</a:t>
            </a:r>
            <a:r>
              <a:rPr lang="pl-PL" sz="2800" dirty="0"/>
              <a:t>, </a:t>
            </a:r>
            <a:r>
              <a:rPr lang="pl-PL" sz="2800" dirty="0" err="1"/>
              <a:t>object</a:t>
            </a:r>
            <a:r>
              <a:rPr lang="pl-PL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5080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/>
          <a:lstStyle/>
          <a:p>
            <a:r>
              <a:rPr lang="pl-PL" dirty="0" err="1"/>
              <a:t>Hexastore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For </a:t>
            </a:r>
            <a:r>
              <a:rPr lang="pl-PL" sz="2800" dirty="0" err="1"/>
              <a:t>example</a:t>
            </a:r>
            <a:r>
              <a:rPr lang="pl-PL" sz="2800" dirty="0"/>
              <a:t>, in </a:t>
            </a:r>
            <a:r>
              <a:rPr lang="pl-PL" sz="2800" dirty="0" err="1"/>
              <a:t>traditional</a:t>
            </a:r>
            <a:r>
              <a:rPr lang="pl-PL" sz="2800" dirty="0"/>
              <a:t> </a:t>
            </a:r>
            <a:r>
              <a:rPr lang="pl-PL" sz="2800" dirty="0" err="1"/>
              <a:t>database</a:t>
            </a:r>
            <a:r>
              <a:rPr lang="pl-PL" sz="2800" dirty="0"/>
              <a:t> we </a:t>
            </a:r>
            <a:r>
              <a:rPr lang="pl-PL" sz="2800" dirty="0" err="1"/>
              <a:t>can</a:t>
            </a:r>
            <a:r>
              <a:rPr lang="pl-PL" sz="2800" dirty="0"/>
              <a:t> </a:t>
            </a:r>
            <a:r>
              <a:rPr lang="pl-PL" sz="2800" dirty="0" err="1"/>
              <a:t>have</a:t>
            </a:r>
            <a:r>
              <a:rPr lang="pl-PL" sz="2800" dirty="0"/>
              <a:t> </a:t>
            </a:r>
            <a:r>
              <a:rPr lang="pl-PL" sz="2800" dirty="0" err="1"/>
              <a:t>following</a:t>
            </a:r>
            <a:r>
              <a:rPr lang="pl-PL" sz="2800" dirty="0"/>
              <a:t> </a:t>
            </a:r>
            <a:r>
              <a:rPr lang="pl-PL" sz="2800" dirty="0" err="1"/>
              <a:t>table</a:t>
            </a:r>
            <a:r>
              <a:rPr lang="pl-PL" sz="2800" dirty="0"/>
              <a:t>: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63D640-2FC1-4747-9373-E4EB512C1A5A}"/>
              </a:ext>
            </a:extLst>
          </p:cNvPr>
          <p:cNvSpPr/>
          <p:nvPr/>
        </p:nvSpPr>
        <p:spPr>
          <a:xfrm>
            <a:off x="838200" y="2590473"/>
            <a:ext cx="82414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[Osoby]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pl-P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[Numer P.] [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pl-P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Imie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[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pl-P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[Nazwisko] [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pl-P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[Wiek] [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NULL,</a:t>
            </a:r>
            <a:endParaRPr lang="pl-P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[Adres] [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</a:p>
          <a:p>
            <a:r>
              <a:rPr lang="pl-PL" sz="2400" dirty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sz="2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F0651AA-28F0-47A9-A31C-8F97E099A24B}"/>
              </a:ext>
            </a:extLst>
          </p:cNvPr>
          <p:cNvSpPr txBox="1"/>
          <p:nvPr/>
        </p:nvSpPr>
        <p:spPr>
          <a:xfrm>
            <a:off x="765361" y="5374883"/>
            <a:ext cx="10661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Semantics</a:t>
            </a:r>
            <a:r>
              <a:rPr lang="pl-PL" sz="2800" dirty="0"/>
              <a:t> of </a:t>
            </a:r>
            <a:r>
              <a:rPr lang="pl-PL" sz="2800" dirty="0" err="1"/>
              <a:t>this</a:t>
            </a:r>
            <a:r>
              <a:rPr lang="pl-PL" sz="2800" dirty="0"/>
              <a:t> </a:t>
            </a:r>
            <a:r>
              <a:rPr lang="pl-PL" sz="2800" dirty="0" err="1"/>
              <a:t>table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entity</a:t>
            </a:r>
            <a:r>
              <a:rPr lang="pl-PL" sz="2800" dirty="0"/>
              <a:t> Osoby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described</a:t>
            </a:r>
            <a:r>
              <a:rPr lang="pl-PL" sz="2800" dirty="0"/>
              <a:t> with (Numer P., </a:t>
            </a:r>
            <a:r>
              <a:rPr lang="pl-PL" sz="2800" dirty="0" err="1"/>
              <a:t>Imie</a:t>
            </a:r>
            <a:r>
              <a:rPr lang="pl-PL" sz="2800" dirty="0"/>
              <a:t>, Nazwisko… </a:t>
            </a:r>
            <a:r>
              <a:rPr lang="pl-PL" sz="2800" dirty="0" err="1"/>
              <a:t>etc</a:t>
            </a:r>
            <a:r>
              <a:rPr lang="pl-PL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6191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/>
          <a:lstStyle/>
          <a:p>
            <a:r>
              <a:rPr lang="pl-PL" dirty="0" err="1"/>
              <a:t>Hexastore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In </a:t>
            </a:r>
            <a:r>
              <a:rPr lang="pl-PL" sz="2800" dirty="0" err="1"/>
              <a:t>Hexastore</a:t>
            </a:r>
            <a:r>
              <a:rPr lang="pl-PL" sz="2800" dirty="0"/>
              <a:t> we … </a:t>
            </a:r>
            <a:r>
              <a:rPr lang="pl-PL" sz="2800" dirty="0" err="1"/>
              <a:t>pivot</a:t>
            </a:r>
            <a:r>
              <a:rPr lang="pl-PL" sz="2800" dirty="0"/>
              <a:t>… the </a:t>
            </a:r>
            <a:r>
              <a:rPr lang="pl-PL" sz="2800" dirty="0" err="1"/>
              <a:t>semantics</a:t>
            </a:r>
            <a:r>
              <a:rPr lang="pl-PL" sz="2800" dirty="0"/>
              <a:t> in form: </a:t>
            </a:r>
          </a:p>
          <a:p>
            <a:pPr algn="just"/>
            <a:r>
              <a:rPr lang="pl-PL" sz="2800" dirty="0"/>
              <a:t>&lt;</a:t>
            </a:r>
            <a:r>
              <a:rPr lang="pl-PL" sz="2800" dirty="0" err="1"/>
              <a:t>subject</a:t>
            </a:r>
            <a:r>
              <a:rPr lang="pl-PL" sz="2800" dirty="0"/>
              <a:t>, </a:t>
            </a:r>
            <a:r>
              <a:rPr lang="pl-PL" sz="2800" dirty="0" err="1"/>
              <a:t>predicate</a:t>
            </a:r>
            <a:r>
              <a:rPr lang="pl-PL" sz="2800" dirty="0"/>
              <a:t>, </a:t>
            </a:r>
            <a:r>
              <a:rPr lang="pl-PL" sz="2800" dirty="0" err="1"/>
              <a:t>object</a:t>
            </a:r>
            <a:r>
              <a:rPr lang="pl-PL" sz="2800" dirty="0"/>
              <a:t>&gt;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Example</a:t>
            </a:r>
            <a:r>
              <a:rPr lang="pl-PL" sz="2800" dirty="0"/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The </a:t>
            </a:r>
            <a:r>
              <a:rPr lang="pl-PL" sz="2800" dirty="0" err="1"/>
              <a:t>row</a:t>
            </a:r>
            <a:r>
              <a:rPr lang="pl-PL" sz="2800" dirty="0"/>
              <a:t> in </a:t>
            </a:r>
            <a:r>
              <a:rPr lang="pl-PL" sz="2800" dirty="0" err="1"/>
              <a:t>table</a:t>
            </a:r>
            <a:r>
              <a:rPr lang="pl-PL" sz="2800" dirty="0"/>
              <a:t> Osoby (</a:t>
            </a:r>
            <a:r>
              <a:rPr lang="pl-PL" sz="2800" dirty="0" err="1"/>
              <a:t>subject</a:t>
            </a:r>
            <a:r>
              <a:rPr lang="pl-PL" sz="2800" dirty="0"/>
              <a:t>) </a:t>
            </a:r>
            <a:r>
              <a:rPr lang="pl-PL" sz="2800" dirty="0" err="1"/>
              <a:t>has</a:t>
            </a:r>
            <a:r>
              <a:rPr lang="pl-PL" sz="2800" dirty="0"/>
              <a:t> </a:t>
            </a:r>
            <a:r>
              <a:rPr lang="pl-PL" sz="2800" dirty="0" err="1"/>
              <a:t>property</a:t>
            </a:r>
            <a:r>
              <a:rPr lang="pl-PL" sz="2800" dirty="0"/>
              <a:t> Numer P. (</a:t>
            </a:r>
            <a:r>
              <a:rPr lang="pl-PL" sz="2800" dirty="0" err="1"/>
              <a:t>predicate</a:t>
            </a:r>
            <a:r>
              <a:rPr lang="pl-PL" sz="2800" dirty="0"/>
              <a:t>) with </a:t>
            </a:r>
            <a:r>
              <a:rPr lang="pl-PL" sz="2800" dirty="0" err="1"/>
              <a:t>value</a:t>
            </a:r>
            <a:r>
              <a:rPr lang="pl-PL" sz="2800" dirty="0"/>
              <a:t> 1 (</a:t>
            </a:r>
            <a:r>
              <a:rPr lang="pl-PL" sz="2800" dirty="0" err="1"/>
              <a:t>object</a:t>
            </a:r>
            <a:r>
              <a:rPr lang="pl-PL" sz="2800" dirty="0"/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Osoby (</a:t>
            </a:r>
            <a:r>
              <a:rPr lang="pl-PL" sz="2800" dirty="0" err="1"/>
              <a:t>subject</a:t>
            </a:r>
            <a:r>
              <a:rPr lang="pl-PL" sz="2800" dirty="0"/>
              <a:t>) </a:t>
            </a:r>
            <a:r>
              <a:rPr lang="pl-PL" sz="2800" dirty="0" err="1"/>
              <a:t>has</a:t>
            </a:r>
            <a:r>
              <a:rPr lang="pl-PL" sz="2800" dirty="0"/>
              <a:t> </a:t>
            </a:r>
            <a:r>
              <a:rPr lang="pl-PL" sz="2800" dirty="0" err="1"/>
              <a:t>property</a:t>
            </a:r>
            <a:r>
              <a:rPr lang="pl-PL" sz="2800" dirty="0"/>
              <a:t> </a:t>
            </a:r>
            <a:r>
              <a:rPr lang="pl-PL" sz="2800" dirty="0" err="1"/>
              <a:t>Imie</a:t>
            </a:r>
            <a:r>
              <a:rPr lang="pl-PL" sz="2800" dirty="0"/>
              <a:t> (</a:t>
            </a:r>
            <a:r>
              <a:rPr lang="pl-PL" sz="2800" dirty="0" err="1"/>
              <a:t>predicate</a:t>
            </a:r>
            <a:r>
              <a:rPr lang="pl-PL" sz="2800" dirty="0"/>
              <a:t>) with </a:t>
            </a:r>
            <a:r>
              <a:rPr lang="pl-PL" sz="2800" dirty="0" err="1"/>
              <a:t>value</a:t>
            </a:r>
            <a:r>
              <a:rPr lang="pl-PL" sz="2800" dirty="0"/>
              <a:t> ‚Jan’ (</a:t>
            </a:r>
            <a:r>
              <a:rPr lang="pl-PL" sz="2800" dirty="0" err="1"/>
              <a:t>object</a:t>
            </a:r>
            <a:r>
              <a:rPr lang="pl-PL" sz="2800" dirty="0"/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l-PL" sz="2800" dirty="0"/>
              <a:t>Osoby (</a:t>
            </a:r>
            <a:r>
              <a:rPr lang="pl-PL" sz="2800" dirty="0" err="1"/>
              <a:t>subject</a:t>
            </a:r>
            <a:r>
              <a:rPr lang="pl-PL" sz="2800" dirty="0"/>
              <a:t>) </a:t>
            </a:r>
            <a:r>
              <a:rPr lang="pl-PL" sz="2800" dirty="0" err="1"/>
              <a:t>has</a:t>
            </a:r>
            <a:r>
              <a:rPr lang="pl-PL" sz="2800" dirty="0"/>
              <a:t> </a:t>
            </a:r>
            <a:r>
              <a:rPr lang="pl-PL" sz="2800" dirty="0" err="1"/>
              <a:t>property</a:t>
            </a:r>
            <a:r>
              <a:rPr lang="pl-PL" sz="2800" dirty="0"/>
              <a:t> Nazwisko (</a:t>
            </a:r>
            <a:r>
              <a:rPr lang="pl-PL" sz="2800" dirty="0" err="1"/>
              <a:t>predicate</a:t>
            </a:r>
            <a:r>
              <a:rPr lang="pl-PL" sz="2800" dirty="0"/>
              <a:t>) with </a:t>
            </a:r>
            <a:r>
              <a:rPr lang="pl-PL" sz="2800" dirty="0" err="1"/>
              <a:t>value</a:t>
            </a:r>
            <a:r>
              <a:rPr lang="pl-PL" sz="2800" dirty="0"/>
              <a:t> ‚Kowalski’ (</a:t>
            </a:r>
            <a:r>
              <a:rPr lang="pl-PL" sz="2800" dirty="0" err="1"/>
              <a:t>object</a:t>
            </a:r>
            <a:r>
              <a:rPr lang="pl-PL" sz="2800" dirty="0"/>
              <a:t>)</a:t>
            </a:r>
          </a:p>
          <a:p>
            <a:pPr algn="just"/>
            <a:r>
              <a:rPr lang="pl-PL" sz="2800" dirty="0" err="1"/>
              <a:t>These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3 </a:t>
            </a:r>
            <a:r>
              <a:rPr lang="pl-PL" sz="2800" dirty="0" err="1"/>
              <a:t>rows</a:t>
            </a:r>
            <a:r>
              <a:rPr lang="pl-PL" sz="2800" dirty="0"/>
              <a:t>, </a:t>
            </a:r>
            <a:r>
              <a:rPr lang="pl-PL" sz="2800" dirty="0" err="1"/>
              <a:t>instead</a:t>
            </a:r>
            <a:r>
              <a:rPr lang="pl-PL" sz="2800" dirty="0"/>
              <a:t> of one.</a:t>
            </a:r>
          </a:p>
        </p:txBody>
      </p:sp>
    </p:spTree>
    <p:extLst>
      <p:ext uri="{BB962C8B-B14F-4D97-AF65-F5344CB8AC3E}">
        <p14:creationId xmlns:p14="http://schemas.microsoft.com/office/powerpoint/2010/main" val="11529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/>
          <a:lstStyle/>
          <a:p>
            <a:r>
              <a:rPr lang="pl-PL" dirty="0" err="1"/>
              <a:t>Hexastore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b="1" dirty="0" err="1"/>
              <a:t>Subject</a:t>
            </a:r>
            <a:r>
              <a:rPr lang="pl-PL" sz="2800" b="1" dirty="0"/>
              <a:t> –</a:t>
            </a:r>
            <a:r>
              <a:rPr lang="pl-PL" sz="2800" dirty="0"/>
              <a:t> </a:t>
            </a:r>
            <a:r>
              <a:rPr lang="pl-PL" sz="2800" dirty="0" err="1"/>
              <a:t>has</a:t>
            </a:r>
            <a:r>
              <a:rPr lang="pl-PL" sz="2800" dirty="0"/>
              <a:t> to be </a:t>
            </a:r>
            <a:r>
              <a:rPr lang="pl-PL" sz="2800" dirty="0" err="1"/>
              <a:t>globally</a:t>
            </a:r>
            <a:r>
              <a:rPr lang="pl-PL" sz="2800" dirty="0"/>
              <a:t> </a:t>
            </a:r>
            <a:r>
              <a:rPr lang="pl-PL" sz="2800" dirty="0" err="1"/>
              <a:t>unique</a:t>
            </a:r>
            <a:r>
              <a:rPr lang="pl-PL" sz="2800" dirty="0"/>
              <a:t> </a:t>
            </a:r>
            <a:r>
              <a:rPr lang="pl-PL" sz="2800" dirty="0" err="1"/>
              <a:t>identifier</a:t>
            </a:r>
            <a:r>
              <a:rPr lang="pl-PL" sz="2800" dirty="0"/>
              <a:t> for the </a:t>
            </a:r>
            <a:r>
              <a:rPr lang="pl-PL" sz="2800" dirty="0" err="1"/>
              <a:t>entity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15664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/>
          <a:lstStyle/>
          <a:p>
            <a:r>
              <a:rPr lang="pl-PL" dirty="0" err="1"/>
              <a:t>Hexastore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So</a:t>
            </a:r>
            <a:r>
              <a:rPr lang="pl-PL" sz="2800" dirty="0"/>
              <a:t> </a:t>
            </a:r>
            <a:r>
              <a:rPr lang="pl-PL" sz="2800" dirty="0" err="1"/>
              <a:t>basically</a:t>
            </a:r>
            <a:r>
              <a:rPr lang="pl-PL" sz="2800" dirty="0"/>
              <a:t> </a:t>
            </a:r>
            <a:r>
              <a:rPr lang="pl-PL" sz="2800" dirty="0" err="1"/>
              <a:t>all</a:t>
            </a:r>
            <a:r>
              <a:rPr lang="pl-PL" sz="2800" dirty="0"/>
              <a:t> data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stored</a:t>
            </a:r>
            <a:r>
              <a:rPr lang="pl-PL" sz="2800" dirty="0"/>
              <a:t> in one big </a:t>
            </a:r>
            <a:r>
              <a:rPr lang="pl-PL" sz="2800" dirty="0" err="1"/>
              <a:t>table</a:t>
            </a:r>
            <a:r>
              <a:rPr lang="pl-PL" sz="2800" dirty="0"/>
              <a:t>…</a:t>
            </a:r>
          </a:p>
          <a:p>
            <a:pPr algn="just"/>
            <a:r>
              <a:rPr lang="pl-PL" sz="2800" dirty="0"/>
              <a:t>But we </a:t>
            </a:r>
            <a:r>
              <a:rPr lang="pl-PL" sz="2800" dirty="0" err="1"/>
              <a:t>have</a:t>
            </a:r>
            <a:r>
              <a:rPr lang="pl-PL" sz="2800" dirty="0"/>
              <a:t> </a:t>
            </a:r>
            <a:r>
              <a:rPr lang="pl-PL" sz="2800" dirty="0" err="1"/>
              <a:t>means</a:t>
            </a:r>
            <a:r>
              <a:rPr lang="pl-PL" sz="2800" dirty="0"/>
              <a:t> to … </a:t>
            </a:r>
            <a:r>
              <a:rPr lang="pl-PL" sz="2800" dirty="0" err="1"/>
              <a:t>scale</a:t>
            </a:r>
            <a:r>
              <a:rPr lang="pl-PL" sz="2800" dirty="0"/>
              <a:t>… </a:t>
            </a:r>
            <a:r>
              <a:rPr lang="pl-PL" sz="2800" dirty="0" err="1"/>
              <a:t>it</a:t>
            </a:r>
            <a:r>
              <a:rPr lang="pl-PL" sz="2800" dirty="0"/>
              <a:t>… 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Somehow</a:t>
            </a:r>
            <a:r>
              <a:rPr lang="pl-PL" sz="2800" dirty="0"/>
              <a:t>…</a:t>
            </a:r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r>
              <a:rPr lang="pl-PL" sz="2800" dirty="0"/>
              <a:t>The idea </a:t>
            </a:r>
            <a:r>
              <a:rPr lang="pl-PL" sz="2800" dirty="0" err="1"/>
              <a:t>is</a:t>
            </a:r>
            <a:r>
              <a:rPr lang="pl-PL" sz="2800" dirty="0"/>
              <a:t> re****</a:t>
            </a:r>
            <a:r>
              <a:rPr lang="pl-PL" sz="2800" dirty="0" err="1"/>
              <a:t>ed</a:t>
            </a:r>
            <a:r>
              <a:rPr lang="pl-PL" sz="2800" dirty="0"/>
              <a:t> as </a:t>
            </a:r>
            <a:r>
              <a:rPr lang="pl-PL" sz="2800" dirty="0" err="1"/>
              <a:t>hell</a:t>
            </a:r>
            <a:r>
              <a:rPr lang="pl-PL" sz="2800" dirty="0"/>
              <a:t>, but TBH: Map-</a:t>
            </a:r>
            <a:r>
              <a:rPr lang="pl-PL" sz="2800" dirty="0" err="1"/>
              <a:t>Reduce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similarily</a:t>
            </a:r>
            <a:r>
              <a:rPr lang="pl-PL" sz="2800" dirty="0"/>
              <a:t> </a:t>
            </a:r>
            <a:r>
              <a:rPr lang="pl-PL" sz="2800" dirty="0" err="1"/>
              <a:t>stupid</a:t>
            </a:r>
            <a:endParaRPr lang="pl-PL" sz="28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DC93AD-51D1-4E1C-8EEE-603415EB5E36}"/>
              </a:ext>
            </a:extLst>
          </p:cNvPr>
          <p:cNvSpPr txBox="1"/>
          <p:nvPr/>
        </p:nvSpPr>
        <p:spPr>
          <a:xfrm>
            <a:off x="838200" y="6265572"/>
            <a:ext cx="9394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MapReduce: A major step backwards</a:t>
            </a:r>
            <a:r>
              <a:rPr lang="pl-PL" sz="1200" dirty="0"/>
              <a:t>: http://citeseerx.ist.psu.edu/viewdoc/download?doi=10.1.1.701.5795&amp;rep=rep1&amp;type=pdf</a:t>
            </a:r>
          </a:p>
        </p:txBody>
      </p:sp>
    </p:spTree>
    <p:extLst>
      <p:ext uri="{BB962C8B-B14F-4D97-AF65-F5344CB8AC3E}">
        <p14:creationId xmlns:p14="http://schemas.microsoft.com/office/powerpoint/2010/main" val="272750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/>
          <a:lstStyle/>
          <a:p>
            <a:r>
              <a:rPr lang="pl-PL" dirty="0" err="1"/>
              <a:t>Hexastore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1816021"/>
            <a:ext cx="10661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err="1"/>
              <a:t>So</a:t>
            </a:r>
            <a:r>
              <a:rPr lang="pl-PL" sz="2800" dirty="0"/>
              <a:t>… </a:t>
            </a:r>
            <a:r>
              <a:rPr lang="pl-PL" sz="2800" dirty="0" err="1"/>
              <a:t>hexastore</a:t>
            </a:r>
            <a:r>
              <a:rPr lang="pl-PL" sz="2800" dirty="0"/>
              <a:t> </a:t>
            </a:r>
            <a:r>
              <a:rPr lang="pl-PL" sz="2800" dirty="0" err="1"/>
              <a:t>looks</a:t>
            </a:r>
            <a:r>
              <a:rPr lang="pl-PL" sz="2800" dirty="0"/>
              <a:t> </a:t>
            </a:r>
            <a:r>
              <a:rPr lang="pl-PL" sz="2800" dirty="0" err="1"/>
              <a:t>like</a:t>
            </a:r>
            <a:r>
              <a:rPr lang="pl-PL" sz="2800" dirty="0"/>
              <a:t> </a:t>
            </a:r>
            <a:r>
              <a:rPr lang="pl-PL" sz="2800" dirty="0" err="1"/>
              <a:t>this</a:t>
            </a:r>
            <a:r>
              <a:rPr lang="pl-PL" sz="2800" dirty="0"/>
              <a:t>: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65C04B8-06D9-4ABE-AB85-F730FB541BB3}"/>
              </a:ext>
            </a:extLst>
          </p:cNvPr>
          <p:cNvSpPr/>
          <p:nvPr/>
        </p:nvSpPr>
        <p:spPr>
          <a:xfrm>
            <a:off x="838200" y="2490405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Hexastore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pl-P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pl-P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pl-P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</a:t>
            </a:r>
            <a:r>
              <a:rPr lang="pl-PL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pl-PL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pl-P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pl-P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pl-P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pl-P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l-PL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l-PL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</a:t>
            </a:r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l-PL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41178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/>
          <a:lstStyle/>
          <a:p>
            <a:r>
              <a:rPr lang="pl-PL" dirty="0" err="1"/>
              <a:t>Hexastore</a:t>
            </a:r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D87192D-FCD5-40D9-9EB4-DBA7C3F2DEFD}"/>
              </a:ext>
            </a:extLst>
          </p:cNvPr>
          <p:cNvSpPr txBox="1"/>
          <p:nvPr/>
        </p:nvSpPr>
        <p:spPr>
          <a:xfrm>
            <a:off x="838200" y="2653147"/>
            <a:ext cx="10661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 err="1"/>
              <a:t>Main</a:t>
            </a:r>
            <a:r>
              <a:rPr lang="pl-PL" sz="2800" b="1" dirty="0"/>
              <a:t> problem </a:t>
            </a:r>
            <a:r>
              <a:rPr lang="pl-PL" sz="2800" b="1" dirty="0" err="1"/>
              <a:t>is</a:t>
            </a:r>
            <a:r>
              <a:rPr lang="pl-PL" sz="2800" b="1" dirty="0"/>
              <a:t> </a:t>
            </a:r>
            <a:r>
              <a:rPr lang="pl-PL" sz="2800" b="1" dirty="0" err="1"/>
              <a:t>that</a:t>
            </a:r>
            <a:r>
              <a:rPr lang="pl-PL" sz="2800" b="1" dirty="0"/>
              <a:t> we </a:t>
            </a:r>
            <a:r>
              <a:rPr lang="pl-PL" sz="2800" b="1" dirty="0" err="1"/>
              <a:t>don’t</a:t>
            </a:r>
            <a:r>
              <a:rPr lang="pl-PL" sz="2800" b="1" dirty="0"/>
              <a:t> </a:t>
            </a:r>
            <a:r>
              <a:rPr lang="pl-PL" sz="2800" b="1" dirty="0" err="1"/>
              <a:t>know</a:t>
            </a:r>
            <a:r>
              <a:rPr lang="pl-PL" sz="2800" b="1" dirty="0"/>
              <a:t> </a:t>
            </a:r>
            <a:r>
              <a:rPr lang="pl-PL" sz="2800" b="1" dirty="0" err="1"/>
              <a:t>if</a:t>
            </a:r>
            <a:r>
              <a:rPr lang="pl-PL" sz="2800" b="1" dirty="0"/>
              <a:t> </a:t>
            </a:r>
            <a:r>
              <a:rPr lang="pl-PL" sz="2800" b="1" dirty="0" err="1"/>
              <a:t>there</a:t>
            </a:r>
            <a:r>
              <a:rPr lang="pl-PL" sz="2800" b="1" dirty="0"/>
              <a:t> </a:t>
            </a:r>
            <a:r>
              <a:rPr lang="pl-PL" sz="2800" b="1" dirty="0" err="1"/>
              <a:t>is</a:t>
            </a:r>
            <a:r>
              <a:rPr lang="pl-PL" sz="2800" b="1" dirty="0"/>
              <a:t> </a:t>
            </a:r>
            <a:r>
              <a:rPr lang="pl-PL" sz="2800" b="1" dirty="0" err="1"/>
              <a:t>any</a:t>
            </a:r>
            <a:r>
              <a:rPr lang="pl-PL" sz="2800" b="1" dirty="0"/>
              <a:t> </a:t>
            </a:r>
            <a:r>
              <a:rPr lang="pl-PL" sz="2800" b="1" dirty="0" err="1"/>
              <a:t>chance</a:t>
            </a:r>
            <a:r>
              <a:rPr lang="pl-PL" sz="2800" b="1" dirty="0"/>
              <a:t> to </a:t>
            </a:r>
            <a:r>
              <a:rPr lang="pl-PL" sz="2800" b="1" dirty="0" err="1"/>
              <a:t>rewrite</a:t>
            </a:r>
            <a:r>
              <a:rPr lang="pl-PL" sz="2800" b="1" dirty="0"/>
              <a:t> „standard” </a:t>
            </a:r>
            <a:r>
              <a:rPr lang="pl-PL" sz="2800" b="1" dirty="0" err="1"/>
              <a:t>SQL’s</a:t>
            </a:r>
            <a:r>
              <a:rPr lang="pl-PL" sz="2800" b="1" dirty="0"/>
              <a:t> to „</a:t>
            </a:r>
            <a:r>
              <a:rPr lang="pl-PL" sz="2800" b="1" dirty="0" err="1"/>
              <a:t>Hexastore</a:t>
            </a:r>
            <a:r>
              <a:rPr lang="pl-PL" sz="2800" b="1" dirty="0"/>
              <a:t>” </a:t>
            </a:r>
            <a:r>
              <a:rPr lang="pl-PL" sz="2800" b="1" dirty="0" err="1"/>
              <a:t>SQL’s</a:t>
            </a:r>
            <a:r>
              <a:rPr lang="pl-PL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087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47801-9FB8-45CC-8FA2-483A0B5F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120"/>
          </a:xfrm>
        </p:spPr>
        <p:txBody>
          <a:bodyPr>
            <a:normAutofit/>
          </a:bodyPr>
          <a:lstStyle/>
          <a:p>
            <a:r>
              <a:rPr lang="pl-PL" dirty="0" err="1"/>
              <a:t>Hexastore</a:t>
            </a:r>
            <a:br>
              <a:rPr lang="pl-PL" dirty="0"/>
            </a:br>
            <a:r>
              <a:rPr lang="pl-PL" sz="2700" dirty="0" err="1"/>
              <a:t>Example</a:t>
            </a:r>
            <a:r>
              <a:rPr lang="pl-PL" sz="2700" dirty="0"/>
              <a:t> - </a:t>
            </a:r>
            <a:r>
              <a:rPr lang="pl-PL" sz="2700" dirty="0" err="1"/>
              <a:t>traditional</a:t>
            </a:r>
            <a:endParaRPr lang="en-US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FB282E1-EFED-45E8-9B1E-67CA8A0F9BB8}"/>
              </a:ext>
            </a:extLst>
          </p:cNvPr>
          <p:cNvSpPr txBox="1"/>
          <p:nvPr/>
        </p:nvSpPr>
        <p:spPr>
          <a:xfrm>
            <a:off x="838200" y="1816021"/>
            <a:ext cx="10661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Return </a:t>
            </a:r>
            <a:r>
              <a:rPr lang="pl-PL" sz="2800" dirty="0" err="1"/>
              <a:t>all</a:t>
            </a:r>
            <a:r>
              <a:rPr lang="pl-PL" sz="2800" dirty="0"/>
              <a:t> </a:t>
            </a:r>
            <a:r>
              <a:rPr lang="pl-PL" sz="2800" dirty="0" err="1"/>
              <a:t>columns</a:t>
            </a:r>
            <a:r>
              <a:rPr lang="pl-PL" sz="2800" dirty="0"/>
              <a:t> for </a:t>
            </a:r>
            <a:r>
              <a:rPr lang="pl-PL" sz="2800" dirty="0" err="1"/>
              <a:t>customer</a:t>
            </a:r>
            <a:r>
              <a:rPr lang="pl-PL" sz="2800" dirty="0"/>
              <a:t> with Id = 1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3AA13A3-7A68-4824-AD1E-E2382A2C84EB}"/>
              </a:ext>
            </a:extLst>
          </p:cNvPr>
          <p:cNvSpPr/>
          <p:nvPr/>
        </p:nvSpPr>
        <p:spPr>
          <a:xfrm>
            <a:off x="838200" y="367577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dbo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6081438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525</Words>
  <Application>Microsoft Office PowerPoint</Application>
  <PresentationFormat>Panoramiczny</PresentationFormat>
  <Paragraphs>80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Motyw pakietu Office</vt:lpstr>
      <vt:lpstr>Showcase for Hexastore</vt:lpstr>
      <vt:lpstr>Hexastore</vt:lpstr>
      <vt:lpstr>Hexastore</vt:lpstr>
      <vt:lpstr>Hexastore</vt:lpstr>
      <vt:lpstr>Hexastore</vt:lpstr>
      <vt:lpstr>Hexastore</vt:lpstr>
      <vt:lpstr>Hexastore</vt:lpstr>
      <vt:lpstr>Hexastore</vt:lpstr>
      <vt:lpstr>Hexastore Example - traditional</vt:lpstr>
      <vt:lpstr>Hexastore Example - Hexastore</vt:lpstr>
      <vt:lpstr>That’s all for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Showcase for Proxy</dc:title>
  <dc:creator>Maciej Penar</dc:creator>
  <cp:lastModifiedBy>Maciej Penar</cp:lastModifiedBy>
  <cp:revision>27</cp:revision>
  <dcterms:created xsi:type="dcterms:W3CDTF">2018-04-22T20:05:29Z</dcterms:created>
  <dcterms:modified xsi:type="dcterms:W3CDTF">2019-04-08T15:31:29Z</dcterms:modified>
</cp:coreProperties>
</file>