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08E39F-A4BE-4612-B3CD-285218F80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278B66-CC8B-4CAB-AE76-B8C6ACEF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E60CA0-4C1B-4D5B-9E65-C0532066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3ECFB9-F55C-4BF2-9735-6362E1E6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803D57-7124-4209-8A95-A2F8EF1F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7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5BC955-9920-4E68-9E9C-3816513F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4411BDE-1DF8-4A43-A376-45F1F354C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E2E23F6-1B9B-4ED9-8E80-5B17BAB7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348FC7-CBFD-4DEB-A7FC-57D01EC2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8A9635-7446-4B28-9E2B-A6432732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97C203A-1F41-4EA7-ACAC-3E27260AA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9D2E8A7-33D9-4494-AEB7-08C10FE9F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CCF8B3-58D2-4737-AFC7-632D54F8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68274A-71C2-4DF1-8CC2-B5CD30DD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556FCE-EB2D-47FC-BCCA-DB231A30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1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ED3F80-59B3-402C-9CF0-CD2E4E5F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B2BADF-4B01-428F-819D-D567A056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77F12F4-D487-403A-BC3B-7B168CBA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442D63-F1E6-4849-96C3-76D4ED59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546B79-071F-45C2-86B9-BF20C41D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3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922C3A-E36B-46DE-966A-63B855CE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777E8BE-CD4C-4DF2-A39E-EA7119876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F044B1-5662-4E53-B78B-C2860998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C7EA33-A506-4184-944C-9A2060D1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32EE9E-A87E-486F-A91E-D085BB38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E270A5-CC7F-4C19-80AF-F26DAE00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BE6FB8-CA5F-4F3C-8FF8-691159F74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5A72788-615E-42E0-A41F-C31EBFBA4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ED931A0-BE3D-4145-A1D5-3F9FBB96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2B4A581-03A1-488D-97C9-96D33D3C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5A5750-D3E4-42D6-880B-73660086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453C76-E741-4114-BCCD-E8C9FFBC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1C21D1-6F97-4940-AD48-5C0ADF2B4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E84EA91-9D89-48F4-8209-B895B9C72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ED21640-97F0-4F3A-8CE7-D4544FBE1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CA793EC-D6F5-4291-9601-355136D53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6D315F9-8166-46A5-B3AF-49B39E45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CF8BBB9-BB27-4928-A17B-8489098F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BD60F81-7F4F-4D9A-98D9-CFA6F57C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705DCD-05F6-4503-97A6-1D9F0018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A633736-6ED1-42EA-88F7-2966083F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90B1FD0-017C-4ABA-A642-1E2D49DE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4498DE9-8A2D-46B1-BB82-03F0757E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55BBA17-4333-4EDA-A3A8-01B338C6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9C7067E-6456-426F-A3E1-36CF60A4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A0662B2-74CE-435D-8DC5-E24EE88E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3B9164-DF94-4AD2-9E5D-749754E2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31BEC8-ECD9-4E8D-9D6C-1B0EB718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139321D-FF18-44B7-87D2-927E62C46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70631FE-D0A6-422A-BE9D-923A72E1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9DCADCC-A672-4FA1-95C1-75071B2E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1E1087A-CF23-4334-9AAC-07D3B7CB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9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079E3C-0812-4BCC-A8D1-68D56274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6BF0B40-86C1-407A-9598-48A3653E6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7F11987-11BD-4AC9-B59A-1AB05D3C5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6EE8C1-BD91-44E1-978E-11F0BD11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28624C4-11B6-49AF-A69D-5EB78566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AA250D5-F336-43A7-A579-01CB2B74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3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08900EE-C16D-496C-9678-CC692FC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BEBE740-A889-4AC6-AF37-86E50244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5A59D6-A758-4386-A5FA-F2926E2A6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83C7-B377-43D9-9F1F-1C9EB4F941C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4364AD-53EB-4ED8-B967-C6C34D985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82BFF46-E740-4B50-A237-ADC490A0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2D9C68-E192-4780-8DC2-0A62B78D7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Showcase for </a:t>
            </a:r>
            <a:r>
              <a:rPr lang="pl-PL" dirty="0" err="1"/>
              <a:t>Bulk</a:t>
            </a:r>
            <a:r>
              <a:rPr lang="pl-PL" dirty="0"/>
              <a:t> </a:t>
            </a:r>
            <a:r>
              <a:rPr lang="pl-PL" dirty="0" err="1"/>
              <a:t>Load</a:t>
            </a:r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FD5593C-8FD9-4ABD-A4B0-B944D7BD6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Architectures and Database Systems</a:t>
            </a:r>
          </a:p>
        </p:txBody>
      </p:sp>
      <p:pic>
        <p:nvPicPr>
          <p:cNvPr id="1026" name="Picture 2" descr="Znalezione obrazy dla zapytania kia prz">
            <a:extLst>
              <a:ext uri="{FF2B5EF4-FFF2-40B4-BE49-F238E27FC236}">
                <a16:creationId xmlns:a16="http://schemas.microsoft.com/office/drawing/2014/main" id="{230F8CB3-5334-477E-AB4F-1F90E6F61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83" y="219075"/>
            <a:ext cx="13811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F201DE3-388E-44DC-8D1D-D90CAEE20DB1}"/>
              </a:ext>
            </a:extLst>
          </p:cNvPr>
          <p:cNvSpPr txBox="1"/>
          <p:nvPr/>
        </p:nvSpPr>
        <p:spPr>
          <a:xfrm>
            <a:off x="9545216" y="6027576"/>
            <a:ext cx="241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Maciej Penar ©</a:t>
            </a:r>
          </a:p>
          <a:p>
            <a:r>
              <a:rPr lang="en-US" dirty="0"/>
              <a:t>mpenar@kia.prz.edu.pl</a:t>
            </a:r>
          </a:p>
        </p:txBody>
      </p:sp>
    </p:spTree>
    <p:extLst>
      <p:ext uri="{BB962C8B-B14F-4D97-AF65-F5344CB8AC3E}">
        <p14:creationId xmlns:p14="http://schemas.microsoft.com/office/powerpoint/2010/main" val="43410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That’s all for now</a:t>
            </a:r>
          </a:p>
        </p:txBody>
      </p:sp>
    </p:spTree>
    <p:extLst>
      <p:ext uri="{BB962C8B-B14F-4D97-AF65-F5344CB8AC3E}">
        <p14:creationId xmlns:p14="http://schemas.microsoft.com/office/powerpoint/2010/main" val="62604744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</Words>
  <Application>Microsoft Office PowerPoint</Application>
  <PresentationFormat>Panoramiczny</PresentationFormat>
  <Paragraphs>5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Showcase for Bulk Load</vt:lpstr>
      <vt:lpstr>That’s all for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Showcase for Proxy</dc:title>
  <dc:creator>Maciej Penar</dc:creator>
  <cp:lastModifiedBy>Maciej Penar</cp:lastModifiedBy>
  <cp:revision>14</cp:revision>
  <dcterms:created xsi:type="dcterms:W3CDTF">2018-04-22T20:05:29Z</dcterms:created>
  <dcterms:modified xsi:type="dcterms:W3CDTF">2019-03-10T10:29:18Z</dcterms:modified>
</cp:coreProperties>
</file>