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Showcase for Proxy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Architectures and Database Systems</a:t>
            </a:r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2050" name="Picture 2" descr="https://upload.wikimedia.org/wikipedia/commons/thumb/7/75/Proxy_pattern_diagram.svg/439px-Proxy_pattern_diagram.svg.png">
            <a:extLst>
              <a:ext uri="{FF2B5EF4-FFF2-40B4-BE49-F238E27FC236}">
                <a16:creationId xmlns:a16="http://schemas.microsoft.com/office/drawing/2014/main" id="{D5804D15-C4EF-4915-8D34-97ED27A6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52" y="1791123"/>
            <a:ext cx="7135488" cy="398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42354F2-3FB2-4696-B300-1DA9FFDEFC7D}"/>
              </a:ext>
            </a:extLst>
          </p:cNvPr>
          <p:cNvSpPr txBox="1"/>
          <p:nvPr/>
        </p:nvSpPr>
        <p:spPr>
          <a:xfrm>
            <a:off x="916830" y="6400800"/>
            <a:ext cx="90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https://en.wikipedia.org/wiki/Proxy_pattern#/media/File:Proxy_pattern_diagram.svg</a:t>
            </a:r>
          </a:p>
        </p:txBody>
      </p:sp>
    </p:spTree>
    <p:extLst>
      <p:ext uri="{BB962C8B-B14F-4D97-AF65-F5344CB8AC3E}">
        <p14:creationId xmlns:p14="http://schemas.microsoft.com/office/powerpoint/2010/main" val="21437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AA7891-C745-4AA2-A7D0-9DEBCBDA9D9D}"/>
              </a:ext>
            </a:extLst>
          </p:cNvPr>
          <p:cNvSpPr txBox="1"/>
          <p:nvPr/>
        </p:nvSpPr>
        <p:spPr>
          <a:xfrm>
            <a:off x="986613" y="1913084"/>
            <a:ext cx="10751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Perform additional task within the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Access control (i.e. authorization / validation / cache)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Great for providing </a:t>
            </a:r>
            <a:r>
              <a:rPr lang="en-US" sz="3600" b="1" dirty="0"/>
              <a:t>fallback mechanism</a:t>
            </a:r>
            <a:r>
              <a:rPr lang="en-US" sz="3600" dirty="0"/>
              <a:t> (similar to Chain-Of-Command)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Great for decoupling the layers of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Simple code goes to </a:t>
            </a:r>
            <a:r>
              <a:rPr lang="en-US" sz="3600" b="1" dirty="0" err="1"/>
              <a:t>batsh</a:t>
            </a:r>
            <a:r>
              <a:rPr lang="en-US" sz="3600" b="1" dirty="0"/>
              <a:t>*t-crazy complex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… which You are able to manage</a:t>
            </a:r>
          </a:p>
        </p:txBody>
      </p:sp>
    </p:spTree>
    <p:extLst>
      <p:ext uri="{BB962C8B-B14F-4D97-AF65-F5344CB8AC3E}">
        <p14:creationId xmlns:p14="http://schemas.microsoft.com/office/powerpoint/2010/main" val="38701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7B6792B-760E-4616-A341-9BE4923E65FF}"/>
              </a:ext>
            </a:extLst>
          </p:cNvPr>
          <p:cNvSpPr txBox="1"/>
          <p:nvPr/>
        </p:nvSpPr>
        <p:spPr>
          <a:xfrm>
            <a:off x="838199" y="2743200"/>
            <a:ext cx="9108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Show some goodies now</a:t>
            </a:r>
          </a:p>
        </p:txBody>
      </p:sp>
    </p:spTree>
    <p:extLst>
      <p:ext uri="{BB962C8B-B14F-4D97-AF65-F5344CB8AC3E}">
        <p14:creationId xmlns:p14="http://schemas.microsoft.com/office/powerpoint/2010/main" val="217145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nalezione obrazy dla zapytania time for something completely different">
            <a:extLst>
              <a:ext uri="{FF2B5EF4-FFF2-40B4-BE49-F238E27FC236}">
                <a16:creationId xmlns:a16="http://schemas.microsoft.com/office/drawing/2014/main" id="{AABBEFFA-2324-4638-A585-34209B1C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84" y="94084"/>
            <a:ext cx="6669832" cy="666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– type 2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FE02289-8606-4349-9DCA-B30D5036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81" y="1359645"/>
            <a:ext cx="8411547" cy="56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4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7DCA73B-5155-4184-A4D3-21E8DEC1662B}"/>
              </a:ext>
            </a:extLst>
          </p:cNvPr>
          <p:cNvSpPr txBox="1"/>
          <p:nvPr/>
        </p:nvSpPr>
        <p:spPr>
          <a:xfrm>
            <a:off x="838200" y="1690688"/>
            <a:ext cx="5795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Virtualbox</a:t>
            </a:r>
            <a:r>
              <a:rPr lang="en-US" sz="4000" dirty="0"/>
              <a:t> = type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Hyper-V = type 1</a:t>
            </a:r>
          </a:p>
        </p:txBody>
      </p:sp>
    </p:spTree>
    <p:extLst>
      <p:ext uri="{BB962C8B-B14F-4D97-AF65-F5344CB8AC3E}">
        <p14:creationId xmlns:p14="http://schemas.microsoft.com/office/powerpoint/2010/main" val="124723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ADDB1CB-0B18-44F8-A919-7D2626BB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0" y="1401239"/>
            <a:ext cx="9940795" cy="54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0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124</Words>
  <Application>Microsoft Office PowerPoint</Application>
  <PresentationFormat>Panoramiczny</PresentationFormat>
  <Paragraphs>21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Showcase for Proxy</vt:lpstr>
      <vt:lpstr>Class Diagram</vt:lpstr>
      <vt:lpstr>Why</vt:lpstr>
      <vt:lpstr>Example</vt:lpstr>
      <vt:lpstr>Prezentacja programu PowerPoint</vt:lpstr>
      <vt:lpstr>Virtualization – type 2</vt:lpstr>
      <vt:lpstr>Virtualization</vt:lpstr>
      <vt:lpstr>Containers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13</cp:revision>
  <dcterms:created xsi:type="dcterms:W3CDTF">2018-04-22T20:05:29Z</dcterms:created>
  <dcterms:modified xsi:type="dcterms:W3CDTF">2018-04-22T20:30:28Z</dcterms:modified>
</cp:coreProperties>
</file>