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21383625" cy="3027521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58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00" autoAdjust="0"/>
    <p:restoredTop sz="94660"/>
  </p:normalViewPr>
  <p:slideViewPr>
    <p:cSldViewPr snapToGrid="0">
      <p:cViewPr>
        <p:scale>
          <a:sx n="172" d="100"/>
          <a:sy n="172" d="100"/>
        </p:scale>
        <p:origin x="-9228" y="-18606"/>
      </p:cViewPr>
      <p:guideLst>
        <p:guide orient="horz" pos="9558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16C6637-481A-4CA2-B70D-AA26600C2E83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3013" y="1200150"/>
            <a:ext cx="2289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F5E474A-CFBF-477B-BB61-2C2E37523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441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8262" rtl="0" eaLnBrk="1" latinLnBrk="0" hangingPunct="1">
      <a:defRPr sz="3252" kern="1200">
        <a:solidFill>
          <a:schemeClr val="tx1"/>
        </a:solidFill>
        <a:latin typeface="+mn-lt"/>
        <a:ea typeface="+mn-ea"/>
        <a:cs typeface="+mn-cs"/>
      </a:defRPr>
    </a:lvl1pPr>
    <a:lvl2pPr marL="1239130" algn="l" defTabSz="2478262" rtl="0" eaLnBrk="1" latinLnBrk="0" hangingPunct="1">
      <a:defRPr sz="3252" kern="1200">
        <a:solidFill>
          <a:schemeClr val="tx1"/>
        </a:solidFill>
        <a:latin typeface="+mn-lt"/>
        <a:ea typeface="+mn-ea"/>
        <a:cs typeface="+mn-cs"/>
      </a:defRPr>
    </a:lvl2pPr>
    <a:lvl3pPr marL="2478262" algn="l" defTabSz="2478262" rtl="0" eaLnBrk="1" latinLnBrk="0" hangingPunct="1">
      <a:defRPr sz="3252" kern="1200">
        <a:solidFill>
          <a:schemeClr val="tx1"/>
        </a:solidFill>
        <a:latin typeface="+mn-lt"/>
        <a:ea typeface="+mn-ea"/>
        <a:cs typeface="+mn-cs"/>
      </a:defRPr>
    </a:lvl3pPr>
    <a:lvl4pPr marL="3717392" algn="l" defTabSz="2478262" rtl="0" eaLnBrk="1" latinLnBrk="0" hangingPunct="1">
      <a:defRPr sz="3252" kern="1200">
        <a:solidFill>
          <a:schemeClr val="tx1"/>
        </a:solidFill>
        <a:latin typeface="+mn-lt"/>
        <a:ea typeface="+mn-ea"/>
        <a:cs typeface="+mn-cs"/>
      </a:defRPr>
    </a:lvl4pPr>
    <a:lvl5pPr marL="4956523" algn="l" defTabSz="2478262" rtl="0" eaLnBrk="1" latinLnBrk="0" hangingPunct="1">
      <a:defRPr sz="3252" kern="1200">
        <a:solidFill>
          <a:schemeClr val="tx1"/>
        </a:solidFill>
        <a:latin typeface="+mn-lt"/>
        <a:ea typeface="+mn-ea"/>
        <a:cs typeface="+mn-cs"/>
      </a:defRPr>
    </a:lvl5pPr>
    <a:lvl6pPr marL="6195653" algn="l" defTabSz="2478262" rtl="0" eaLnBrk="1" latinLnBrk="0" hangingPunct="1">
      <a:defRPr sz="3252" kern="1200">
        <a:solidFill>
          <a:schemeClr val="tx1"/>
        </a:solidFill>
        <a:latin typeface="+mn-lt"/>
        <a:ea typeface="+mn-ea"/>
        <a:cs typeface="+mn-cs"/>
      </a:defRPr>
    </a:lvl6pPr>
    <a:lvl7pPr marL="7434785" algn="l" defTabSz="2478262" rtl="0" eaLnBrk="1" latinLnBrk="0" hangingPunct="1">
      <a:defRPr sz="3252" kern="1200">
        <a:solidFill>
          <a:schemeClr val="tx1"/>
        </a:solidFill>
        <a:latin typeface="+mn-lt"/>
        <a:ea typeface="+mn-ea"/>
        <a:cs typeface="+mn-cs"/>
      </a:defRPr>
    </a:lvl7pPr>
    <a:lvl8pPr marL="8673915" algn="l" defTabSz="2478262" rtl="0" eaLnBrk="1" latinLnBrk="0" hangingPunct="1">
      <a:defRPr sz="3252" kern="1200">
        <a:solidFill>
          <a:schemeClr val="tx1"/>
        </a:solidFill>
        <a:latin typeface="+mn-lt"/>
        <a:ea typeface="+mn-ea"/>
        <a:cs typeface="+mn-cs"/>
      </a:defRPr>
    </a:lvl8pPr>
    <a:lvl9pPr marL="9913047" algn="l" defTabSz="2478262" rtl="0" eaLnBrk="1" latinLnBrk="0" hangingPunct="1">
      <a:defRPr sz="32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F3F-DCAF-4640-9936-B6ED713AA7E7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A98E-6500-4CEA-9BF2-F006E3EF5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60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F3F-DCAF-4640-9936-B6ED713AA7E7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A98E-6500-4CEA-9BF2-F006E3EF5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65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F3F-DCAF-4640-9936-B6ED713AA7E7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A98E-6500-4CEA-9BF2-F006E3EF5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28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F3F-DCAF-4640-9936-B6ED713AA7E7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A98E-6500-4CEA-9BF2-F006E3EF5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80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F3F-DCAF-4640-9936-B6ED713AA7E7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A98E-6500-4CEA-9BF2-F006E3EF5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85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F3F-DCAF-4640-9936-B6ED713AA7E7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A98E-6500-4CEA-9BF2-F006E3EF5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3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F3F-DCAF-4640-9936-B6ED713AA7E7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A98E-6500-4CEA-9BF2-F006E3EF5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96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F3F-DCAF-4640-9936-B6ED713AA7E7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A98E-6500-4CEA-9BF2-F006E3EF5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F3F-DCAF-4640-9936-B6ED713AA7E7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A98E-6500-4CEA-9BF2-F006E3EF5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03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F3F-DCAF-4640-9936-B6ED713AA7E7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A98E-6500-4CEA-9BF2-F006E3EF5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62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F3F-DCAF-4640-9936-B6ED713AA7E7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A98E-6500-4CEA-9BF2-F006E3EF5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FDF3F-DCAF-4640-9936-B6ED713AA7E7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5A98E-6500-4CEA-9BF2-F006E3EF5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7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00" t="3755" r="2443" b="3103"/>
          <a:stretch/>
        </p:blipFill>
        <p:spPr>
          <a:xfrm>
            <a:off x="1171564" y="884295"/>
            <a:ext cx="4490113" cy="27701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29577" y="884295"/>
            <a:ext cx="47586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473C5"/>
                </a:solidFill>
              </a:rPr>
              <a:t>A tool for Estate Agents to accelerate and simplify the property advertising process</a:t>
            </a:r>
            <a:endParaRPr lang="en-GB" sz="4000" dirty="0">
              <a:solidFill>
                <a:srgbClr val="4473C5"/>
              </a:solidFill>
            </a:endParaRP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1070811" y="4186951"/>
            <a:ext cx="19230862" cy="5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/>
          <a:srcRect l="17317" t="5953" r="12951" b="16454"/>
          <a:stretch/>
        </p:blipFill>
        <p:spPr>
          <a:xfrm>
            <a:off x="10289511" y="4866741"/>
            <a:ext cx="838800" cy="79433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088911" y="6034527"/>
            <a:ext cx="355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HOME SCREEN</a:t>
            </a:r>
            <a:endParaRPr lang="en-GB" sz="4400" dirty="0"/>
          </a:p>
        </p:txBody>
      </p:sp>
      <p:sp>
        <p:nvSpPr>
          <p:cNvPr id="63" name="TextBox 62"/>
          <p:cNvSpPr txBox="1"/>
          <p:nvPr/>
        </p:nvSpPr>
        <p:spPr>
          <a:xfrm>
            <a:off x="1204999" y="6034527"/>
            <a:ext cx="4317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AUTHENTICATION</a:t>
            </a:r>
            <a:endParaRPr lang="en-GB" sz="4400" dirty="0"/>
          </a:p>
        </p:txBody>
      </p:sp>
      <p:sp>
        <p:nvSpPr>
          <p:cNvPr id="64" name="TextBox 63"/>
          <p:cNvSpPr txBox="1"/>
          <p:nvPr/>
        </p:nvSpPr>
        <p:spPr>
          <a:xfrm>
            <a:off x="335294" y="16868924"/>
            <a:ext cx="6083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TAKE PHOTOS</a:t>
            </a:r>
            <a:endParaRPr lang="en-GB" sz="4400" dirty="0"/>
          </a:p>
        </p:txBody>
      </p:sp>
      <p:sp>
        <p:nvSpPr>
          <p:cNvPr id="65" name="TextBox 64"/>
          <p:cNvSpPr txBox="1"/>
          <p:nvPr/>
        </p:nvSpPr>
        <p:spPr>
          <a:xfrm>
            <a:off x="8185822" y="16868733"/>
            <a:ext cx="5011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PROPERTY DETAILS</a:t>
            </a:r>
            <a:endParaRPr lang="en-GB" sz="4400" dirty="0"/>
          </a:p>
        </p:txBody>
      </p:sp>
      <p:sp>
        <p:nvSpPr>
          <p:cNvPr id="2" name="Rectangle 1"/>
          <p:cNvSpPr/>
          <p:nvPr/>
        </p:nvSpPr>
        <p:spPr>
          <a:xfrm>
            <a:off x="0" y="27340491"/>
            <a:ext cx="21383625" cy="2974167"/>
          </a:xfrm>
          <a:prstGeom prst="rect">
            <a:avLst/>
          </a:prstGeom>
          <a:solidFill>
            <a:srgbClr val="4473C5"/>
          </a:solidFill>
          <a:ln>
            <a:solidFill>
              <a:srgbClr val="447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733">
              <a:solidFill>
                <a:srgbClr val="4473C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6428" y="27677161"/>
            <a:ext cx="3569903" cy="2251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6" dirty="0">
                <a:solidFill>
                  <a:schemeClr val="bg1"/>
                </a:solidFill>
              </a:rPr>
              <a:t>Aaron Pedwell</a:t>
            </a:r>
          </a:p>
          <a:p>
            <a:pPr algn="ctr"/>
            <a:r>
              <a:rPr lang="en-US" sz="2806" dirty="0">
                <a:solidFill>
                  <a:schemeClr val="bg1"/>
                </a:solidFill>
              </a:rPr>
              <a:t>AP712</a:t>
            </a:r>
          </a:p>
          <a:p>
            <a:pPr algn="ctr"/>
            <a:endParaRPr lang="en-US" sz="2806" dirty="0">
              <a:solidFill>
                <a:schemeClr val="bg1"/>
              </a:solidFill>
            </a:endParaRPr>
          </a:p>
          <a:p>
            <a:pPr algn="ctr"/>
            <a:r>
              <a:rPr lang="en-US" sz="2806" dirty="0">
                <a:solidFill>
                  <a:schemeClr val="bg1"/>
                </a:solidFill>
              </a:rPr>
              <a:t>Obaid AlMansoori</a:t>
            </a:r>
          </a:p>
          <a:p>
            <a:pPr algn="ctr"/>
            <a:r>
              <a:rPr lang="en-US" sz="2806" dirty="0">
                <a:solidFill>
                  <a:schemeClr val="bg1"/>
                </a:solidFill>
              </a:rPr>
              <a:t>OHAA2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5322" y="27762665"/>
            <a:ext cx="2810887" cy="2251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6" dirty="0">
                <a:solidFill>
                  <a:schemeClr val="bg1"/>
                </a:solidFill>
              </a:rPr>
              <a:t>Elly Winder </a:t>
            </a:r>
          </a:p>
          <a:p>
            <a:pPr algn="ctr"/>
            <a:r>
              <a:rPr lang="en-US" sz="2806" dirty="0">
                <a:solidFill>
                  <a:schemeClr val="bg1"/>
                </a:solidFill>
              </a:rPr>
              <a:t>EW315</a:t>
            </a:r>
          </a:p>
          <a:p>
            <a:pPr algn="ctr"/>
            <a:endParaRPr lang="en-US" sz="2806" dirty="0">
              <a:solidFill>
                <a:schemeClr val="bg1"/>
              </a:solidFill>
            </a:endParaRPr>
          </a:p>
          <a:p>
            <a:pPr algn="ctr"/>
            <a:r>
              <a:rPr lang="en-US" sz="2806" dirty="0">
                <a:solidFill>
                  <a:schemeClr val="bg1"/>
                </a:solidFill>
              </a:rPr>
              <a:t>Otto Lijji</a:t>
            </a:r>
          </a:p>
          <a:p>
            <a:pPr algn="ctr"/>
            <a:r>
              <a:rPr lang="en-US" sz="2806" dirty="0">
                <a:solidFill>
                  <a:schemeClr val="bg1"/>
                </a:solidFill>
              </a:rPr>
              <a:t>OL61</a:t>
            </a:r>
            <a:endParaRPr lang="en-GB" sz="5733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911223" y="17912481"/>
            <a:ext cx="3549320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5" dirty="0"/>
              <a:t>Property details can be created, viewed and edited</a:t>
            </a:r>
            <a:endParaRPr lang="en-GB" sz="2105" dirty="0"/>
          </a:p>
        </p:txBody>
      </p:sp>
      <p:sp>
        <p:nvSpPr>
          <p:cNvPr id="84" name="TextBox 83"/>
          <p:cNvSpPr txBox="1"/>
          <p:nvPr/>
        </p:nvSpPr>
        <p:spPr>
          <a:xfrm>
            <a:off x="478300" y="17912671"/>
            <a:ext cx="5774771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5" dirty="0"/>
              <a:t>Take photos of the property within the application to build the property advert</a:t>
            </a:r>
            <a:endParaRPr lang="en-GB" sz="2105" dirty="0"/>
          </a:p>
        </p:txBody>
      </p:sp>
      <p:sp>
        <p:nvSpPr>
          <p:cNvPr id="87" name="TextBox 86"/>
          <p:cNvSpPr txBox="1"/>
          <p:nvPr/>
        </p:nvSpPr>
        <p:spPr>
          <a:xfrm>
            <a:off x="917991" y="6839172"/>
            <a:ext cx="4894789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5" dirty="0"/>
              <a:t>Sign in to the application using Firebase Authentication</a:t>
            </a:r>
            <a:endParaRPr lang="en-GB" sz="2105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691" y="15897808"/>
            <a:ext cx="840384" cy="8403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986" y="4904690"/>
            <a:ext cx="838800" cy="838800"/>
          </a:xfrm>
          <a:prstGeom prst="rect">
            <a:avLst/>
          </a:prstGeom>
        </p:spPr>
      </p:pic>
      <p:pic>
        <p:nvPicPr>
          <p:cNvPr id="12" name="Picture 11"/>
          <p:cNvPicPr preferRelativeResize="0">
            <a:picLocks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8" t="19108" r="14087" b="18034"/>
          <a:stretch/>
        </p:blipFill>
        <p:spPr>
          <a:xfrm>
            <a:off x="2957409" y="15899582"/>
            <a:ext cx="838800" cy="83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E8BA9C-A9F6-4A0A-B2F3-2A85BE9740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5386" y="7614579"/>
            <a:ext cx="3240000" cy="67296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7F8BEA-90C7-4115-A9E9-4835D1A3E21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911" y="7614578"/>
            <a:ext cx="3240000" cy="6729648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AB5F4A0-DE37-457E-971D-93D67846E841}"/>
              </a:ext>
            </a:extLst>
          </p:cNvPr>
          <p:cNvSpPr/>
          <p:nvPr/>
        </p:nvSpPr>
        <p:spPr>
          <a:xfrm>
            <a:off x="10154194" y="12233199"/>
            <a:ext cx="1140823" cy="403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C2C3099-C4AE-4D7F-9FB5-400F85199D6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2762" y="7615826"/>
            <a:ext cx="3239399" cy="67284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7404D4B-0986-4CD4-983F-213CAFBFB44D}"/>
              </a:ext>
            </a:extLst>
          </p:cNvPr>
          <p:cNvSpPr txBox="1"/>
          <p:nvPr/>
        </p:nvSpPr>
        <p:spPr>
          <a:xfrm>
            <a:off x="15664775" y="6034527"/>
            <a:ext cx="5011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CUSTOMER DETAILS</a:t>
            </a:r>
            <a:endParaRPr lang="en-GB" sz="4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82497E-B1C5-4039-BCF9-FF31288E0432}"/>
              </a:ext>
            </a:extLst>
          </p:cNvPr>
          <p:cNvSpPr txBox="1"/>
          <p:nvPr/>
        </p:nvSpPr>
        <p:spPr>
          <a:xfrm>
            <a:off x="16219520" y="6839171"/>
            <a:ext cx="3725879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5" dirty="0"/>
              <a:t>Customer details can be created, viewed and edited</a:t>
            </a:r>
            <a:endParaRPr lang="en-GB" sz="2105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C12060B9-1629-451C-BA7F-38D09FE38F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572" y="4904690"/>
            <a:ext cx="840384" cy="84038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090338A-0409-4800-B499-F6537719D6F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87" y="18680262"/>
            <a:ext cx="3239399" cy="672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A7241B-2CB7-4C1A-BCD2-A875D77281B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42" y="28294646"/>
            <a:ext cx="2385483" cy="10658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C83304-58BA-4377-912A-01624C05995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072" y="28025898"/>
            <a:ext cx="1354468" cy="16033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FE349F-4125-4A34-A9B9-3AC535C79D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4227" y="28370202"/>
            <a:ext cx="1787590" cy="9147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5D05BE-7637-4EA1-83CD-0010F658DF8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911" y="18680072"/>
            <a:ext cx="3239399" cy="6728400"/>
          </a:xfrm>
          <a:prstGeom prst="rect">
            <a:avLst/>
          </a:prstGeom>
        </p:spPr>
      </p:pic>
      <p:sp>
        <p:nvSpPr>
          <p:cNvPr id="34" name="TextBox 48">
            <a:extLst>
              <a:ext uri="{FF2B5EF4-FFF2-40B4-BE49-F238E27FC236}">
                <a16:creationId xmlns:a16="http://schemas.microsoft.com/office/drawing/2014/main" id="{4D64CAED-389B-AC44-BDB7-109080B0272D}"/>
              </a:ext>
            </a:extLst>
          </p:cNvPr>
          <p:cNvSpPr txBox="1"/>
          <p:nvPr/>
        </p:nvSpPr>
        <p:spPr>
          <a:xfrm>
            <a:off x="15405323" y="16868732"/>
            <a:ext cx="5011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/>
              <a:t>ADVERT</a:t>
            </a:r>
            <a:endParaRPr lang="en-GB" sz="4400" dirty="0"/>
          </a:p>
        </p:txBody>
      </p:sp>
      <p:sp>
        <p:nvSpPr>
          <p:cNvPr id="35" name="TextBox 50">
            <a:extLst>
              <a:ext uri="{FF2B5EF4-FFF2-40B4-BE49-F238E27FC236}">
                <a16:creationId xmlns:a16="http://schemas.microsoft.com/office/drawing/2014/main" id="{B89A1C41-B4F4-844E-876E-BA4D12F7F147}"/>
              </a:ext>
            </a:extLst>
          </p:cNvPr>
          <p:cNvSpPr txBox="1"/>
          <p:nvPr/>
        </p:nvSpPr>
        <p:spPr>
          <a:xfrm>
            <a:off x="16136652" y="17912480"/>
            <a:ext cx="3549320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5" dirty="0"/>
              <a:t>The details are then converted </a:t>
            </a:r>
            <a:r>
              <a:rPr lang="en-US" sz="2105"/>
              <a:t>into a </a:t>
            </a:r>
            <a:r>
              <a:rPr lang="en-US" sz="2105" dirty="0"/>
              <a:t>full advert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7364C8-9FDC-4785-950E-577147DFCAB6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911" y="15897808"/>
            <a:ext cx="838800" cy="838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E8DA3D-6A98-4AF4-9DD9-F906873CF18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125" y="18652683"/>
            <a:ext cx="6816371" cy="50975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259F5F-B41E-4FDD-9976-353A47B28C89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7" t="20414" r="13047" b="19125"/>
          <a:stretch/>
        </p:blipFill>
        <p:spPr>
          <a:xfrm>
            <a:off x="15931436" y="1291602"/>
            <a:ext cx="4280625" cy="236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6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83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Kent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13.333  17.778</dc:title>
  <dc:creator>O.H.O.Almansoori</dc:creator>
  <cp:lastModifiedBy>A.W.Pedwell</cp:lastModifiedBy>
  <cp:revision>68</cp:revision>
  <cp:lastPrinted>2019-02-27T12:42:36Z</cp:lastPrinted>
  <dcterms:created xsi:type="dcterms:W3CDTF">2019-02-20T01:23:00Z</dcterms:created>
  <dcterms:modified xsi:type="dcterms:W3CDTF">2019-03-22T10:29:53Z</dcterms:modified>
</cp:coreProperties>
</file>