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shakespeare's Othello Knowledge Organiser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18288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65760">
                <a:tc>
                  <a:txBody>
                    <a:bodyPr/>
                    <a:lstStyle/>
                    <a:p>
                      <a:r>
                        <a:rPr sz="600"/>
                        <a:t>key_words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  <a:p/>
                    <a:p>
                      <a:r>
                        <a:rPr sz="600"/>
                        <a:t>Key Words and Definitions: </a:t>
                      </a:r>
                    </a:p>
                    <a:p/>
                    <a:p>
                      <a:r>
                        <a:rPr sz="600"/>
                        <a:t>1. Othello - A tragedy written by William Shakespeare about the downfall of a great military leader, Othello, due to his own insecurities and the manipulations of his trusted advisor, Iago.</a:t>
                      </a:r>
                    </a:p>
                    <a:p/>
                    <a:p>
                      <a:r>
                        <a:rPr sz="600"/>
                        <a:t>2. Tragedy - A type of literature or drama that typically involves a protagonist who suffers a catastrophic downfall due to some combination of fate, personal flaws, and external forces.</a:t>
                      </a:r>
                    </a:p>
                    <a:p/>
                    <a:p>
                      <a:r>
                        <a:rPr sz="600"/>
                        <a:t>3. Protagonist - The main character in a story or play.</a:t>
                      </a:r>
                    </a:p>
                    <a:p/>
                    <a:p>
                      <a:r>
                        <a:rPr sz="600"/>
                        <a:t>4. Downfall - A sudden or dramatic decline; collapse.</a:t>
                      </a:r>
                    </a:p>
                    <a:p/>
                    <a:p>
                      <a:r>
                        <a:rPr sz="600"/>
                        <a:t>5. Fate - The power believed to control what will happen in the future; destiny.</a:t>
                      </a:r>
                    </a:p>
                    <a:p/>
                    <a:p>
                      <a:r>
                        <a:rPr sz="600"/>
                        <a:t>6. Personal Flaws - Characteristics or traits that lead to one's downfall or misfortune.</a:t>
                      </a:r>
                    </a:p>
                    <a:p/>
                    <a:p>
                      <a:r>
                        <a:rPr sz="600"/>
                        <a:t>7. External Forces - Influences from outside sources that affect an individual's decisions and actions. </a:t>
                      </a:r>
                    </a:p>
                    <a:p/>
                    <a:p>
                      <a:r>
                        <a:rPr sz="600"/>
                        <a:t>8. Manipulation - The act of controlling or influencing someone for one's own gain or advantage. </a:t>
                      </a:r>
                    </a:p>
                    <a:p/>
                    <a:p>
                      <a:r>
                        <a:rPr sz="600"/>
                        <a:t>9. Iago - Othello's trusted advisor who is secretly manipulating him for his own gain and revenge against Othello for not promoting him to a higher rank in the military.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