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Northern irish Troubles Knowledge Organiser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828800" y="1828800"/>
          <a:ext cx="548640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828800"/>
                <a:gridCol w="1828800"/>
              </a:tblGrid>
              <a:tr h="365760">
                <a:tc>
                  <a:txBody>
                    <a:bodyPr/>
                    <a:lstStyle/>
                    <a:p>
                      <a:r>
                        <a:rPr sz="600"/>
                        <a:t>key_words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600"/>
                        <a:t>key_concepts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600"/>
                        <a:t>timeline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/>
                    <a:p/>
                    <a:p>
                      <a:r>
                        <a:rPr sz="600"/>
                        <a:t>1. The Troubles: A period of ethno-nationalist conflict in Northern Ireland between 1968 and 1998.</a:t>
                      </a:r>
                    </a:p>
                    <a:p>
                      <a:r>
                        <a:rPr sz="600"/>
                        <a:t>2. Ulster: The traditional province of Northern Ireland, which is part of the United Kingdom.</a:t>
                      </a:r>
                    </a:p>
                    <a:p>
                      <a:r>
                        <a:rPr sz="600"/>
                        <a:t>3. Unionists: People who support the union of Northern Ireland with Great Britain.</a:t>
                      </a:r>
                    </a:p>
                    <a:p>
                      <a:r>
                        <a:rPr sz="600"/>
                        <a:t>4. Nationalists: People who want to see a united Ireland, independent from British rule.</a:t>
                      </a:r>
                    </a:p>
                    <a:p>
                      <a:r>
                        <a:rPr sz="600"/>
                        <a:t>5. Partition: The division of Ireland into two separate states, Northern Ireland and the Republic of Ireland, in 1921.</a:t>
                      </a:r>
                    </a:p>
                    <a:p>
                      <a:r>
                        <a:rPr sz="600"/>
                        <a:t>6. Civil Rights Movement: A campaign for equal rights for Catholics in Northern Ireland during the 1960s and 1970s.</a:t>
                      </a:r>
                    </a:p>
                    <a:p>
                      <a:r>
                        <a:rPr sz="600"/>
                        <a:t>7. Irish Republican Army (IRA): A paramilitary organization that sought to end British rule in Northern Ireland and unite it with the Republic of Ireland.</a:t>
                      </a:r>
                    </a:p>
                    <a:p>
                      <a:r>
                        <a:rPr sz="600"/>
                        <a:t>8. Protestant/Catholic Conflict: Tensions between Protestants and Catholics in Northern Ireland that led to violence throughout the Troubles period.</a:t>
                      </a:r>
                    </a:p>
                    <a:p>
                      <a:r>
                        <a:rPr sz="600"/>
                        <a:t>9. Good Friday Agreement: An agreement signed in 1998 that ended most of the violence associated with the Troubles and established a power-sharing government in Northern Ireland.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  <a:p/>
                    <a:p>
                      <a:r>
                        <a:rPr sz="600"/>
                        <a:t>1. The Troubles: A period of ethno-nationalist conflict in Northern Ireland between 1968 and 1998, primarily between unionists/loyalists (who wanted to remain part of the United Kingdom) and nationalists/republicans (who wanted Northern Ireland to become part of a united Ireland).</a:t>
                      </a:r>
                    </a:p>
                    <a:p/>
                    <a:p>
                      <a:r>
                        <a:rPr sz="600"/>
                        <a:t>2. Unionism: A political ideology which advocates for the continued unity of Northern Ireland with the rest of the United Kingdom.</a:t>
                      </a:r>
                    </a:p>
                    <a:p/>
                    <a:p>
                      <a:r>
                        <a:rPr sz="600"/>
                        <a:t>3. Nationalism: A political ideology which advocates for an independent nation-state based on shared cultural identity and heritage.</a:t>
                      </a:r>
                    </a:p>
                    <a:p/>
                    <a:p>
                      <a:r>
                        <a:rPr sz="600"/>
                        <a:t>4. Loyalism: An extreme form of unionism which advocates for maintaining strong ties with the British Crown and opposing any move towards Irish unification.</a:t>
                      </a:r>
                    </a:p>
                    <a:p/>
                    <a:p>
                      <a:r>
                        <a:rPr sz="600"/>
                        <a:t>5. Republicanism: An extreme form of nationalism which seeks to create a united, independent republic encompassing all 32 counties of Ireland.</a:t>
                      </a:r>
                    </a:p>
                    <a:p/>
                    <a:p>
                      <a:r>
                        <a:rPr sz="600"/>
                        <a:t>6. The Good Friday Agreement: An international agreement signed in 1998 that brought an end to the Troubles and established a power-sharing government in Northern Ireland.</a:t>
                      </a:r>
                    </a:p>
                    <a:p/>
                    <a:p>
                      <a:r>
                        <a:rPr sz="600"/>
                        <a:t>7. The Provisional IRA: A paramilitary organization active during the Troubles which sought to remove British rule from Northern Ireland by force and establish a united Irish Republic. </a:t>
                      </a:r>
                    </a:p>
                    <a:p/>
                    <a:p>
                      <a:r>
                        <a:rPr sz="600"/>
                        <a:t>8. The Ulster Defence Association (UDA): A loyalist paramilitary organization active during the Troubles which sought to maintain British rule in Northern Ireland by force and oppose any move towards Irish unification. </a:t>
                      </a:r>
                    </a:p>
                    <a:p/>
                    <a:p>
                      <a:r>
                        <a:rPr sz="600"/>
                        <a:t>9. Sectarianism: Prejudice or discrimination based on religious differences between Catholics and Protestants in Northern Ireland. </a:t>
                      </a:r>
                    </a:p>
                    <a:p/>
                    <a:p>
                      <a:r>
                        <a:rPr sz="600"/>
                        <a:t>10. Discrimination: Unfair treatment or prejudice against certain groups based on race, gender, religion, etc.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  <a:p/>
                    <a:p>
                      <a:r>
                        <a:rPr sz="600"/>
                        <a:t>1970: The British government suspends the Northern Ireland Parliament and introduces direct rule from London.</a:t>
                      </a:r>
                    </a:p>
                    <a:p/>
                    <a:p>
                      <a:r>
                        <a:rPr sz="600"/>
                        <a:t>1971: Internment without trial is introduced in Northern Ireland. </a:t>
                      </a:r>
                    </a:p>
                    <a:p/>
                    <a:p>
                      <a:r>
                        <a:rPr sz="600"/>
                        <a:t>1972: Bloody Sunday massacre occurs in Derry, resulting in 14 civilian deaths. </a:t>
                      </a:r>
                    </a:p>
                    <a:p/>
                    <a:p>
                      <a:r>
                        <a:rPr sz="600"/>
                        <a:t>1973: Sunningdale Agreement is signed by the British and Irish governments, leading to the formation of a power-sharing executive in Northern Ireland. </a:t>
                      </a:r>
                    </a:p>
                    <a:p/>
                    <a:p>
                      <a:r>
                        <a:rPr sz="600"/>
                        <a:t>1974: Ulster Workers' Council Strike leads to the collapse of the power-sharing executive. </a:t>
                      </a:r>
                    </a:p>
                    <a:p/>
                    <a:p>
                      <a:r>
                        <a:rPr sz="600"/>
                        <a:t>1975: Provisional IRA announces a ceasefire. </a:t>
                      </a:r>
                    </a:p>
                    <a:p/>
                    <a:p>
                      <a:r>
                        <a:rPr sz="600"/>
                        <a:t>1976: The British government passes the Fair Employment Act, which aims to reduce discrimination against Catholics in employment. </a:t>
                      </a:r>
                    </a:p>
                    <a:p/>
                    <a:p>
                      <a:r>
                        <a:rPr sz="600"/>
                        <a:t>1979: The European Court of Human Rights finds that Britain has violated human rights laws in its treatment of internees during internment without trial. </a:t>
                      </a:r>
                    </a:p>
                    <a:p/>
                    <a:p>
                      <a:r>
                        <a:rPr sz="600"/>
                        <a:t>1981: Bobby Sands becomes the first hunger striker to die in prison. </a:t>
                      </a:r>
                    </a:p>
                    <a:p/>
                    <a:p>
                      <a:r>
                        <a:rPr sz="600"/>
                        <a:t>1985: Anglo-Irish Agreement is signed between Britain and Ireland, giving Dublin an advisory role in Northern Irish affairs. </a:t>
                      </a:r>
                    </a:p>
                    <a:p/>
                    <a:p>
                      <a:r>
                        <a:rPr sz="600"/>
                        <a:t>1994: IRA declares a ceasefire after 25 years of violence. </a:t>
                      </a:r>
                    </a:p>
                    <a:p>
                      <a:r>
                        <a:rPr sz="600"/>
                        <a:t>1998: Good Friday Agreement is signed, establishing a devolved power-sharing government in Northern Ireland and providing for cross-border cooperation with the Republic of Ireland. </a:t>
                      </a:r>
                    </a:p>
                    <a:p/>
                    <a:p>
                      <a:r>
                        <a:rPr sz="600"/>
                        <a:t>2006: Sinn Fein agrees to support policing and justice powers being transferred from London to Belfast. </a:t>
                      </a:r>
                    </a:p>
                    <a:p>
                      <a:r>
                        <a:rPr sz="600"/>
                        <a:t>2008: Devolved power-sharing government is restored following a period of suspension due to disputes between political parties.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