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E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dhar.29500@gmail.com" userId="a50595fda3ca78bd" providerId="LiveId" clId="{DC9AE778-25F6-41F8-835B-43BF4461A5F8}"/>
    <pc:docChg chg="undo redo custSel addSld modSld sldOrd modMainMaster">
      <pc:chgData name="satyadhar.29500@gmail.com" userId="a50595fda3ca78bd" providerId="LiveId" clId="{DC9AE778-25F6-41F8-835B-43BF4461A5F8}" dt="2021-05-21T16:47:22.551" v="2374" actId="14100"/>
      <pc:docMkLst>
        <pc:docMk/>
      </pc:docMkLst>
      <pc:sldChg chg="addSp delSp modSp mod modTransition modClrScheme chgLayout">
        <pc:chgData name="satyadhar.29500@gmail.com" userId="a50595fda3ca78bd" providerId="LiveId" clId="{DC9AE778-25F6-41F8-835B-43BF4461A5F8}" dt="2021-05-21T13:01:06.222" v="2344"/>
        <pc:sldMkLst>
          <pc:docMk/>
          <pc:sldMk cId="2748907128" sldId="256"/>
        </pc:sldMkLst>
        <pc:spChg chg="mod ord">
          <ac:chgData name="satyadhar.29500@gmail.com" userId="a50595fda3ca78bd" providerId="LiveId" clId="{DC9AE778-25F6-41F8-835B-43BF4461A5F8}" dt="2021-05-20T12:07:34.937" v="363" actId="207"/>
          <ac:spMkLst>
            <pc:docMk/>
            <pc:sldMk cId="2748907128" sldId="256"/>
            <ac:spMk id="2" creationId="{E03368DA-C7CF-4C2A-B8EC-AD7ADFB382C3}"/>
          </ac:spMkLst>
        </pc:spChg>
        <pc:spChg chg="add del mod ord">
          <ac:chgData name="satyadhar.29500@gmail.com" userId="a50595fda3ca78bd" providerId="LiveId" clId="{DC9AE778-25F6-41F8-835B-43BF4461A5F8}" dt="2021-05-20T12:10:22.058" v="413" actId="1076"/>
          <ac:spMkLst>
            <pc:docMk/>
            <pc:sldMk cId="2748907128" sldId="256"/>
            <ac:spMk id="3" creationId="{046E087B-C40C-4588-9FE5-129A50CBE560}"/>
          </ac:spMkLst>
        </pc:spChg>
        <pc:spChg chg="add del mod ord">
          <ac:chgData name="satyadhar.29500@gmail.com" userId="a50595fda3ca78bd" providerId="LiveId" clId="{DC9AE778-25F6-41F8-835B-43BF4461A5F8}" dt="2021-05-20T12:05:23.487" v="355" actId="700"/>
          <ac:spMkLst>
            <pc:docMk/>
            <pc:sldMk cId="2748907128" sldId="256"/>
            <ac:spMk id="4" creationId="{563C6B86-E3C1-46AB-BB7D-ED9CFB6E57BB}"/>
          </ac:spMkLst>
        </pc:spChg>
        <pc:picChg chg="add mod">
          <ac:chgData name="satyadhar.29500@gmail.com" userId="a50595fda3ca78bd" providerId="LiveId" clId="{DC9AE778-25F6-41F8-835B-43BF4461A5F8}" dt="2021-05-20T12:10:46.672" v="415" actId="1076"/>
          <ac:picMkLst>
            <pc:docMk/>
            <pc:sldMk cId="2748907128" sldId="256"/>
            <ac:picMk id="5" creationId="{AF79FDA9-0992-4785-A0E1-D0861D886CB0}"/>
          </ac:picMkLst>
        </pc:picChg>
        <pc:picChg chg="add mod">
          <ac:chgData name="satyadhar.29500@gmail.com" userId="a50595fda3ca78bd" providerId="LiveId" clId="{DC9AE778-25F6-41F8-835B-43BF4461A5F8}" dt="2021-05-20T12:10:14.912" v="412" actId="14100"/>
          <ac:picMkLst>
            <pc:docMk/>
            <pc:sldMk cId="2748907128" sldId="256"/>
            <ac:picMk id="1026" creationId="{95215159-1618-4D0E-96FA-EBA6B4D14543}"/>
          </ac:picMkLst>
        </pc:picChg>
      </pc:sldChg>
      <pc:sldChg chg="addSp modSp mod ord modTransition">
        <pc:chgData name="satyadhar.29500@gmail.com" userId="a50595fda3ca78bd" providerId="LiveId" clId="{DC9AE778-25F6-41F8-835B-43BF4461A5F8}" dt="2021-05-21T13:00:51.124" v="2343"/>
        <pc:sldMkLst>
          <pc:docMk/>
          <pc:sldMk cId="94560362" sldId="257"/>
        </pc:sldMkLst>
        <pc:spChg chg="mod">
          <ac:chgData name="satyadhar.29500@gmail.com" userId="a50595fda3ca78bd" providerId="LiveId" clId="{DC9AE778-25F6-41F8-835B-43BF4461A5F8}" dt="2021-05-20T12:31:40.856" v="849" actId="113"/>
          <ac:spMkLst>
            <pc:docMk/>
            <pc:sldMk cId="94560362" sldId="257"/>
            <ac:spMk id="2" creationId="{698739D0-3DE3-49DB-888D-910DC0A08DCC}"/>
          </ac:spMkLst>
        </pc:spChg>
        <pc:spChg chg="mod">
          <ac:chgData name="satyadhar.29500@gmail.com" userId="a50595fda3ca78bd" providerId="LiveId" clId="{DC9AE778-25F6-41F8-835B-43BF4461A5F8}" dt="2021-05-20T12:32:50.378" v="855" actId="14100"/>
          <ac:spMkLst>
            <pc:docMk/>
            <pc:sldMk cId="94560362" sldId="257"/>
            <ac:spMk id="3" creationId="{70533E92-2F42-44B4-A5B9-02CCD50DDF78}"/>
          </ac:spMkLst>
        </pc:spChg>
        <pc:picChg chg="add mod">
          <ac:chgData name="satyadhar.29500@gmail.com" userId="a50595fda3ca78bd" providerId="LiveId" clId="{DC9AE778-25F6-41F8-835B-43BF4461A5F8}" dt="2021-05-20T12:32:40.169" v="853" actId="1076"/>
          <ac:picMkLst>
            <pc:docMk/>
            <pc:sldMk cId="94560362" sldId="257"/>
            <ac:picMk id="4098" creationId="{D79E244A-3361-4ACD-824A-F240B590C9FB}"/>
          </ac:picMkLst>
        </pc:picChg>
      </pc:sldChg>
      <pc:sldChg chg="addSp modSp new mod modTransition">
        <pc:chgData name="satyadhar.29500@gmail.com" userId="a50595fda3ca78bd" providerId="LiveId" clId="{DC9AE778-25F6-41F8-835B-43BF4461A5F8}" dt="2021-05-21T13:00:51.124" v="2343"/>
        <pc:sldMkLst>
          <pc:docMk/>
          <pc:sldMk cId="2712619821" sldId="258"/>
        </pc:sldMkLst>
        <pc:spChg chg="mod">
          <ac:chgData name="satyadhar.29500@gmail.com" userId="a50595fda3ca78bd" providerId="LiveId" clId="{DC9AE778-25F6-41F8-835B-43BF4461A5F8}" dt="2021-05-20T12:31:30.590" v="847" actId="113"/>
          <ac:spMkLst>
            <pc:docMk/>
            <pc:sldMk cId="2712619821" sldId="258"/>
            <ac:spMk id="2" creationId="{84235BCF-FB28-4B74-AC99-E50C7AD0B68D}"/>
          </ac:spMkLst>
        </pc:spChg>
        <pc:spChg chg="mod">
          <ac:chgData name="satyadhar.29500@gmail.com" userId="a50595fda3ca78bd" providerId="LiveId" clId="{DC9AE778-25F6-41F8-835B-43BF4461A5F8}" dt="2021-05-20T12:25:44.930" v="746" actId="14100"/>
          <ac:spMkLst>
            <pc:docMk/>
            <pc:sldMk cId="2712619821" sldId="258"/>
            <ac:spMk id="3" creationId="{97695785-EB26-419E-8ED3-6F6D3C3D5C43}"/>
          </ac:spMkLst>
        </pc:spChg>
        <pc:picChg chg="add mod">
          <ac:chgData name="satyadhar.29500@gmail.com" userId="a50595fda3ca78bd" providerId="LiveId" clId="{DC9AE778-25F6-41F8-835B-43BF4461A5F8}" dt="2021-05-20T12:24:18.987" v="743" actId="1076"/>
          <ac:picMkLst>
            <pc:docMk/>
            <pc:sldMk cId="2712619821" sldId="258"/>
            <ac:picMk id="5" creationId="{A8286A11-2B7B-4608-8CF1-8736F2EF0268}"/>
          </ac:picMkLst>
        </pc:picChg>
      </pc:sldChg>
      <pc:sldChg chg="addSp delSp modSp new mod modTransition modClrScheme chgLayout">
        <pc:chgData name="satyadhar.29500@gmail.com" userId="a50595fda3ca78bd" providerId="LiveId" clId="{DC9AE778-25F6-41F8-835B-43BF4461A5F8}" dt="2021-05-21T13:02:24.217" v="2347" actId="20577"/>
        <pc:sldMkLst>
          <pc:docMk/>
          <pc:sldMk cId="473938925" sldId="259"/>
        </pc:sldMkLst>
        <pc:spChg chg="del mod ord">
          <ac:chgData name="satyadhar.29500@gmail.com" userId="a50595fda3ca78bd" providerId="LiveId" clId="{DC9AE778-25F6-41F8-835B-43BF4461A5F8}" dt="2021-05-20T12:11:11.779" v="417" actId="700"/>
          <ac:spMkLst>
            <pc:docMk/>
            <pc:sldMk cId="473938925" sldId="259"/>
            <ac:spMk id="2" creationId="{C605383D-941E-4126-96AA-819C8E0AF759}"/>
          </ac:spMkLst>
        </pc:spChg>
        <pc:spChg chg="del mod ord">
          <ac:chgData name="satyadhar.29500@gmail.com" userId="a50595fda3ca78bd" providerId="LiveId" clId="{DC9AE778-25F6-41F8-835B-43BF4461A5F8}" dt="2021-05-20T12:11:11.779" v="417" actId="700"/>
          <ac:spMkLst>
            <pc:docMk/>
            <pc:sldMk cId="473938925" sldId="259"/>
            <ac:spMk id="3" creationId="{261BCF9A-717B-4022-B232-C2AB5F88AB8F}"/>
          </ac:spMkLst>
        </pc:spChg>
        <pc:spChg chg="add mod ord">
          <ac:chgData name="satyadhar.29500@gmail.com" userId="a50595fda3ca78bd" providerId="LiveId" clId="{DC9AE778-25F6-41F8-835B-43BF4461A5F8}" dt="2021-05-20T12:11:45.626" v="420" actId="113"/>
          <ac:spMkLst>
            <pc:docMk/>
            <pc:sldMk cId="473938925" sldId="259"/>
            <ac:spMk id="4" creationId="{1E2611CE-B788-4BF9-9AA1-ED7B2C9C8E04}"/>
          </ac:spMkLst>
        </pc:spChg>
        <pc:spChg chg="add mod ord">
          <ac:chgData name="satyadhar.29500@gmail.com" userId="a50595fda3ca78bd" providerId="LiveId" clId="{DC9AE778-25F6-41F8-835B-43BF4461A5F8}" dt="2021-05-21T13:02:24.217" v="2347" actId="20577"/>
          <ac:spMkLst>
            <pc:docMk/>
            <pc:sldMk cId="473938925" sldId="259"/>
            <ac:spMk id="5" creationId="{493D9551-C8B5-4E9C-A93C-C1BF74B92266}"/>
          </ac:spMkLst>
        </pc:spChg>
        <pc:picChg chg="add mod">
          <ac:chgData name="satyadhar.29500@gmail.com" userId="a50595fda3ca78bd" providerId="LiveId" clId="{DC9AE778-25F6-41F8-835B-43BF4461A5F8}" dt="2021-05-20T12:15:53.068" v="530" actId="1076"/>
          <ac:picMkLst>
            <pc:docMk/>
            <pc:sldMk cId="473938925" sldId="259"/>
            <ac:picMk id="2050" creationId="{40945352-4C0E-4E04-BFCC-B92DF906D162}"/>
          </ac:picMkLst>
        </pc:picChg>
      </pc:sldChg>
      <pc:sldChg chg="addSp modSp new mod modTransition">
        <pc:chgData name="satyadhar.29500@gmail.com" userId="a50595fda3ca78bd" providerId="LiveId" clId="{DC9AE778-25F6-41F8-835B-43BF4461A5F8}" dt="2021-05-21T13:00:51.124" v="2343"/>
        <pc:sldMkLst>
          <pc:docMk/>
          <pc:sldMk cId="2372077994" sldId="260"/>
        </pc:sldMkLst>
        <pc:spChg chg="mod">
          <ac:chgData name="satyadhar.29500@gmail.com" userId="a50595fda3ca78bd" providerId="LiveId" clId="{DC9AE778-25F6-41F8-835B-43BF4461A5F8}" dt="2021-05-20T12:31:36.260" v="848" actId="113"/>
          <ac:spMkLst>
            <pc:docMk/>
            <pc:sldMk cId="2372077994" sldId="260"/>
            <ac:spMk id="2" creationId="{2E44DE00-C542-47F2-9C23-099CD2D72A4B}"/>
          </ac:spMkLst>
        </pc:spChg>
        <pc:spChg chg="mod">
          <ac:chgData name="satyadhar.29500@gmail.com" userId="a50595fda3ca78bd" providerId="LiveId" clId="{DC9AE778-25F6-41F8-835B-43BF4461A5F8}" dt="2021-05-20T12:30:23.178" v="844" actId="27636"/>
          <ac:spMkLst>
            <pc:docMk/>
            <pc:sldMk cId="2372077994" sldId="260"/>
            <ac:spMk id="3" creationId="{15731F67-B4E7-4163-95DA-08681BFC8727}"/>
          </ac:spMkLst>
        </pc:spChg>
        <pc:picChg chg="add mod">
          <ac:chgData name="satyadhar.29500@gmail.com" userId="a50595fda3ca78bd" providerId="LiveId" clId="{DC9AE778-25F6-41F8-835B-43BF4461A5F8}" dt="2021-05-20T12:29:00.151" v="774" actId="1076"/>
          <ac:picMkLst>
            <pc:docMk/>
            <pc:sldMk cId="2372077994" sldId="260"/>
            <ac:picMk id="3074" creationId="{78A9EBB1-66C7-437D-8DBA-BAFE60EB2A7B}"/>
          </ac:picMkLst>
        </pc:picChg>
      </pc:sldChg>
      <pc:sldChg chg="addSp delSp modSp new mod modTransition">
        <pc:chgData name="satyadhar.29500@gmail.com" userId="a50595fda3ca78bd" providerId="LiveId" clId="{DC9AE778-25F6-41F8-835B-43BF4461A5F8}" dt="2021-05-21T13:00:51.124" v="2343"/>
        <pc:sldMkLst>
          <pc:docMk/>
          <pc:sldMk cId="3804399354" sldId="261"/>
        </pc:sldMkLst>
        <pc:spChg chg="mod">
          <ac:chgData name="satyadhar.29500@gmail.com" userId="a50595fda3ca78bd" providerId="LiveId" clId="{DC9AE778-25F6-41F8-835B-43BF4461A5F8}" dt="2021-05-20T12:55:18.320" v="1202"/>
          <ac:spMkLst>
            <pc:docMk/>
            <pc:sldMk cId="3804399354" sldId="261"/>
            <ac:spMk id="2" creationId="{21B594C0-3FA5-441F-90AE-01235342D0C2}"/>
          </ac:spMkLst>
        </pc:spChg>
        <pc:spChg chg="mod">
          <ac:chgData name="satyadhar.29500@gmail.com" userId="a50595fda3ca78bd" providerId="LiveId" clId="{DC9AE778-25F6-41F8-835B-43BF4461A5F8}" dt="2021-05-20T12:58:08.049" v="1221" actId="1076"/>
          <ac:spMkLst>
            <pc:docMk/>
            <pc:sldMk cId="3804399354" sldId="261"/>
            <ac:spMk id="3" creationId="{03A9D0A4-4D52-4E99-944F-20F58328F07C}"/>
          </ac:spMkLst>
        </pc:spChg>
        <pc:spChg chg="add del mod">
          <ac:chgData name="satyadhar.29500@gmail.com" userId="a50595fda3ca78bd" providerId="LiveId" clId="{DC9AE778-25F6-41F8-835B-43BF4461A5F8}" dt="2021-05-20T12:54:41.004" v="1198"/>
          <ac:spMkLst>
            <pc:docMk/>
            <pc:sldMk cId="3804399354" sldId="261"/>
            <ac:spMk id="4" creationId="{FC7330E4-8DF0-4DC5-883A-64F3FC3FB8F9}"/>
          </ac:spMkLst>
        </pc:spChg>
        <pc:spChg chg="add del mod">
          <ac:chgData name="satyadhar.29500@gmail.com" userId="a50595fda3ca78bd" providerId="LiveId" clId="{DC9AE778-25F6-41F8-835B-43BF4461A5F8}" dt="2021-05-20T12:54:57.739" v="1200"/>
          <ac:spMkLst>
            <pc:docMk/>
            <pc:sldMk cId="3804399354" sldId="261"/>
            <ac:spMk id="5" creationId="{FE732166-B1FE-43BB-958F-DCFCD1CC5E8A}"/>
          </ac:spMkLst>
        </pc:spChg>
        <pc:picChg chg="add del">
          <ac:chgData name="satyadhar.29500@gmail.com" userId="a50595fda3ca78bd" providerId="LiveId" clId="{DC9AE778-25F6-41F8-835B-43BF4461A5F8}" dt="2021-05-20T12:57:30.322" v="1205" actId="22"/>
          <ac:picMkLst>
            <pc:docMk/>
            <pc:sldMk cId="3804399354" sldId="261"/>
            <ac:picMk id="7" creationId="{B953EAB0-C686-472B-8262-6070FF696407}"/>
          </ac:picMkLst>
        </pc:picChg>
        <pc:picChg chg="add mod">
          <ac:chgData name="satyadhar.29500@gmail.com" userId="a50595fda3ca78bd" providerId="LiveId" clId="{DC9AE778-25F6-41F8-835B-43BF4461A5F8}" dt="2021-05-20T12:58:12.601" v="1222" actId="1076"/>
          <ac:picMkLst>
            <pc:docMk/>
            <pc:sldMk cId="3804399354" sldId="261"/>
            <ac:picMk id="9" creationId="{3390E162-9114-41E6-A6F3-740DE26E6025}"/>
          </ac:picMkLst>
        </pc:picChg>
        <pc:picChg chg="add mod">
          <ac:chgData name="satyadhar.29500@gmail.com" userId="a50595fda3ca78bd" providerId="LiveId" clId="{DC9AE778-25F6-41F8-835B-43BF4461A5F8}" dt="2021-05-20T12:58:04.651" v="1220" actId="1076"/>
          <ac:picMkLst>
            <pc:docMk/>
            <pc:sldMk cId="3804399354" sldId="261"/>
            <ac:picMk id="5122" creationId="{9ABD60EF-1BFC-49B0-A0E8-FE0F92CDEA30}"/>
          </ac:picMkLst>
        </pc:picChg>
      </pc:sldChg>
      <pc:sldChg chg="addSp modSp new mod modTransition">
        <pc:chgData name="satyadhar.29500@gmail.com" userId="a50595fda3ca78bd" providerId="LiveId" clId="{DC9AE778-25F6-41F8-835B-43BF4461A5F8}" dt="2021-05-21T16:36:46.372" v="2363" actId="113"/>
        <pc:sldMkLst>
          <pc:docMk/>
          <pc:sldMk cId="3583356188" sldId="262"/>
        </pc:sldMkLst>
        <pc:spChg chg="mod">
          <ac:chgData name="satyadhar.29500@gmail.com" userId="a50595fda3ca78bd" providerId="LiveId" clId="{DC9AE778-25F6-41F8-835B-43BF4461A5F8}" dt="2021-05-21T16:36:46.372" v="2363" actId="113"/>
          <ac:spMkLst>
            <pc:docMk/>
            <pc:sldMk cId="3583356188" sldId="262"/>
            <ac:spMk id="2" creationId="{83B7D730-2B16-4D28-ACB7-AA2776B2A57E}"/>
          </ac:spMkLst>
        </pc:spChg>
        <pc:spChg chg="mod">
          <ac:chgData name="satyadhar.29500@gmail.com" userId="a50595fda3ca78bd" providerId="LiveId" clId="{DC9AE778-25F6-41F8-835B-43BF4461A5F8}" dt="2021-05-20T13:02:02.238" v="1424" actId="14100"/>
          <ac:spMkLst>
            <pc:docMk/>
            <pc:sldMk cId="3583356188" sldId="262"/>
            <ac:spMk id="3" creationId="{70C238CF-CFEC-4947-BB3F-831ACA1518EB}"/>
          </ac:spMkLst>
        </pc:spChg>
        <pc:picChg chg="add mod">
          <ac:chgData name="satyadhar.29500@gmail.com" userId="a50595fda3ca78bd" providerId="LiveId" clId="{DC9AE778-25F6-41F8-835B-43BF4461A5F8}" dt="2021-05-20T14:12:33.466" v="1447" actId="1076"/>
          <ac:picMkLst>
            <pc:docMk/>
            <pc:sldMk cId="3583356188" sldId="262"/>
            <ac:picMk id="5" creationId="{D33FE5EA-A198-4E4A-8FFA-02CB20D907A6}"/>
          </ac:picMkLst>
        </pc:picChg>
      </pc:sldChg>
      <pc:sldChg chg="addSp modSp new mod modTransition">
        <pc:chgData name="satyadhar.29500@gmail.com" userId="a50595fda3ca78bd" providerId="LiveId" clId="{DC9AE778-25F6-41F8-835B-43BF4461A5F8}" dt="2021-05-21T13:00:51.124" v="2343"/>
        <pc:sldMkLst>
          <pc:docMk/>
          <pc:sldMk cId="2455684926" sldId="263"/>
        </pc:sldMkLst>
        <pc:spChg chg="mod">
          <ac:chgData name="satyadhar.29500@gmail.com" userId="a50595fda3ca78bd" providerId="LiveId" clId="{DC9AE778-25F6-41F8-835B-43BF4461A5F8}" dt="2021-05-20T14:12:45.760" v="1457" actId="113"/>
          <ac:spMkLst>
            <pc:docMk/>
            <pc:sldMk cId="2455684926" sldId="263"/>
            <ac:spMk id="2" creationId="{519995DA-C9DA-48D5-B509-364A75F93388}"/>
          </ac:spMkLst>
        </pc:spChg>
        <pc:spChg chg="mod">
          <ac:chgData name="satyadhar.29500@gmail.com" userId="a50595fda3ca78bd" providerId="LiveId" clId="{DC9AE778-25F6-41F8-835B-43BF4461A5F8}" dt="2021-05-21T12:42:07.067" v="1798" actId="14100"/>
          <ac:spMkLst>
            <pc:docMk/>
            <pc:sldMk cId="2455684926" sldId="263"/>
            <ac:spMk id="3" creationId="{356C37BA-B265-482A-97E5-F3272D398BA5}"/>
          </ac:spMkLst>
        </pc:spChg>
        <pc:picChg chg="add mod">
          <ac:chgData name="satyadhar.29500@gmail.com" userId="a50595fda3ca78bd" providerId="LiveId" clId="{DC9AE778-25F6-41F8-835B-43BF4461A5F8}" dt="2021-05-21T12:42:24.542" v="1801" actId="1076"/>
          <ac:picMkLst>
            <pc:docMk/>
            <pc:sldMk cId="2455684926" sldId="263"/>
            <ac:picMk id="5" creationId="{AC9F1743-45E3-4AEC-8453-37A2AF5764D0}"/>
          </ac:picMkLst>
        </pc:picChg>
      </pc:sldChg>
      <pc:sldChg chg="addSp modSp new mod modTransition">
        <pc:chgData name="satyadhar.29500@gmail.com" userId="a50595fda3ca78bd" providerId="LiveId" clId="{DC9AE778-25F6-41F8-835B-43BF4461A5F8}" dt="2021-05-21T13:00:51.124" v="2343"/>
        <pc:sldMkLst>
          <pc:docMk/>
          <pc:sldMk cId="696197199" sldId="264"/>
        </pc:sldMkLst>
        <pc:spChg chg="mod">
          <ac:chgData name="satyadhar.29500@gmail.com" userId="a50595fda3ca78bd" providerId="LiveId" clId="{DC9AE778-25F6-41F8-835B-43BF4461A5F8}" dt="2021-05-21T12:45:16.637" v="1817" actId="113"/>
          <ac:spMkLst>
            <pc:docMk/>
            <pc:sldMk cId="696197199" sldId="264"/>
            <ac:spMk id="2" creationId="{EF22719A-6A38-4EAA-98E4-2B2A67528189}"/>
          </ac:spMkLst>
        </pc:spChg>
        <pc:spChg chg="mod">
          <ac:chgData name="satyadhar.29500@gmail.com" userId="a50595fda3ca78bd" providerId="LiveId" clId="{DC9AE778-25F6-41F8-835B-43BF4461A5F8}" dt="2021-05-21T12:49:12.500" v="2110" actId="14100"/>
          <ac:spMkLst>
            <pc:docMk/>
            <pc:sldMk cId="696197199" sldId="264"/>
            <ac:spMk id="3" creationId="{8CF58E97-CBB0-4A5D-B15A-E56F76D5119C}"/>
          </ac:spMkLst>
        </pc:spChg>
        <pc:picChg chg="add mod">
          <ac:chgData name="satyadhar.29500@gmail.com" userId="a50595fda3ca78bd" providerId="LiveId" clId="{DC9AE778-25F6-41F8-835B-43BF4461A5F8}" dt="2021-05-21T12:49:37.826" v="2115" actId="14100"/>
          <ac:picMkLst>
            <pc:docMk/>
            <pc:sldMk cId="696197199" sldId="264"/>
            <ac:picMk id="1026" creationId="{E411263A-FB87-4BCC-8AEF-9B6FCE1D0CC1}"/>
          </ac:picMkLst>
        </pc:picChg>
      </pc:sldChg>
      <pc:sldChg chg="addSp modSp new mod modTransition">
        <pc:chgData name="satyadhar.29500@gmail.com" userId="a50595fda3ca78bd" providerId="LiveId" clId="{DC9AE778-25F6-41F8-835B-43BF4461A5F8}" dt="2021-05-21T13:00:51.124" v="2343"/>
        <pc:sldMkLst>
          <pc:docMk/>
          <pc:sldMk cId="1670311403" sldId="265"/>
        </pc:sldMkLst>
        <pc:spChg chg="mod">
          <ac:chgData name="satyadhar.29500@gmail.com" userId="a50595fda3ca78bd" providerId="LiveId" clId="{DC9AE778-25F6-41F8-835B-43BF4461A5F8}" dt="2021-05-21T12:51:40.960" v="2128" actId="113"/>
          <ac:spMkLst>
            <pc:docMk/>
            <pc:sldMk cId="1670311403" sldId="265"/>
            <ac:spMk id="2" creationId="{40C8443D-5CDC-480A-B120-CC84B4946C7A}"/>
          </ac:spMkLst>
        </pc:spChg>
        <pc:spChg chg="mod">
          <ac:chgData name="satyadhar.29500@gmail.com" userId="a50595fda3ca78bd" providerId="LiveId" clId="{DC9AE778-25F6-41F8-835B-43BF4461A5F8}" dt="2021-05-21T12:55:03.936" v="2306" actId="1076"/>
          <ac:spMkLst>
            <pc:docMk/>
            <pc:sldMk cId="1670311403" sldId="265"/>
            <ac:spMk id="3" creationId="{1585E386-F6DD-4025-BE79-E6D88E612C20}"/>
          </ac:spMkLst>
        </pc:spChg>
        <pc:picChg chg="add mod">
          <ac:chgData name="satyadhar.29500@gmail.com" userId="a50595fda3ca78bd" providerId="LiveId" clId="{DC9AE778-25F6-41F8-835B-43BF4461A5F8}" dt="2021-05-21T12:54:59.796" v="2305" actId="1076"/>
          <ac:picMkLst>
            <pc:docMk/>
            <pc:sldMk cId="1670311403" sldId="265"/>
            <ac:picMk id="2050" creationId="{F32A9EE1-2E8F-46C6-B68A-93FE6DE8E070}"/>
          </ac:picMkLst>
        </pc:picChg>
      </pc:sldChg>
      <pc:sldChg chg="addSp modSp new mod modTransition">
        <pc:chgData name="satyadhar.29500@gmail.com" userId="a50595fda3ca78bd" providerId="LiveId" clId="{DC9AE778-25F6-41F8-835B-43BF4461A5F8}" dt="2021-05-21T13:00:51.124" v="2343"/>
        <pc:sldMkLst>
          <pc:docMk/>
          <pc:sldMk cId="3069394432" sldId="266"/>
        </pc:sldMkLst>
        <pc:spChg chg="mod">
          <ac:chgData name="satyadhar.29500@gmail.com" userId="a50595fda3ca78bd" providerId="LiveId" clId="{DC9AE778-25F6-41F8-835B-43BF4461A5F8}" dt="2021-05-21T12:55:32.759" v="2318" actId="113"/>
          <ac:spMkLst>
            <pc:docMk/>
            <pc:sldMk cId="3069394432" sldId="266"/>
            <ac:spMk id="2" creationId="{F2166435-8BF3-4782-986C-0CF275E6B6BE}"/>
          </ac:spMkLst>
        </pc:spChg>
        <pc:spChg chg="mod">
          <ac:chgData name="satyadhar.29500@gmail.com" userId="a50595fda3ca78bd" providerId="LiveId" clId="{DC9AE778-25F6-41F8-835B-43BF4461A5F8}" dt="2021-05-21T12:57:06.800" v="2322" actId="1076"/>
          <ac:spMkLst>
            <pc:docMk/>
            <pc:sldMk cId="3069394432" sldId="266"/>
            <ac:spMk id="3" creationId="{D54EC6AF-7F08-41D4-924D-365B3CCE38C1}"/>
          </ac:spMkLst>
        </pc:spChg>
        <pc:picChg chg="add mod">
          <ac:chgData name="satyadhar.29500@gmail.com" userId="a50595fda3ca78bd" providerId="LiveId" clId="{DC9AE778-25F6-41F8-835B-43BF4461A5F8}" dt="2021-05-21T12:57:40.636" v="2326" actId="14100"/>
          <ac:picMkLst>
            <pc:docMk/>
            <pc:sldMk cId="3069394432" sldId="266"/>
            <ac:picMk id="3074" creationId="{A208B049-A2E2-4850-ACC2-B752D0CC577F}"/>
          </ac:picMkLst>
        </pc:picChg>
      </pc:sldChg>
      <pc:sldChg chg="addSp delSp modSp new mod modTransition modClrScheme chgLayout">
        <pc:chgData name="satyadhar.29500@gmail.com" userId="a50595fda3ca78bd" providerId="LiveId" clId="{DC9AE778-25F6-41F8-835B-43BF4461A5F8}" dt="2021-05-21T13:00:51.124" v="2343"/>
        <pc:sldMkLst>
          <pc:docMk/>
          <pc:sldMk cId="3643769759" sldId="267"/>
        </pc:sldMkLst>
        <pc:spChg chg="del">
          <ac:chgData name="satyadhar.29500@gmail.com" userId="a50595fda3ca78bd" providerId="LiveId" clId="{DC9AE778-25F6-41F8-835B-43BF4461A5F8}" dt="2021-05-21T12:58:00.379" v="2328" actId="700"/>
          <ac:spMkLst>
            <pc:docMk/>
            <pc:sldMk cId="3643769759" sldId="267"/>
            <ac:spMk id="2" creationId="{57CC97C8-95A3-438D-B4A8-C16C2B1A9300}"/>
          </ac:spMkLst>
        </pc:spChg>
        <pc:spChg chg="del">
          <ac:chgData name="satyadhar.29500@gmail.com" userId="a50595fda3ca78bd" providerId="LiveId" clId="{DC9AE778-25F6-41F8-835B-43BF4461A5F8}" dt="2021-05-21T12:58:00.379" v="2328" actId="700"/>
          <ac:spMkLst>
            <pc:docMk/>
            <pc:sldMk cId="3643769759" sldId="267"/>
            <ac:spMk id="3" creationId="{9AC9EE47-E0A9-4401-8EEF-D420779B7A52}"/>
          </ac:spMkLst>
        </pc:spChg>
        <pc:picChg chg="add del mod">
          <ac:chgData name="satyadhar.29500@gmail.com" userId="a50595fda3ca78bd" providerId="LiveId" clId="{DC9AE778-25F6-41F8-835B-43BF4461A5F8}" dt="2021-05-21T12:58:35.026" v="2332" actId="478"/>
          <ac:picMkLst>
            <pc:docMk/>
            <pc:sldMk cId="3643769759" sldId="267"/>
            <ac:picMk id="4098" creationId="{36F6F7BA-F50F-42A0-A467-B15FC4D8AA43}"/>
          </ac:picMkLst>
        </pc:picChg>
        <pc:picChg chg="add mod">
          <ac:chgData name="satyadhar.29500@gmail.com" userId="a50595fda3ca78bd" providerId="LiveId" clId="{DC9AE778-25F6-41F8-835B-43BF4461A5F8}" dt="2021-05-21T12:58:49.846" v="2335" actId="1076"/>
          <ac:picMkLst>
            <pc:docMk/>
            <pc:sldMk cId="3643769759" sldId="267"/>
            <ac:picMk id="4100" creationId="{F5765FEF-52D9-4052-A3A6-5579533EA6F7}"/>
          </ac:picMkLst>
        </pc:picChg>
      </pc:sldChg>
      <pc:sldChg chg="addSp delSp modSp new mod modClrScheme chgLayout">
        <pc:chgData name="satyadhar.29500@gmail.com" userId="a50595fda3ca78bd" providerId="LiveId" clId="{DC9AE778-25F6-41F8-835B-43BF4461A5F8}" dt="2021-05-21T16:47:22.551" v="2374" actId="14100"/>
        <pc:sldMkLst>
          <pc:docMk/>
          <pc:sldMk cId="3672784482" sldId="268"/>
        </pc:sldMkLst>
        <pc:spChg chg="mod ord">
          <ac:chgData name="satyadhar.29500@gmail.com" userId="a50595fda3ca78bd" providerId="LiveId" clId="{DC9AE778-25F6-41F8-835B-43BF4461A5F8}" dt="2021-05-21T16:40:05.864" v="2366" actId="700"/>
          <ac:spMkLst>
            <pc:docMk/>
            <pc:sldMk cId="3672784482" sldId="268"/>
            <ac:spMk id="2" creationId="{EF5D7F75-E8E1-4138-B321-363E3C131C0F}"/>
          </ac:spMkLst>
        </pc:spChg>
        <pc:spChg chg="del mod">
          <ac:chgData name="satyadhar.29500@gmail.com" userId="a50595fda3ca78bd" providerId="LiveId" clId="{DC9AE778-25F6-41F8-835B-43BF4461A5F8}" dt="2021-05-21T16:40:05.864" v="2366" actId="700"/>
          <ac:spMkLst>
            <pc:docMk/>
            <pc:sldMk cId="3672784482" sldId="268"/>
            <ac:spMk id="3" creationId="{38E0F38D-CC19-42BE-A40E-2BEDC65934AF}"/>
          </ac:spMkLst>
        </pc:spChg>
        <pc:picChg chg="add mod">
          <ac:chgData name="satyadhar.29500@gmail.com" userId="a50595fda3ca78bd" providerId="LiveId" clId="{DC9AE778-25F6-41F8-835B-43BF4461A5F8}" dt="2021-05-21T16:44:41.540" v="2370" actId="1076"/>
          <ac:picMkLst>
            <pc:docMk/>
            <pc:sldMk cId="3672784482" sldId="268"/>
            <ac:picMk id="5" creationId="{5F80BA0F-633A-4303-AD34-8B698B93B934}"/>
          </ac:picMkLst>
        </pc:picChg>
        <pc:picChg chg="add mod">
          <ac:chgData name="satyadhar.29500@gmail.com" userId="a50595fda3ca78bd" providerId="LiveId" clId="{DC9AE778-25F6-41F8-835B-43BF4461A5F8}" dt="2021-05-21T16:47:22.551" v="2374" actId="14100"/>
          <ac:picMkLst>
            <pc:docMk/>
            <pc:sldMk cId="3672784482" sldId="268"/>
            <ac:picMk id="7" creationId="{A8770866-1A34-422E-A559-1A825A558FF4}"/>
          </ac:picMkLst>
        </pc:picChg>
      </pc:sldChg>
      <pc:sldMasterChg chg="modTransition modSldLayout">
        <pc:chgData name="satyadhar.29500@gmail.com" userId="a50595fda3ca78bd" providerId="LiveId" clId="{DC9AE778-25F6-41F8-835B-43BF4461A5F8}" dt="2021-05-21T13:00:51.124" v="2343"/>
        <pc:sldMasterMkLst>
          <pc:docMk/>
          <pc:sldMasterMk cId="3228817844" sldId="2147483660"/>
        </pc:sldMasterMkLst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1389314353" sldId="2147483661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1352572225" sldId="2147483662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4089674473" sldId="2147483663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1725896008" sldId="2147483664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1070775824" sldId="2147483665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2654299544" sldId="2147483666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3894199027" sldId="2147483667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4215466736" sldId="2147483668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441550460" sldId="2147483669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678634083" sldId="2147483670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4097437474" sldId="2147483671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266972942" sldId="2147483672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3699509643" sldId="2147483673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578561126" sldId="2147483674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953515489" sldId="2147483675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3442789998" sldId="2147483676"/>
          </pc:sldLayoutMkLst>
        </pc:sldLayoutChg>
        <pc:sldLayoutChg chg="modTransition">
          <pc:chgData name="satyadhar.29500@gmail.com" userId="a50595fda3ca78bd" providerId="LiveId" clId="{DC9AE778-25F6-41F8-835B-43BF4461A5F8}" dt="2021-05-21T13:00:51.124" v="2343"/>
          <pc:sldLayoutMkLst>
            <pc:docMk/>
            <pc:sldMasterMk cId="3228817844" sldId="2147483660"/>
            <pc:sldLayoutMk cId="4188701582" sldId="214748367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HPC%20Project\Parallel%20libraries%20compari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Comparision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Multiprocessing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Sheet1!$D$3:$K$3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Sheet1!$D$4:$K$4</c:f>
              <c:numCache>
                <c:formatCode>General</c:formatCode>
                <c:ptCount val="8"/>
                <c:pt idx="0">
                  <c:v>338.24776768684302</c:v>
                </c:pt>
                <c:pt idx="1">
                  <c:v>178.81885433196999</c:v>
                </c:pt>
                <c:pt idx="2">
                  <c:v>119.989896535873</c:v>
                </c:pt>
                <c:pt idx="3">
                  <c:v>117.525550365448</c:v>
                </c:pt>
                <c:pt idx="4">
                  <c:v>108.45948076248099</c:v>
                </c:pt>
                <c:pt idx="5">
                  <c:v>104.429495096206</c:v>
                </c:pt>
                <c:pt idx="6">
                  <c:v>100.977179527282</c:v>
                </c:pt>
                <c:pt idx="7">
                  <c:v>100.65329003334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F-45AF-8495-AC4E37AD6D9A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Pymp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Sheet1!$D$3:$K$3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Sheet1!$D$5:$K$5</c:f>
              <c:numCache>
                <c:formatCode>General</c:formatCode>
                <c:ptCount val="8"/>
                <c:pt idx="0">
                  <c:v>232.75565385818399</c:v>
                </c:pt>
                <c:pt idx="1">
                  <c:v>201.57763814926099</c:v>
                </c:pt>
                <c:pt idx="2">
                  <c:v>99.400944709777804</c:v>
                </c:pt>
                <c:pt idx="3">
                  <c:v>73.267428874969397</c:v>
                </c:pt>
                <c:pt idx="4">
                  <c:v>71.460382699966402</c:v>
                </c:pt>
                <c:pt idx="5">
                  <c:v>70.115194082260103</c:v>
                </c:pt>
                <c:pt idx="6">
                  <c:v>69.267853498458805</c:v>
                </c:pt>
                <c:pt idx="7">
                  <c:v>69.526684284210205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F-45AF-8495-AC4E37AD6D9A}"/>
            </c:ext>
          </c:extLst>
        </c:ser>
        <c:ser>
          <c:idx val="2"/>
          <c:order val="2"/>
          <c:tx>
            <c:strRef>
              <c:f>Sheet1!$C$6</c:f>
              <c:strCache>
                <c:ptCount val="1"/>
                <c:pt idx="0">
                  <c:v>Joblib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Sheet1!$D$3:$K$3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Sheet1!$D$6:$K$6</c:f>
              <c:numCache>
                <c:formatCode>General</c:formatCode>
                <c:ptCount val="8"/>
                <c:pt idx="0">
                  <c:v>166.64732909202499</c:v>
                </c:pt>
                <c:pt idx="1">
                  <c:v>100.06449222564601</c:v>
                </c:pt>
                <c:pt idx="2">
                  <c:v>81.226178407668996</c:v>
                </c:pt>
                <c:pt idx="3">
                  <c:v>89.845253705978394</c:v>
                </c:pt>
                <c:pt idx="4">
                  <c:v>89.701414108276296</c:v>
                </c:pt>
                <c:pt idx="5">
                  <c:v>89.457650184631305</c:v>
                </c:pt>
                <c:pt idx="6">
                  <c:v>95.226976871490393</c:v>
                </c:pt>
                <c:pt idx="7">
                  <c:v>90.579445362090993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F-45AF-8495-AC4E37AD6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1412880"/>
        <c:axId val="721411920"/>
        <c:axId val="0"/>
      </c:bar3DChart>
      <c:catAx>
        <c:axId val="721412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411920"/>
        <c:crosses val="autoZero"/>
        <c:auto val="1"/>
        <c:lblAlgn val="ctr"/>
        <c:lblOffset val="100"/>
        <c:noMultiLvlLbl val="0"/>
      </c:catAx>
      <c:valAx>
        <c:axId val="72141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in sec.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41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1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0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8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6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29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5B6FB70-037D-4082-A2C3-D7E0AF651915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AF37FE-FC6C-448E-AA0A-0F5E754ED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1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68DA-C7CF-4C2A-B8EC-AD7ADFB38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617843"/>
            <a:ext cx="8825658" cy="1159538"/>
          </a:xfrm>
        </p:spPr>
        <p:txBody>
          <a:bodyPr/>
          <a:lstStyle/>
          <a:p>
            <a:r>
              <a:rPr lang="en-IN" sz="3600" b="1" dirty="0">
                <a:solidFill>
                  <a:srgbClr val="FFFF00"/>
                </a:solidFill>
              </a:rPr>
              <a:t>Accelerated and Refined VOIP SPAM CALL Detection </a:t>
            </a:r>
            <a:br>
              <a:rPr lang="en-IN" sz="2400" dirty="0">
                <a:solidFill>
                  <a:srgbClr val="FFFF00"/>
                </a:solidFill>
              </a:rPr>
            </a:br>
            <a:br>
              <a:rPr lang="en-IN" sz="2400" dirty="0">
                <a:solidFill>
                  <a:srgbClr val="FFFF00"/>
                </a:solidFill>
              </a:rPr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087B-C40C-4588-9FE5-129A50CBE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981" y="3706619"/>
            <a:ext cx="3814610" cy="490993"/>
          </a:xfrm>
        </p:spPr>
        <p:txBody>
          <a:bodyPr/>
          <a:lstStyle/>
          <a:p>
            <a:r>
              <a:rPr lang="en-IN" sz="2400" b="1" dirty="0"/>
              <a:t>Team: Calling COPS</a:t>
            </a:r>
          </a:p>
          <a:p>
            <a:endParaRPr lang="en-IN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F79FDA9-0992-4785-A0E1-D0861D88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744" y="480064"/>
            <a:ext cx="1396444" cy="1396444"/>
          </a:xfrm>
          <a:prstGeom prst="rect">
            <a:avLst/>
          </a:prstGeom>
        </p:spPr>
      </p:pic>
      <p:pic>
        <p:nvPicPr>
          <p:cNvPr id="1026" name="Picture 2" descr="High performance computing: Do you need it? | Network World">
            <a:extLst>
              <a:ext uri="{FF2B5EF4-FFF2-40B4-BE49-F238E27FC236}">
                <a16:creationId xmlns:a16="http://schemas.microsoft.com/office/drawing/2014/main" id="{95215159-1618-4D0E-96FA-EBA6B4D14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4" y="2466893"/>
            <a:ext cx="5483415" cy="36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907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5EBC-0F76-407C-9D16-87F8200F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study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B9122E-453C-47AC-8803-E4662E2BCC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667254"/>
              </p:ext>
            </p:extLst>
          </p:nvPr>
        </p:nvGraphicFramePr>
        <p:xfrm>
          <a:off x="2183907" y="2441358"/>
          <a:ext cx="6924582" cy="369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861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719A-6A38-4EAA-98E4-2B2A675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8E97-CBB0-4A5D-B15A-E56F76D5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21060" cy="3280832"/>
          </a:xfrm>
        </p:spPr>
        <p:txBody>
          <a:bodyPr/>
          <a:lstStyle/>
          <a:p>
            <a:r>
              <a:rPr lang="en-IN" dirty="0"/>
              <a:t>When compared with parallel execution ,serial execution takes more time.</a:t>
            </a:r>
          </a:p>
          <a:p>
            <a:r>
              <a:rPr lang="en-IN" dirty="0"/>
              <a:t>Number of processors is inversely proportional to the time taken for execution. More the processors lesser is the time taken for execution.</a:t>
            </a:r>
          </a:p>
          <a:p>
            <a:r>
              <a:rPr lang="en-IN" dirty="0"/>
              <a:t>Initially </a:t>
            </a:r>
            <a:r>
              <a:rPr lang="en-IN" dirty="0" err="1"/>
              <a:t>joblib</a:t>
            </a:r>
            <a:r>
              <a:rPr lang="en-IN" dirty="0"/>
              <a:t> per formed well but as the number of processors increased </a:t>
            </a:r>
            <a:r>
              <a:rPr lang="en-IN" dirty="0" err="1"/>
              <a:t>pymp</a:t>
            </a:r>
            <a:r>
              <a:rPr lang="en-IN" dirty="0"/>
              <a:t> outperformed </a:t>
            </a:r>
            <a:r>
              <a:rPr lang="en-IN" dirty="0" err="1"/>
              <a:t>joblib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1026" name="Picture 2" descr="TS SSC results BSE Telangana Manabadi results to be out today; here's how  to check">
            <a:extLst>
              <a:ext uri="{FF2B5EF4-FFF2-40B4-BE49-F238E27FC236}">
                <a16:creationId xmlns:a16="http://schemas.microsoft.com/office/drawing/2014/main" id="{E411263A-FB87-4BCC-8AEF-9B6FCE1D0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02" y="3024974"/>
            <a:ext cx="3438608" cy="234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443D-5CDC-480A-B120-CC84B494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386-F6DD-4025-BE79-E6D88E61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60" y="3429000"/>
            <a:ext cx="5174919" cy="1451666"/>
          </a:xfrm>
        </p:spPr>
        <p:txBody>
          <a:bodyPr>
            <a:normAutofit fontScale="92500"/>
          </a:bodyPr>
          <a:lstStyle/>
          <a:p>
            <a:r>
              <a:rPr lang="en-US" dirty="0"/>
              <a:t>We conclude that, Parallel processing is preferred over serial processing. </a:t>
            </a:r>
          </a:p>
          <a:p>
            <a:r>
              <a:rPr lang="en-US" dirty="0"/>
              <a:t>10 men doing same work is better time efficient than 1 man doing the same work.</a:t>
            </a:r>
          </a:p>
          <a:p>
            <a:endParaRPr lang="en-IN" dirty="0"/>
          </a:p>
        </p:txBody>
      </p:sp>
      <p:pic>
        <p:nvPicPr>
          <p:cNvPr id="2050" name="Picture 2" descr="How to Write Conclusions That Don't Suck">
            <a:extLst>
              <a:ext uri="{FF2B5EF4-FFF2-40B4-BE49-F238E27FC236}">
                <a16:creationId xmlns:a16="http://schemas.microsoft.com/office/drawing/2014/main" id="{F32A9EE1-2E8F-46C6-B68A-93FE6DE8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522" y="2933285"/>
            <a:ext cx="5079966" cy="28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6435-8BF3-4782-986C-0CF275E6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C6AF-7F08-41D4-924D-365B3CCE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310464"/>
            <a:ext cx="4220128" cy="2453530"/>
          </a:xfrm>
        </p:spPr>
        <p:txBody>
          <a:bodyPr/>
          <a:lstStyle/>
          <a:p>
            <a:r>
              <a:rPr lang="en-IN" dirty="0"/>
              <a:t>[1] Goode, B. (2002). Voice over internet protocol (VoIP). Proceedings of the IEEE, 90(9),1495-1517 </a:t>
            </a:r>
          </a:p>
          <a:p>
            <a:r>
              <a:rPr lang="en-IN" dirty="0"/>
              <a:t>[2] </a:t>
            </a:r>
            <a:r>
              <a:rPr lang="en-IN" dirty="0" err="1"/>
              <a:t>Dantu</a:t>
            </a:r>
            <a:r>
              <a:rPr lang="en-IN" dirty="0"/>
              <a:t>, Ram, and Prakash </a:t>
            </a:r>
            <a:r>
              <a:rPr lang="en-IN" dirty="0" err="1"/>
              <a:t>Kolan</a:t>
            </a:r>
            <a:r>
              <a:rPr lang="en-IN" dirty="0"/>
              <a:t>. "Detecting Spam in VoIP Networks." SRUTI 5 (2005): 5-5.</a:t>
            </a:r>
          </a:p>
        </p:txBody>
      </p:sp>
      <p:pic>
        <p:nvPicPr>
          <p:cNvPr id="3074" name="Picture 2" descr="7 Steps For Creating a Powerful Customer Reference Program | CommBox">
            <a:extLst>
              <a:ext uri="{FF2B5EF4-FFF2-40B4-BE49-F238E27FC236}">
                <a16:creationId xmlns:a16="http://schemas.microsoft.com/office/drawing/2014/main" id="{A208B049-A2E2-4850-ACC2-B752D0CC5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619" y="2901232"/>
            <a:ext cx="5269064" cy="30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 YOU for your support! - Lamoille Restorative Center">
            <a:extLst>
              <a:ext uri="{FF2B5EF4-FFF2-40B4-BE49-F238E27FC236}">
                <a16:creationId xmlns:a16="http://schemas.microsoft.com/office/drawing/2014/main" id="{F5765FEF-52D9-4052-A3A6-5579533E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8" y="457450"/>
            <a:ext cx="9178787" cy="594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611CE-B788-4BF9-9AA1-ED7B2C9C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677645"/>
            <a:ext cx="5245846" cy="2387336"/>
          </a:xfrm>
        </p:spPr>
        <p:txBody>
          <a:bodyPr/>
          <a:lstStyle/>
          <a:p>
            <a:r>
              <a:rPr lang="en-IN" b="1" dirty="0"/>
              <a:t>Team </a:t>
            </a:r>
            <a:r>
              <a:rPr lang="en-IN" b="1" dirty="0">
                <a:solidFill>
                  <a:srgbClr val="BCF6BC"/>
                </a:solidFill>
              </a:rPr>
              <a:t>Members</a:t>
            </a: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D9551-C8B5-4E9C-A93C-C1BF74B92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4586" y="1214603"/>
            <a:ext cx="4482757" cy="3118857"/>
          </a:xfrm>
        </p:spPr>
        <p:txBody>
          <a:bodyPr/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Satyadhar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(E18CSE163)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Hemanth(E18CSE164)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Praveen(E18CSE146)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Saish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(E18CSE157)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Ravi (E18CSE145)</a:t>
            </a:r>
          </a:p>
        </p:txBody>
      </p:sp>
      <p:pic>
        <p:nvPicPr>
          <p:cNvPr id="2050" name="Picture 2" descr="10 Tips for Choosing Effective Team Members">
            <a:extLst>
              <a:ext uri="{FF2B5EF4-FFF2-40B4-BE49-F238E27FC236}">
                <a16:creationId xmlns:a16="http://schemas.microsoft.com/office/drawing/2014/main" id="{40945352-4C0E-4E04-BFCC-B92DF906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06" y="4611270"/>
            <a:ext cx="4729248" cy="152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9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5BCF-FB28-4B74-AC99-E50C7AD0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5785-EB26-419E-8ED3-6F6D3C3D5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51" y="2643255"/>
            <a:ext cx="6579221" cy="3553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project will focus on time reduction for the detection of spam on Voice Over Internet Protocol (VoIP) calls using machine learning.</a:t>
            </a:r>
          </a:p>
          <a:p>
            <a:r>
              <a:rPr lang="en-IN" dirty="0">
                <a:solidFill>
                  <a:schemeClr val="tx1"/>
                </a:solidFill>
              </a:rPr>
              <a:t>We trained 3 modules </a:t>
            </a:r>
            <a:r>
              <a:rPr lang="en-IN" dirty="0" err="1">
                <a:solidFill>
                  <a:schemeClr val="tx1"/>
                </a:solidFill>
              </a:rPr>
              <a:t>i.e</a:t>
            </a:r>
            <a:r>
              <a:rPr lang="en-IN" dirty="0">
                <a:solidFill>
                  <a:schemeClr val="tx1"/>
                </a:solidFill>
              </a:rPr>
              <a:t> Logistic regression, </a:t>
            </a:r>
            <a:r>
              <a:rPr lang="en-IN" dirty="0" err="1">
                <a:solidFill>
                  <a:schemeClr val="tx1"/>
                </a:solidFill>
              </a:rPr>
              <a:t>Desicision</a:t>
            </a:r>
            <a:r>
              <a:rPr lang="en-IN" dirty="0">
                <a:solidFill>
                  <a:schemeClr val="tx1"/>
                </a:solidFill>
              </a:rPr>
              <a:t> Tree, Random Forest parallelly at a time unlike implementing </a:t>
            </a:r>
            <a:r>
              <a:rPr lang="en-IN" dirty="0" err="1">
                <a:solidFill>
                  <a:schemeClr val="tx1"/>
                </a:solidFill>
              </a:rPr>
              <a:t>parallely</a:t>
            </a:r>
            <a:r>
              <a:rPr lang="en-IN" dirty="0">
                <a:solidFill>
                  <a:schemeClr val="tx1"/>
                </a:solidFill>
              </a:rPr>
              <a:t> one after the other.</a:t>
            </a:r>
          </a:p>
          <a:p>
            <a:r>
              <a:rPr lang="en-IN" dirty="0"/>
              <a:t>We implemented the parallel programming with libraries like </a:t>
            </a:r>
            <a:r>
              <a:rPr lang="en-IN" dirty="0" err="1"/>
              <a:t>Pymp</a:t>
            </a:r>
            <a:r>
              <a:rPr lang="en-IN" dirty="0"/>
              <a:t>, </a:t>
            </a:r>
            <a:r>
              <a:rPr lang="en-IN" dirty="0" err="1"/>
              <a:t>Joblib</a:t>
            </a:r>
            <a:r>
              <a:rPr lang="en-IN" dirty="0"/>
              <a:t>, Multiprocessing. We used KNN as the prediction algorithm. </a:t>
            </a:r>
          </a:p>
        </p:txBody>
      </p:sp>
    </p:spTree>
    <p:extLst>
      <p:ext uri="{BB962C8B-B14F-4D97-AF65-F5344CB8AC3E}">
        <p14:creationId xmlns:p14="http://schemas.microsoft.com/office/powerpoint/2010/main" val="271261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E00-C542-47F2-9C23-099CD2D7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1F67-B4E7-4163-95DA-08681BFC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23" y="3207799"/>
            <a:ext cx="5357163" cy="2095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detect VOIP(Voice Over Internet Protocol) spam calls to make the user experience easier. We optimized KNN Algorithm by adding HPC components to it.</a:t>
            </a:r>
          </a:p>
          <a:p>
            <a:pPr marL="0" indent="0">
              <a:buNone/>
            </a:pPr>
            <a:r>
              <a:rPr lang="en-US" dirty="0"/>
              <a:t>The problem is that spam calls will cause more inconvenience to user compared to other spams as it makes the phone ring rather than just notifications.</a:t>
            </a:r>
            <a:endParaRPr lang="en-IN" dirty="0"/>
          </a:p>
        </p:txBody>
      </p:sp>
      <p:pic>
        <p:nvPicPr>
          <p:cNvPr id="3074" name="Picture 2" descr="How to write a problem statement - Paperpile">
            <a:extLst>
              <a:ext uri="{FF2B5EF4-FFF2-40B4-BE49-F238E27FC236}">
                <a16:creationId xmlns:a16="http://schemas.microsoft.com/office/drawing/2014/main" id="{78A9EBB1-66C7-437D-8DBA-BAFE60EB2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671" y="261332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39D0-3DE3-49DB-888D-910DC0A0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3E92-2F42-44B4-A5B9-02CCD50DD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22277" cy="2898803"/>
          </a:xfrm>
        </p:spPr>
        <p:txBody>
          <a:bodyPr/>
          <a:lstStyle/>
          <a:p>
            <a:r>
              <a:rPr lang="en-IN" dirty="0"/>
              <a:t>Our main aim is to implement parallel computing libraries in our Machine Learning Algorithms.</a:t>
            </a:r>
          </a:p>
          <a:p>
            <a:r>
              <a:rPr lang="en-IN" dirty="0"/>
              <a:t>Compare Parallel execution with the serial execution with the help of Visualization.</a:t>
            </a:r>
          </a:p>
          <a:p>
            <a:r>
              <a:rPr lang="en-IN" dirty="0"/>
              <a:t>We primarily used libraries like </a:t>
            </a:r>
            <a:r>
              <a:rPr lang="en-IN" dirty="0" err="1"/>
              <a:t>Pymp</a:t>
            </a:r>
            <a:r>
              <a:rPr lang="en-IN" dirty="0"/>
              <a:t>, </a:t>
            </a:r>
            <a:r>
              <a:rPr lang="en-IN" dirty="0" err="1"/>
              <a:t>Joblib</a:t>
            </a:r>
            <a:r>
              <a:rPr lang="en-IN" dirty="0"/>
              <a:t>, Multiprocessing.</a:t>
            </a:r>
          </a:p>
        </p:txBody>
      </p:sp>
      <p:pic>
        <p:nvPicPr>
          <p:cNvPr id="4098" name="Picture 2" descr="Aim and Scope – ASECU Youth">
            <a:extLst>
              <a:ext uri="{FF2B5EF4-FFF2-40B4-BE49-F238E27FC236}">
                <a16:creationId xmlns:a16="http://schemas.microsoft.com/office/drawing/2014/main" id="{D79E244A-3361-4ACD-824A-F240B590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709" y="2516035"/>
            <a:ext cx="4122382" cy="381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94C0-3FA5-441F-90AE-01235342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D0A4-4D52-4E99-944F-20F58328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79" y="3366176"/>
            <a:ext cx="4978179" cy="3355449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​Inefficient use of computing Resources is the main problem which we are currently facing.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 Overcome this problem we implemented parallel computing resources like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Multiprocessing,Pymp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Joblib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Convenience and scheduling mechanism is the main difference between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Multiprocessing,Pymp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Joblib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122" name="Picture 2" descr="Pymp – OpenMP-like Python Programming » ADMIN Magazine">
            <a:extLst>
              <a:ext uri="{FF2B5EF4-FFF2-40B4-BE49-F238E27FC236}">
                <a16:creationId xmlns:a16="http://schemas.microsoft.com/office/drawing/2014/main" id="{9ABD60EF-1BFC-49B0-A0E8-FE0F92CD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60" y="2492103"/>
            <a:ext cx="5192514" cy="17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0E162-9114-41E6-A6F3-740DE26E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44" y="4491217"/>
            <a:ext cx="2006703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D730-2B16-4D28-ACB7-AA2776B2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38CF-CFEC-4947-BB3F-831ACA15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5399527" cy="3974853"/>
          </a:xfrm>
        </p:spPr>
        <p:txBody>
          <a:bodyPr>
            <a:normAutofit fontScale="92500"/>
          </a:bodyPr>
          <a:lstStyle/>
          <a:p>
            <a:r>
              <a:rPr lang="en-IN" dirty="0"/>
              <a:t>Modules:</a:t>
            </a:r>
          </a:p>
          <a:p>
            <a:pPr marL="0" indent="0">
              <a:buNone/>
            </a:pPr>
            <a:r>
              <a:rPr lang="en-IN" dirty="0"/>
              <a:t>	1)</a:t>
            </a:r>
            <a:r>
              <a:rPr lang="en-IN" dirty="0" err="1"/>
              <a:t>Pymp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2)</a:t>
            </a:r>
            <a:r>
              <a:rPr lang="en-IN" dirty="0" err="1"/>
              <a:t>Joblib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3)Multiprocessing</a:t>
            </a:r>
          </a:p>
          <a:p>
            <a:pPr marL="285750" indent="-285750" algn="l" rtl="0" fontAlgn="base">
              <a:buClr>
                <a:srgbClr val="BCF6BC"/>
              </a:buClr>
              <a:buFont typeface="Wingdings" panose="05000000000000000000" pitchFamily="2" charset="2"/>
              <a:buChar char="v"/>
            </a:pP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PyMP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is a Python module which lets you create parallel loops where all or several iterations of the loop are run at once.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buClr>
                <a:schemeClr val="accent5">
                  <a:lumMod val="85000"/>
                </a:schemeClr>
              </a:buClr>
              <a:buSzPct val="101000"/>
              <a:buFont typeface="Wingdings" panose="05000000000000000000" pitchFamily="2" charset="2"/>
              <a:buChar char="v"/>
            </a:pP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Joblib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is optimized to be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fast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robust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on large data and has specific optimizations for </a:t>
            </a:r>
            <a:r>
              <a:rPr lang="en-US" b="0" i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NumPy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arrays.</a:t>
            </a:r>
          </a:p>
          <a:p>
            <a:pPr marL="285750" indent="-285750" algn="l" rtl="0" fontAlgn="base">
              <a:buClr>
                <a:schemeClr val="accent5">
                  <a:lumMod val="85000"/>
                </a:schemeClr>
              </a:buClr>
              <a:buSzPct val="101000"/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Multiprocessing module(similar to 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threading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module) includes a very simple and intuitive API for dividing work between multiple processes.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FE5EA-A198-4E4A-8FFA-02CB20D9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46" y="2603500"/>
            <a:ext cx="3962400" cy="2923032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C9BF03F-469B-4332-81CA-C8778890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434" y="1201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95DA-C9DA-48D5-B509-364A75F9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37BA-B265-482A-97E5-F3272D39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603499"/>
            <a:ext cx="6254589" cy="37884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Import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</a:t>
            </a:r>
            <a:r>
              <a:rPr lang="en-US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eature engineering on the dataset(if required)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Calibri"/>
              </a:rPr>
              <a:t>Pymp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 is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/>
              </a:rPr>
              <a:t>applied both inside and outside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/>
              </a:rPr>
              <a:t>the algorithm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where as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Joblib,Multiprocessing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  is applied only outside the algorithm, to give each testing instance to a separate processor while execution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outside the algorithm to give each test datapoint to a separate processor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/>
              </a:rPr>
              <a:t>Taking a fraction of dataset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, conducted trails with different number of processors with each parallel libraries.</a:t>
            </a:r>
            <a:endParaRPr lang="en-US" sz="1800" b="0" i="0" dirty="0">
              <a:solidFill>
                <a:schemeClr val="tx1"/>
              </a:solidFill>
              <a:effectLst/>
              <a:latin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1743-45E3-4AEC-8453-37A2AF576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81" y="263821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8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7F75-E8E1-4138-B321-363E3C13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0BA0F-633A-4303-AD34-8B698B93B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4" y="2952345"/>
            <a:ext cx="4487470" cy="250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70866-1A34-422E-A559-1A825A558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54" y="2952345"/>
            <a:ext cx="4315562" cy="25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331</TotalTime>
  <Words>566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Boardroom</vt:lpstr>
      <vt:lpstr>Accelerated and Refined VOIP SPAM CALL Detection       </vt:lpstr>
      <vt:lpstr>Team Members</vt:lpstr>
      <vt:lpstr>Introduction</vt:lpstr>
      <vt:lpstr>Problem Statement</vt:lpstr>
      <vt:lpstr>Aim:</vt:lpstr>
      <vt:lpstr>Solution</vt:lpstr>
      <vt:lpstr>Methodology</vt:lpstr>
      <vt:lpstr>Procedure</vt:lpstr>
      <vt:lpstr>Visualization</vt:lpstr>
      <vt:lpstr>Comparison study</vt:lpstr>
      <vt:lpstr>Results</vt:lpstr>
      <vt:lpstr>Conclusions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satyadhar.29500@gmail.com</dc:creator>
  <cp:lastModifiedBy>Hemanth Pedamallu</cp:lastModifiedBy>
  <cp:revision>17</cp:revision>
  <dcterms:created xsi:type="dcterms:W3CDTF">2021-05-20T11:32:42Z</dcterms:created>
  <dcterms:modified xsi:type="dcterms:W3CDTF">2021-05-22T13:32:59Z</dcterms:modified>
</cp:coreProperties>
</file>