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5" d="100"/>
          <a:sy n="135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0769-A7F1-6E18-E77F-C641C1E87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110F7-DCAF-B9CD-2678-E850228F0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BC34-D402-E14B-B444-6273E8D0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353F-8E59-2ECD-D583-08D93B45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B3A7-B60D-507A-2D90-3688628C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073-EB52-8224-7081-F71C32B9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48E76-268A-A4F9-EB83-D4A3713A8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2CCF-4AA0-D2C2-5BA5-CE64BD92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B4253-F78C-8399-29D4-47CE4F1D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36FE-F0DC-8C6E-51C7-E664D85A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790F-C48B-B88D-D8A2-B30E8EF0A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7E0DF-3B9F-28A9-D85E-3A9EBD3A7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C4006-6F51-A665-D9EA-1D9192E7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C5333-BAAB-DCAE-93B4-A74E761B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3F66-9EE2-DCDF-4189-0E4F4BB2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467D-1AF1-20D3-F728-0B3DD796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EEBD-DC58-CD71-9DFC-B4411830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BCB6-9C5A-A59E-E4A6-475E7159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7A602-8F7E-3BF3-4778-F4D2AE1B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3647-35AD-8C85-CED3-5187EFFE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49BB-70D2-3604-C2AD-7D7AB359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256CC-82BA-3461-DDE0-293E43E4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D096-AEC4-D2EC-D581-D8A95A6D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6D75-3E30-9DD9-8BE5-22BB1E13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5107-1A31-9713-E182-D25E9A69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3E8E-9568-EC84-24C2-48EC3346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8EEE-E789-6C58-9408-6E1985FA7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BDC0E-E7A6-6D85-1CC8-CEA18DC25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1347-DEEE-EB11-3172-73D4E418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5D2AD-7857-1C1A-1160-51CEC75B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17505-1B0B-27AD-74D0-272F8E78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78B0-E85E-CDA0-A1B9-3C46BA22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9856D-03F2-ACED-D032-5EC84A6E9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CD39B-E203-BF95-657D-A48678AE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4923B-D2C9-67DE-B3A2-915212E0E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92AA8-C376-E089-910B-111DEC36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954C8-E176-356B-CE89-BD715E16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F9384-BAE6-363B-DE75-D97F4ED0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28344-96B4-2CDE-E274-BE579C82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BFD4-DD97-A65C-AF42-F35FE532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A98D5-0D8F-1962-CF28-DB2D674D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71AC7-0CC8-57D0-0084-E248E6F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0A0E-0B00-7F64-24F3-68710931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CFBB1-F1A5-1A71-8D17-839476DB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8521A-6705-9D71-74B3-B0E11B2C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24532-EFED-5FBA-6545-E5A13B5C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55D2-90AD-9D1B-FEC2-901184F3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1453-F089-2DA5-C105-84F324AA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DE9D1-6433-3733-AC9A-77CB4B486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1A588-402F-E4C5-6230-42AAE75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BBC44-E0D0-9932-5A82-DE5F48C1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A9EE6-37E7-EB4A-B323-B9B9D677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60EA-C0A3-9D57-054F-484F164F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8EE8E-79F0-24BE-299D-74D62A3CD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A9D57-853C-BBF3-9E66-81CB30C73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BBD0-5C9C-77E4-827A-54B91B25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0BDB6-E146-8BA5-19ED-237CF681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38BB2-F637-5B44-5114-F075244E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1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40D90-E571-A2C4-892A-569DC143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F2067-61B3-0CD7-A421-4A0D7EF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DD51-6FE9-54F3-D7E8-868FA7F43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2A8D-042B-C841-9EBF-26D945D233C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53E8-BC76-B1E9-8075-BC686D317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F5E9-667D-6AE7-D824-7DA3BD129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1029-E21F-0649-8F4F-7938C5BE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4.mu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act-redux.j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69A9-0BBC-CDAC-A3B1-80A95F095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Fisk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EC55F-FA65-0BCB-6CF7-B22B57251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077F-8967-C07A-6429-8E7B2330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pic>
        <p:nvPicPr>
          <p:cNvPr id="1026" name="Picture 2" descr="What Reason is MERN Stack considered the Best for Developing Web Apps? |  Rlogical Techsoft Pvt Ltd">
            <a:extLst>
              <a:ext uri="{FF2B5EF4-FFF2-40B4-BE49-F238E27FC236}">
                <a16:creationId xmlns:a16="http://schemas.microsoft.com/office/drawing/2014/main" id="{A65C0968-7B78-BB1C-93C9-FC2205A3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9" y="1854017"/>
            <a:ext cx="8323868" cy="437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8894C1-610D-22DA-7492-EAC1877ED1AC}"/>
              </a:ext>
            </a:extLst>
          </p:cNvPr>
          <p:cNvSpPr txBox="1"/>
          <p:nvPr/>
        </p:nvSpPr>
        <p:spPr>
          <a:xfrm>
            <a:off x="8863233" y="2014273"/>
            <a:ext cx="3055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Material : https://v4.mui.com/</a:t>
            </a:r>
            <a:endParaRPr lang="en-US" dirty="0"/>
          </a:p>
          <a:p>
            <a:r>
              <a:rPr lang="en-US" dirty="0">
                <a:hlinkClick r:id="rId4"/>
              </a:rPr>
              <a:t>https://react-redux.js.org/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0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233E-1284-E501-3700-1E4C4F45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User 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2386B92-FB6F-2D75-551F-8A99DFB9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61" y="792612"/>
            <a:ext cx="4203769" cy="493327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F9345F-9053-6DA0-8A44-43EB79893D81}"/>
              </a:ext>
            </a:extLst>
          </p:cNvPr>
          <p:cNvSpPr/>
          <p:nvPr/>
        </p:nvSpPr>
        <p:spPr>
          <a:xfrm>
            <a:off x="8188641" y="3145607"/>
            <a:ext cx="1030773" cy="566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5938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Fisk App</vt:lpstr>
      <vt:lpstr>Tech Stack</vt:lpstr>
      <vt:lpstr>User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Fisk App</dc:title>
  <dc:creator>Bhargava Chary Peddapudi</dc:creator>
  <cp:lastModifiedBy>Bhargava Chary Peddapudi</cp:lastModifiedBy>
  <cp:revision>9</cp:revision>
  <dcterms:created xsi:type="dcterms:W3CDTF">2022-04-27T20:12:23Z</dcterms:created>
  <dcterms:modified xsi:type="dcterms:W3CDTF">2022-04-27T20:54:30Z</dcterms:modified>
</cp:coreProperties>
</file>