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260" r:id="rId2"/>
    <p:sldId id="262" r:id="rId3"/>
    <p:sldId id="263" r:id="rId4"/>
    <p:sldId id="264" r:id="rId5"/>
    <p:sldId id="265" r:id="rId6"/>
  </p:sldIdLst>
  <p:sldSz cx="9144000" cy="5143500" type="screen16x9"/>
  <p:notesSz cx="6858000" cy="9144000"/>
  <p:embeddedFontLst>
    <p:embeddedFont>
      <p:font typeface="Oswald" panose="00000500000000000000" pitchFamily="2" charset="0"/>
      <p:regular r:id="rId8"/>
      <p:bold r:id="rId9"/>
    </p:embeddedFont>
    <p:embeddedFont>
      <p:font typeface="Tinos"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AEB3486-C587-4C9C-BDCB-03ED9B771399}">
          <p14:sldIdLst>
            <p14:sldId id="260"/>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12A"/>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885A09-27CE-41AB-A627-217B59437874}">
  <a:tblStyle styleId="{4C885A09-27CE-41AB-A627-217B5943787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p:scale>
          <a:sx n="125" d="100"/>
          <a:sy n="125" d="100"/>
        </p:scale>
        <p:origin x="9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PEDAPUDI" userId="ac61999c2743bf38" providerId="LiveId" clId="{E9474A99-6E75-40B8-B2EB-9C2ED25A1386}"/>
    <pc:docChg chg="modSld">
      <pc:chgData name="HARISH PEDAPUDI" userId="ac61999c2743bf38" providerId="LiveId" clId="{E9474A99-6E75-40B8-B2EB-9C2ED25A1386}" dt="2023-05-08T03:39:28.589" v="45" actId="1076"/>
      <pc:docMkLst>
        <pc:docMk/>
      </pc:docMkLst>
      <pc:sldChg chg="modSp mod">
        <pc:chgData name="HARISH PEDAPUDI" userId="ac61999c2743bf38" providerId="LiveId" clId="{E9474A99-6E75-40B8-B2EB-9C2ED25A1386}" dt="2023-05-08T03:39:28.589" v="45" actId="1076"/>
        <pc:sldMkLst>
          <pc:docMk/>
          <pc:sldMk cId="3755795380" sldId="260"/>
        </pc:sldMkLst>
        <pc:spChg chg="mod">
          <ac:chgData name="HARISH PEDAPUDI" userId="ac61999c2743bf38" providerId="LiveId" clId="{E9474A99-6E75-40B8-B2EB-9C2ED25A1386}" dt="2023-05-08T03:39:28.589" v="45" actId="1076"/>
          <ac:spMkLst>
            <pc:docMk/>
            <pc:sldMk cId="3755795380" sldId="260"/>
            <ac:spMk id="10" creationId="{9E636FE7-24E5-BEED-954F-98917FBE6DA2}"/>
          </ac:spMkLst>
        </pc:spChg>
      </pc:sldChg>
    </pc:docChg>
  </pc:docChgLst>
  <pc:docChgLst>
    <pc:chgData name="HARISH PEDAPUDI" userId="ac61999c2743bf38" providerId="LiveId" clId="{EE6FA3B9-5D67-4D24-8C94-B428AF4821EB}"/>
    <pc:docChg chg="undo custSel addSld delSld modSld delSection modSection">
      <pc:chgData name="HARISH PEDAPUDI" userId="ac61999c2743bf38" providerId="LiveId" clId="{EE6FA3B9-5D67-4D24-8C94-B428AF4821EB}" dt="2023-05-08T22:58:22.665" v="320" actId="478"/>
      <pc:docMkLst>
        <pc:docMk/>
      </pc:docMkLst>
      <pc:sldChg chg="addSp delSp modSp mod modTransition delAnim modAnim">
        <pc:chgData name="HARISH PEDAPUDI" userId="ac61999c2743bf38" providerId="LiveId" clId="{EE6FA3B9-5D67-4D24-8C94-B428AF4821EB}" dt="2023-05-08T22:58:22.665" v="320" actId="478"/>
        <pc:sldMkLst>
          <pc:docMk/>
          <pc:sldMk cId="3755795380" sldId="260"/>
        </pc:sldMkLst>
        <pc:spChg chg="mod">
          <ac:chgData name="HARISH PEDAPUDI" userId="ac61999c2743bf38" providerId="LiveId" clId="{EE6FA3B9-5D67-4D24-8C94-B428AF4821EB}" dt="2023-05-08T04:25:42.740" v="300" actId="403"/>
          <ac:spMkLst>
            <pc:docMk/>
            <pc:sldMk cId="3755795380" sldId="260"/>
            <ac:spMk id="9" creationId="{33E6BB55-123B-A23C-7B08-B566EED5DACD}"/>
          </ac:spMkLst>
        </pc:spChg>
        <pc:spChg chg="mod">
          <ac:chgData name="HARISH PEDAPUDI" userId="ac61999c2743bf38" providerId="LiveId" clId="{EE6FA3B9-5D67-4D24-8C94-B428AF4821EB}" dt="2023-05-08T03:42:47.342" v="16" actId="403"/>
          <ac:spMkLst>
            <pc:docMk/>
            <pc:sldMk cId="3755795380" sldId="260"/>
            <ac:spMk id="10" creationId="{9E636FE7-24E5-BEED-954F-98917FBE6DA2}"/>
          </ac:spMkLst>
        </pc:spChg>
        <pc:spChg chg="mod">
          <ac:chgData name="HARISH PEDAPUDI" userId="ac61999c2743bf38" providerId="LiveId" clId="{EE6FA3B9-5D67-4D24-8C94-B428AF4821EB}" dt="2023-05-08T04:19:17.030" v="53" actId="1076"/>
          <ac:spMkLst>
            <pc:docMk/>
            <pc:sldMk cId="3755795380" sldId="260"/>
            <ac:spMk id="11" creationId="{FE40E433-B92C-5484-37D6-0D25AA400FB5}"/>
          </ac:spMkLst>
        </pc:spChg>
        <pc:picChg chg="add del mod">
          <ac:chgData name="HARISH PEDAPUDI" userId="ac61999c2743bf38" providerId="LiveId" clId="{EE6FA3B9-5D67-4D24-8C94-B428AF4821EB}" dt="2023-05-08T22:33:31.537" v="314"/>
          <ac:picMkLst>
            <pc:docMk/>
            <pc:sldMk cId="3755795380" sldId="260"/>
            <ac:picMk id="2" creationId="{71BCC868-CC77-EF39-4CEF-DC11C5958BFC}"/>
          </ac:picMkLst>
        </pc:picChg>
        <pc:picChg chg="add del mod">
          <ac:chgData name="HARISH PEDAPUDI" userId="ac61999c2743bf38" providerId="LiveId" clId="{EE6FA3B9-5D67-4D24-8C94-B428AF4821EB}" dt="2023-05-08T22:58:22.665" v="320" actId="478"/>
          <ac:picMkLst>
            <pc:docMk/>
            <pc:sldMk cId="3755795380" sldId="260"/>
            <ac:picMk id="3" creationId="{285EC92C-3FA8-AD8C-6AF1-7872B6A231BD}"/>
          </ac:picMkLst>
        </pc:picChg>
      </pc:sldChg>
      <pc:sldChg chg="addSp delSp modSp mod modTransition delAnim">
        <pc:chgData name="HARISH PEDAPUDI" userId="ac61999c2743bf38" providerId="LiveId" clId="{EE6FA3B9-5D67-4D24-8C94-B428AF4821EB}" dt="2023-05-08T22:58:20.084" v="319" actId="478"/>
        <pc:sldMkLst>
          <pc:docMk/>
          <pc:sldMk cId="1247692704" sldId="262"/>
        </pc:sldMkLst>
        <pc:spChg chg="mod">
          <ac:chgData name="HARISH PEDAPUDI" userId="ac61999c2743bf38" providerId="LiveId" clId="{EE6FA3B9-5D67-4D24-8C94-B428AF4821EB}" dt="2023-05-08T04:34:46.540" v="304" actId="1076"/>
          <ac:spMkLst>
            <pc:docMk/>
            <pc:sldMk cId="1247692704" sldId="262"/>
            <ac:spMk id="2" creationId="{5002E3F4-CE2E-42A9-DF53-69D3B37C70AC}"/>
          </ac:spMkLst>
        </pc:spChg>
        <pc:spChg chg="mod">
          <ac:chgData name="HARISH PEDAPUDI" userId="ac61999c2743bf38" providerId="LiveId" clId="{EE6FA3B9-5D67-4D24-8C94-B428AF4821EB}" dt="2023-05-08T03:42:27.926" v="15" actId="403"/>
          <ac:spMkLst>
            <pc:docMk/>
            <pc:sldMk cId="1247692704" sldId="262"/>
            <ac:spMk id="3" creationId="{57D43D6B-74AB-3F53-42C5-D47823C7A42C}"/>
          </ac:spMkLst>
        </pc:spChg>
        <pc:picChg chg="add del mod">
          <ac:chgData name="HARISH PEDAPUDI" userId="ac61999c2743bf38" providerId="LiveId" clId="{EE6FA3B9-5D67-4D24-8C94-B428AF4821EB}" dt="2023-05-08T22:58:20.084" v="319" actId="478"/>
          <ac:picMkLst>
            <pc:docMk/>
            <pc:sldMk cId="1247692704" sldId="262"/>
            <ac:picMk id="4" creationId="{A97F6247-B4BB-61A2-59E4-17A7BA100BD1}"/>
          </ac:picMkLst>
        </pc:picChg>
      </pc:sldChg>
      <pc:sldChg chg="addSp delSp modSp mod modTransition delAnim">
        <pc:chgData name="HARISH PEDAPUDI" userId="ac61999c2743bf38" providerId="LiveId" clId="{EE6FA3B9-5D67-4D24-8C94-B428AF4821EB}" dt="2023-05-08T22:58:17.001" v="318" actId="478"/>
        <pc:sldMkLst>
          <pc:docMk/>
          <pc:sldMk cId="1684580030" sldId="263"/>
        </pc:sldMkLst>
        <pc:spChg chg="mod">
          <ac:chgData name="HARISH PEDAPUDI" userId="ac61999c2743bf38" providerId="LiveId" clId="{EE6FA3B9-5D67-4D24-8C94-B428AF4821EB}" dt="2023-05-08T03:54:12.919" v="33" actId="1076"/>
          <ac:spMkLst>
            <pc:docMk/>
            <pc:sldMk cId="1684580030" sldId="263"/>
            <ac:spMk id="4" creationId="{F97E7A06-0B0C-E0C8-A9FF-E9A063DA8A63}"/>
          </ac:spMkLst>
        </pc:spChg>
        <pc:picChg chg="add del mod">
          <ac:chgData name="HARISH PEDAPUDI" userId="ac61999c2743bf38" providerId="LiveId" clId="{EE6FA3B9-5D67-4D24-8C94-B428AF4821EB}" dt="2023-05-08T22:58:17.001" v="318" actId="478"/>
          <ac:picMkLst>
            <pc:docMk/>
            <pc:sldMk cId="1684580030" sldId="263"/>
            <ac:picMk id="2" creationId="{ECD5E6B2-E64F-2386-FD42-39A0222EC865}"/>
          </ac:picMkLst>
        </pc:picChg>
        <pc:picChg chg="mod">
          <ac:chgData name="HARISH PEDAPUDI" userId="ac61999c2743bf38" providerId="LiveId" clId="{EE6FA3B9-5D67-4D24-8C94-B428AF4821EB}" dt="2023-05-08T03:54:16.689" v="34" actId="14100"/>
          <ac:picMkLst>
            <pc:docMk/>
            <pc:sldMk cId="1684580030" sldId="263"/>
            <ac:picMk id="5" creationId="{B8F923CC-1BE9-D818-0C1A-50674F15C2EC}"/>
          </ac:picMkLst>
        </pc:picChg>
      </pc:sldChg>
      <pc:sldChg chg="addSp delSp modSp mod modTransition delAnim">
        <pc:chgData name="HARISH PEDAPUDI" userId="ac61999c2743bf38" providerId="LiveId" clId="{EE6FA3B9-5D67-4D24-8C94-B428AF4821EB}" dt="2023-05-08T22:58:13.536" v="317" actId="478"/>
        <pc:sldMkLst>
          <pc:docMk/>
          <pc:sldMk cId="1526760871" sldId="264"/>
        </pc:sldMkLst>
        <pc:spChg chg="mod">
          <ac:chgData name="HARISH PEDAPUDI" userId="ac61999c2743bf38" providerId="LiveId" clId="{EE6FA3B9-5D67-4D24-8C94-B428AF4821EB}" dt="2023-05-08T04:34:28.731" v="303" actId="1076"/>
          <ac:spMkLst>
            <pc:docMk/>
            <pc:sldMk cId="1526760871" sldId="264"/>
            <ac:spMk id="4" creationId="{F97E7A06-0B0C-E0C8-A9FF-E9A063DA8A63}"/>
          </ac:spMkLst>
        </pc:spChg>
        <pc:graphicFrameChg chg="add del modGraphic">
          <ac:chgData name="HARISH PEDAPUDI" userId="ac61999c2743bf38" providerId="LiveId" clId="{EE6FA3B9-5D67-4D24-8C94-B428AF4821EB}" dt="2023-05-08T03:55:25.214" v="36" actId="478"/>
          <ac:graphicFrameMkLst>
            <pc:docMk/>
            <pc:sldMk cId="1526760871" sldId="264"/>
            <ac:graphicFrameMk id="13" creationId="{6B349A38-2753-7F20-7B45-5B8256FAC04F}"/>
          </ac:graphicFrameMkLst>
        </pc:graphicFrameChg>
        <pc:graphicFrameChg chg="add del modGraphic">
          <ac:chgData name="HARISH PEDAPUDI" userId="ac61999c2743bf38" providerId="LiveId" clId="{EE6FA3B9-5D67-4D24-8C94-B428AF4821EB}" dt="2023-05-08T03:55:50.269" v="38" actId="478"/>
          <ac:graphicFrameMkLst>
            <pc:docMk/>
            <pc:sldMk cId="1526760871" sldId="264"/>
            <ac:graphicFrameMk id="15" creationId="{A3357A4D-CBAC-4852-85D0-40EEBA183610}"/>
          </ac:graphicFrameMkLst>
        </pc:graphicFrameChg>
        <pc:graphicFrameChg chg="add del modGraphic">
          <ac:chgData name="HARISH PEDAPUDI" userId="ac61999c2743bf38" providerId="LiveId" clId="{EE6FA3B9-5D67-4D24-8C94-B428AF4821EB}" dt="2023-05-08T03:56:11.683" v="40" actId="478"/>
          <ac:graphicFrameMkLst>
            <pc:docMk/>
            <pc:sldMk cId="1526760871" sldId="264"/>
            <ac:graphicFrameMk id="17" creationId="{06B65100-E83B-07BD-29C8-055A322EBF35}"/>
          </ac:graphicFrameMkLst>
        </pc:graphicFrameChg>
        <pc:graphicFrameChg chg="add del modGraphic">
          <ac:chgData name="HARISH PEDAPUDI" userId="ac61999c2743bf38" providerId="LiveId" clId="{EE6FA3B9-5D67-4D24-8C94-B428AF4821EB}" dt="2023-05-08T03:56:43.607" v="42" actId="478"/>
          <ac:graphicFrameMkLst>
            <pc:docMk/>
            <pc:sldMk cId="1526760871" sldId="264"/>
            <ac:graphicFrameMk id="19" creationId="{8E549BAE-DA51-CA58-8C93-DFE6B5F7A530}"/>
          </ac:graphicFrameMkLst>
        </pc:graphicFrameChg>
        <pc:picChg chg="del">
          <ac:chgData name="HARISH PEDAPUDI" userId="ac61999c2743bf38" providerId="LiveId" clId="{EE6FA3B9-5D67-4D24-8C94-B428AF4821EB}" dt="2023-05-08T20:51:00.761" v="305" actId="478"/>
          <ac:picMkLst>
            <pc:docMk/>
            <pc:sldMk cId="1526760871" sldId="264"/>
            <ac:picMk id="10" creationId="{9962622E-C61D-3C12-C4DF-8CB3BCA083AA}"/>
          </ac:picMkLst>
        </pc:picChg>
        <pc:picChg chg="mod">
          <ac:chgData name="HARISH PEDAPUDI" userId="ac61999c2743bf38" providerId="LiveId" clId="{EE6FA3B9-5D67-4D24-8C94-B428AF4821EB}" dt="2023-05-08T04:34:01.168" v="301" actId="14100"/>
          <ac:picMkLst>
            <pc:docMk/>
            <pc:sldMk cId="1526760871" sldId="264"/>
            <ac:picMk id="11" creationId="{C5765E73-C05C-5D07-E397-3D6A87ABF0A3}"/>
          </ac:picMkLst>
        </pc:picChg>
        <pc:picChg chg="add mod">
          <ac:chgData name="HARISH PEDAPUDI" userId="ac61999c2743bf38" providerId="LiveId" clId="{EE6FA3B9-5D67-4D24-8C94-B428AF4821EB}" dt="2023-05-08T20:56:50.536" v="311" actId="14100"/>
          <ac:picMkLst>
            <pc:docMk/>
            <pc:sldMk cId="1526760871" sldId="264"/>
            <ac:picMk id="21" creationId="{040F540A-9DED-11E9-03BD-99EBB9E464F2}"/>
          </ac:picMkLst>
        </pc:picChg>
        <pc:picChg chg="add del mod">
          <ac:chgData name="HARISH PEDAPUDI" userId="ac61999c2743bf38" providerId="LiveId" clId="{EE6FA3B9-5D67-4D24-8C94-B428AF4821EB}" dt="2023-05-08T22:58:13.536" v="317" actId="478"/>
          <ac:picMkLst>
            <pc:docMk/>
            <pc:sldMk cId="1526760871" sldId="264"/>
            <ac:picMk id="22" creationId="{75A259FC-3151-E5DC-7A87-BDF7D706BAF7}"/>
          </ac:picMkLst>
        </pc:picChg>
      </pc:sldChg>
      <pc:sldChg chg="addSp delSp modSp mod modTransition delAnim modAnim">
        <pc:chgData name="HARISH PEDAPUDI" userId="ac61999c2743bf38" providerId="LiveId" clId="{EE6FA3B9-5D67-4D24-8C94-B428AF4821EB}" dt="2023-05-08T22:58:06.325" v="316" actId="478"/>
        <pc:sldMkLst>
          <pc:docMk/>
          <pc:sldMk cId="252106991" sldId="265"/>
        </pc:sldMkLst>
        <pc:spChg chg="mod">
          <ac:chgData name="HARISH PEDAPUDI" userId="ac61999c2743bf38" providerId="LiveId" clId="{EE6FA3B9-5D67-4D24-8C94-B428AF4821EB}" dt="2023-05-08T04:34:19.914" v="302" actId="1076"/>
          <ac:spMkLst>
            <pc:docMk/>
            <pc:sldMk cId="252106991" sldId="265"/>
            <ac:spMk id="2" creationId="{757A9C26-5AE6-41B3-4F86-C9F1BB5A9DE3}"/>
          </ac:spMkLst>
        </pc:spChg>
        <pc:spChg chg="add mod">
          <ac:chgData name="HARISH PEDAPUDI" userId="ac61999c2743bf38" providerId="LiveId" clId="{EE6FA3B9-5D67-4D24-8C94-B428AF4821EB}" dt="2023-05-08T04:24:17.363" v="298" actId="1076"/>
          <ac:spMkLst>
            <pc:docMk/>
            <pc:sldMk cId="252106991" sldId="265"/>
            <ac:spMk id="3" creationId="{0F6189A7-A57F-55C6-8925-7744B8561F34}"/>
          </ac:spMkLst>
        </pc:spChg>
        <pc:picChg chg="add del mod">
          <ac:chgData name="HARISH PEDAPUDI" userId="ac61999c2743bf38" providerId="LiveId" clId="{EE6FA3B9-5D67-4D24-8C94-B428AF4821EB}" dt="2023-05-08T22:33:31.537" v="314"/>
          <ac:picMkLst>
            <pc:docMk/>
            <pc:sldMk cId="252106991" sldId="265"/>
            <ac:picMk id="4" creationId="{F36A7E32-3325-B11C-FF18-43E9FD0F02F9}"/>
          </ac:picMkLst>
        </pc:picChg>
        <pc:picChg chg="add del mod">
          <ac:chgData name="HARISH PEDAPUDI" userId="ac61999c2743bf38" providerId="LiveId" clId="{EE6FA3B9-5D67-4D24-8C94-B428AF4821EB}" dt="2023-05-08T22:58:06.325" v="316" actId="478"/>
          <ac:picMkLst>
            <pc:docMk/>
            <pc:sldMk cId="252106991" sldId="265"/>
            <ac:picMk id="5" creationId="{DF883F96-C389-23D6-7CD4-BFD55E0F67C3}"/>
          </ac:picMkLst>
        </pc:picChg>
      </pc:sldChg>
      <pc:sldChg chg="addSp delSp modSp add del mod">
        <pc:chgData name="HARISH PEDAPUDI" userId="ac61999c2743bf38" providerId="LiveId" clId="{EE6FA3B9-5D67-4D24-8C94-B428AF4821EB}" dt="2023-05-08T04:15:06.479" v="50" actId="47"/>
        <pc:sldMkLst>
          <pc:docMk/>
          <pc:sldMk cId="348486988" sldId="266"/>
        </pc:sldMkLst>
        <pc:graphicFrameChg chg="add del modGraphic">
          <ac:chgData name="HARISH PEDAPUDI" userId="ac61999c2743bf38" providerId="LiveId" clId="{EE6FA3B9-5D67-4D24-8C94-B428AF4821EB}" dt="2023-05-08T03:59:01.343" v="47" actId="478"/>
          <ac:graphicFrameMkLst>
            <pc:docMk/>
            <pc:sldMk cId="348486988" sldId="266"/>
            <ac:graphicFrameMk id="13" creationId="{477938DF-8553-4392-7DD4-02CE117AAD71}"/>
          </ac:graphicFrameMkLst>
        </pc:graphicFrameChg>
        <pc:graphicFrameChg chg="add del modGraphic">
          <ac:chgData name="HARISH PEDAPUDI" userId="ac61999c2743bf38" providerId="LiveId" clId="{EE6FA3B9-5D67-4D24-8C94-B428AF4821EB}" dt="2023-05-08T04:00:14.264" v="49" actId="478"/>
          <ac:graphicFrameMkLst>
            <pc:docMk/>
            <pc:sldMk cId="348486988" sldId="266"/>
            <ac:graphicFrameMk id="15" creationId="{A5704509-C17A-98E5-E799-4ED070A492FB}"/>
          </ac:graphicFrameMkLst>
        </pc:graphicFrameChg>
        <pc:picChg chg="add del">
          <ac:chgData name="HARISH PEDAPUDI" userId="ac61999c2743bf38" providerId="LiveId" clId="{EE6FA3B9-5D67-4D24-8C94-B428AF4821EB}" dt="2023-05-08T03:58:01.439" v="45" actId="478"/>
          <ac:picMkLst>
            <pc:docMk/>
            <pc:sldMk cId="348486988" sldId="266"/>
            <ac:picMk id="2" creationId="{7C964D0B-138F-4794-BD5B-0394E46641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55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45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16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01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92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95400" y="1915625"/>
            <a:ext cx="530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44" name="Google Shape;44;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5" name="Google Shape;45;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libro.png"/>
          <p:cNvPicPr preferRelativeResize="0"/>
          <p:nvPr/>
        </p:nvPicPr>
        <p:blipFill>
          <a:blip r:embed="rId5">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1pPr>
            <a:lvl2pPr lvl="1">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8" name="Google Shape;8;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25212A"/>
              </a:buClr>
              <a:buSzPts val="3000"/>
              <a:buFont typeface="Tinos"/>
              <a:buChar char="◈"/>
              <a:defRPr sz="3000">
                <a:solidFill>
                  <a:srgbClr val="25212A"/>
                </a:solidFill>
                <a:latin typeface="Tinos"/>
                <a:ea typeface="Tinos"/>
                <a:cs typeface="Tinos"/>
                <a:sym typeface="Tinos"/>
              </a:defRPr>
            </a:lvl1pPr>
            <a:lvl2pPr marL="914400" lvl="1" indent="-381000">
              <a:spcBef>
                <a:spcPts val="0"/>
              </a:spcBef>
              <a:spcAft>
                <a:spcPts val="0"/>
              </a:spcAft>
              <a:buClr>
                <a:srgbClr val="25212A"/>
              </a:buClr>
              <a:buSzPts val="2400"/>
              <a:buFont typeface="Tinos"/>
              <a:buChar char="◆"/>
              <a:defRPr sz="2400">
                <a:solidFill>
                  <a:srgbClr val="25212A"/>
                </a:solidFill>
                <a:latin typeface="Tinos"/>
                <a:ea typeface="Tinos"/>
                <a:cs typeface="Tinos"/>
                <a:sym typeface="Tinos"/>
              </a:defRPr>
            </a:lvl2pPr>
            <a:lvl3pPr marL="1371600" lvl="2" indent="-381000">
              <a:spcBef>
                <a:spcPts val="0"/>
              </a:spcBef>
              <a:spcAft>
                <a:spcPts val="0"/>
              </a:spcAft>
              <a:buClr>
                <a:srgbClr val="25212A"/>
              </a:buClr>
              <a:buSzPts val="2400"/>
              <a:buFont typeface="Tinos"/>
              <a:buChar char="◇"/>
              <a:defRPr sz="2400">
                <a:solidFill>
                  <a:srgbClr val="25212A"/>
                </a:solidFill>
                <a:latin typeface="Tinos"/>
                <a:ea typeface="Tinos"/>
                <a:cs typeface="Tinos"/>
                <a:sym typeface="Tinos"/>
              </a:defRPr>
            </a:lvl3pPr>
            <a:lvl4pPr marL="1828800" lvl="3" indent="-34290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4pPr>
            <a:lvl5pPr marL="2286000" lvl="4" indent="-34290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5pPr>
            <a:lvl6pPr marL="2743200" lvl="5" indent="-34290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6pPr>
            <a:lvl7pPr marL="3200400" lvl="6" indent="-34290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7pPr>
            <a:lvl8pPr marL="3657600" lvl="7" indent="-34290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8pPr>
            <a:lvl9pPr marL="4114800" lvl="8" indent="-34290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666666"/>
                </a:solidFill>
                <a:latin typeface="Tinos"/>
                <a:ea typeface="Tinos"/>
                <a:cs typeface="Tinos"/>
                <a:sym typeface="Tinos"/>
              </a:defRPr>
            </a:lvl1pPr>
            <a:lvl2pPr lvl="1" algn="r">
              <a:buNone/>
              <a:defRPr sz="1200">
                <a:solidFill>
                  <a:srgbClr val="666666"/>
                </a:solidFill>
                <a:latin typeface="Tinos"/>
                <a:ea typeface="Tinos"/>
                <a:cs typeface="Tinos"/>
                <a:sym typeface="Tinos"/>
              </a:defRPr>
            </a:lvl2pPr>
            <a:lvl3pPr lvl="2" algn="r">
              <a:buNone/>
              <a:defRPr sz="1200">
                <a:solidFill>
                  <a:srgbClr val="666666"/>
                </a:solidFill>
                <a:latin typeface="Tinos"/>
                <a:ea typeface="Tinos"/>
                <a:cs typeface="Tinos"/>
                <a:sym typeface="Tinos"/>
              </a:defRPr>
            </a:lvl3pPr>
            <a:lvl4pPr lvl="3" algn="r">
              <a:buNone/>
              <a:defRPr sz="1200">
                <a:solidFill>
                  <a:srgbClr val="666666"/>
                </a:solidFill>
                <a:latin typeface="Tinos"/>
                <a:ea typeface="Tinos"/>
                <a:cs typeface="Tinos"/>
                <a:sym typeface="Tinos"/>
              </a:defRPr>
            </a:lvl4pPr>
            <a:lvl5pPr lvl="4" algn="r">
              <a:buNone/>
              <a:defRPr sz="1200">
                <a:solidFill>
                  <a:srgbClr val="666666"/>
                </a:solidFill>
                <a:latin typeface="Tinos"/>
                <a:ea typeface="Tinos"/>
                <a:cs typeface="Tinos"/>
                <a:sym typeface="Tinos"/>
              </a:defRPr>
            </a:lvl5pPr>
            <a:lvl6pPr lvl="5" algn="r">
              <a:buNone/>
              <a:defRPr sz="1200">
                <a:solidFill>
                  <a:srgbClr val="666666"/>
                </a:solidFill>
                <a:latin typeface="Tinos"/>
                <a:ea typeface="Tinos"/>
                <a:cs typeface="Tinos"/>
                <a:sym typeface="Tinos"/>
              </a:defRPr>
            </a:lvl6pPr>
            <a:lvl7pPr lvl="6" algn="r">
              <a:buNone/>
              <a:defRPr sz="1200">
                <a:solidFill>
                  <a:srgbClr val="666666"/>
                </a:solidFill>
                <a:latin typeface="Tinos"/>
                <a:ea typeface="Tinos"/>
                <a:cs typeface="Tinos"/>
                <a:sym typeface="Tinos"/>
              </a:defRPr>
            </a:lvl7pPr>
            <a:lvl8pPr lvl="7" algn="r">
              <a:buNone/>
              <a:defRPr sz="1200">
                <a:solidFill>
                  <a:srgbClr val="666666"/>
                </a:solidFill>
                <a:latin typeface="Tinos"/>
                <a:ea typeface="Tinos"/>
                <a:cs typeface="Tinos"/>
                <a:sym typeface="Tinos"/>
              </a:defRPr>
            </a:lvl8pPr>
            <a:lvl9pPr lvl="8" algn="r">
              <a:buNone/>
              <a:defRPr sz="1200">
                <a:solidFill>
                  <a:srgbClr val="666666"/>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1106%20presentation.pptx"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7" name="Picture 6">
            <a:extLst>
              <a:ext uri="{FF2B5EF4-FFF2-40B4-BE49-F238E27FC236}">
                <a16:creationId xmlns:a16="http://schemas.microsoft.com/office/drawing/2014/main" id="{CE6713C0-F658-00B0-C9A3-1D216F3D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606" y="469828"/>
            <a:ext cx="919614" cy="598108"/>
          </a:xfrm>
          <a:prstGeom prst="rect">
            <a:avLst/>
          </a:prstGeom>
        </p:spPr>
      </p:pic>
      <p:sp>
        <p:nvSpPr>
          <p:cNvPr id="8" name="TextBox 7">
            <a:extLst>
              <a:ext uri="{FF2B5EF4-FFF2-40B4-BE49-F238E27FC236}">
                <a16:creationId xmlns:a16="http://schemas.microsoft.com/office/drawing/2014/main" id="{4DF634AC-4AAB-070B-EB78-DEF189477730}"/>
              </a:ext>
            </a:extLst>
          </p:cNvPr>
          <p:cNvSpPr txBox="1"/>
          <p:nvPr/>
        </p:nvSpPr>
        <p:spPr>
          <a:xfrm>
            <a:off x="7296684" y="592170"/>
            <a:ext cx="2237173"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AIT 580-003</a:t>
            </a:r>
          </a:p>
        </p:txBody>
      </p:sp>
      <p:sp>
        <p:nvSpPr>
          <p:cNvPr id="9" name="Subtitle 2">
            <a:extLst>
              <a:ext uri="{FF2B5EF4-FFF2-40B4-BE49-F238E27FC236}">
                <a16:creationId xmlns:a16="http://schemas.microsoft.com/office/drawing/2014/main" id="{33E6BB55-123B-A23C-7B08-B566EED5DACD}"/>
              </a:ext>
            </a:extLst>
          </p:cNvPr>
          <p:cNvSpPr txBox="1">
            <a:spLocks/>
          </p:cNvSpPr>
          <p:nvPr/>
        </p:nvSpPr>
        <p:spPr>
          <a:xfrm>
            <a:off x="1963479" y="1127388"/>
            <a:ext cx="5788103" cy="85662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ANALYSIS OF BANK MARKETING STRATEGIES AND CUSTOMER BEHAVIOUR</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636FE7-24E5-BEED-954F-98917FBE6DA2}"/>
              </a:ext>
            </a:extLst>
          </p:cNvPr>
          <p:cNvSpPr txBox="1"/>
          <p:nvPr/>
        </p:nvSpPr>
        <p:spPr>
          <a:xfrm>
            <a:off x="1221606" y="2483007"/>
            <a:ext cx="7193665" cy="25761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The Bank Marketing dataset is an extensive collection of customer information The dataset includes various features such as customer demographics, financial indicators, and previous marketing campaign outcomes. With over 40,000 instances, the dataset provides rich and diverse information to predict customer responses to marketing campaigns, aiding in the development of targeted and effective marketing strategies.</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40E433-B92C-5484-37D6-0D25AA400FB5}"/>
              </a:ext>
            </a:extLst>
          </p:cNvPr>
          <p:cNvSpPr txBox="1"/>
          <p:nvPr/>
        </p:nvSpPr>
        <p:spPr>
          <a:xfrm>
            <a:off x="1392418" y="1984008"/>
            <a:ext cx="484720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Description of Dataset:</a:t>
            </a:r>
          </a:p>
        </p:txBody>
      </p:sp>
    </p:spTree>
    <p:extLst>
      <p:ext uri="{BB962C8B-B14F-4D97-AF65-F5344CB8AC3E}">
        <p14:creationId xmlns:p14="http://schemas.microsoft.com/office/powerpoint/2010/main" val="3755795380"/>
      </p:ext>
    </p:extLst>
  </p:cSld>
  <p:clrMapOvr>
    <a:masterClrMapping/>
  </p:clrMapOvr>
  <p:transition advTm="3609">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7" name="Picture 6">
            <a:extLst>
              <a:ext uri="{FF2B5EF4-FFF2-40B4-BE49-F238E27FC236}">
                <a16:creationId xmlns:a16="http://schemas.microsoft.com/office/drawing/2014/main" id="{CE6713C0-F658-00B0-C9A3-1D216F3D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606" y="469828"/>
            <a:ext cx="919614" cy="598108"/>
          </a:xfrm>
          <a:prstGeom prst="rect">
            <a:avLst/>
          </a:prstGeom>
        </p:spPr>
      </p:pic>
      <p:sp>
        <p:nvSpPr>
          <p:cNvPr id="8" name="TextBox 7">
            <a:extLst>
              <a:ext uri="{FF2B5EF4-FFF2-40B4-BE49-F238E27FC236}">
                <a16:creationId xmlns:a16="http://schemas.microsoft.com/office/drawing/2014/main" id="{4DF634AC-4AAB-070B-EB78-DEF189477730}"/>
              </a:ext>
            </a:extLst>
          </p:cNvPr>
          <p:cNvSpPr txBox="1"/>
          <p:nvPr/>
        </p:nvSpPr>
        <p:spPr>
          <a:xfrm>
            <a:off x="7296685" y="592170"/>
            <a:ext cx="1161516"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AIT 580-003</a:t>
            </a:r>
          </a:p>
        </p:txBody>
      </p:sp>
      <p:sp>
        <p:nvSpPr>
          <p:cNvPr id="2" name="TextBox 1">
            <a:extLst>
              <a:ext uri="{FF2B5EF4-FFF2-40B4-BE49-F238E27FC236}">
                <a16:creationId xmlns:a16="http://schemas.microsoft.com/office/drawing/2014/main" id="{5002E3F4-CE2E-42A9-DF53-69D3B37C70AC}"/>
              </a:ext>
            </a:extLst>
          </p:cNvPr>
          <p:cNvSpPr txBox="1"/>
          <p:nvPr/>
        </p:nvSpPr>
        <p:spPr>
          <a:xfrm>
            <a:off x="3265112" y="600577"/>
            <a:ext cx="344122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Description of Research Questions</a:t>
            </a:r>
          </a:p>
        </p:txBody>
      </p:sp>
      <p:sp>
        <p:nvSpPr>
          <p:cNvPr id="3" name="TextBox 2">
            <a:extLst>
              <a:ext uri="{FF2B5EF4-FFF2-40B4-BE49-F238E27FC236}">
                <a16:creationId xmlns:a16="http://schemas.microsoft.com/office/drawing/2014/main" id="{57D43D6B-74AB-3F53-42C5-D47823C7A42C}"/>
              </a:ext>
            </a:extLst>
          </p:cNvPr>
          <p:cNvSpPr txBox="1"/>
          <p:nvPr/>
        </p:nvSpPr>
        <p:spPr>
          <a:xfrm>
            <a:off x="1431731" y="1570539"/>
            <a:ext cx="6960193" cy="2459776"/>
          </a:xfrm>
          <a:prstGeom prst="rect">
            <a:avLst/>
          </a:prstGeom>
          <a:noFill/>
        </p:spPr>
        <p:txBody>
          <a:bodyPr wrap="square" rtlCol="0">
            <a:spAutoFit/>
          </a:bodyPr>
          <a:lstStyle/>
          <a:p>
            <a:pPr marL="285750" indent="-285750" algn="just">
              <a:lnSpc>
                <a:spcPct val="150000"/>
              </a:lnSpc>
              <a:buFont typeface="+mj-lt"/>
              <a:buAutoNum type="arabicPeriod"/>
            </a:pPr>
            <a:r>
              <a:rPr lang="en-GB" dirty="0">
                <a:latin typeface="Times New Roman" panose="02020603050405020304" pitchFamily="18" charset="0"/>
                <a:cs typeface="Times New Roman" panose="02020603050405020304" pitchFamily="18" charset="0"/>
              </a:rPr>
              <a:t>Which sector of customers (job-wise or education-wise) would most probably show interest in the campaign? </a:t>
            </a:r>
          </a:p>
          <a:p>
            <a:pPr marL="285750" indent="-285750" algn="just">
              <a:lnSpc>
                <a:spcPct val="150000"/>
              </a:lnSpc>
              <a:buFont typeface="+mj-lt"/>
              <a:buAutoNum type="arabicPeriod"/>
            </a:pPr>
            <a:r>
              <a:rPr lang="en-GB" dirty="0">
                <a:latin typeface="Times New Roman" panose="02020603050405020304" pitchFamily="18" charset="0"/>
                <a:cs typeface="Times New Roman" panose="02020603050405020304" pitchFamily="18" charset="0"/>
              </a:rPr>
              <a:t>Does the mode of contact (cellular, telephone) play a role in marketing campaign success? </a:t>
            </a:r>
          </a:p>
          <a:p>
            <a:pPr marL="285750" indent="-285750" algn="just">
              <a:lnSpc>
                <a:spcPct val="150000"/>
              </a:lnSpc>
              <a:buFont typeface="+mj-lt"/>
              <a:buAutoNum type="arabicPeriod"/>
            </a:pPr>
            <a:r>
              <a:rPr lang="en-GB" dirty="0">
                <a:latin typeface="Times New Roman" panose="02020603050405020304" pitchFamily="18" charset="0"/>
                <a:cs typeface="Times New Roman" panose="02020603050405020304" pitchFamily="18" charset="0"/>
              </a:rPr>
              <a:t>Are day or month important aspects for marketing campaign success?</a:t>
            </a:r>
          </a:p>
          <a:p>
            <a:pPr algn="just">
              <a:lnSpc>
                <a:spcPct val="150000"/>
              </a:lnSpc>
            </a:pPr>
            <a:endParaRPr lang="en-GB" sz="1200" dirty="0">
              <a:latin typeface="Times New Roman" panose="02020603050405020304" pitchFamily="18" charset="0"/>
              <a:cs typeface="Times New Roman" panose="02020603050405020304" pitchFamily="18" charset="0"/>
            </a:endParaRPr>
          </a:p>
          <a:p>
            <a:pPr marL="285750" indent="-285750" algn="just">
              <a:lnSpc>
                <a:spcPct val="150000"/>
              </a:lnSpc>
              <a:buFont typeface="+mj-lt"/>
              <a:buAutoNum type="arabicPeriod"/>
            </a:pPr>
            <a:endParaRPr lang="en-GB" sz="1200" dirty="0">
              <a:latin typeface="Times New Roman" panose="02020603050405020304" pitchFamily="18" charset="0"/>
              <a:cs typeface="Times New Roman" panose="02020603050405020304" pitchFamily="18" charset="0"/>
            </a:endParaRPr>
          </a:p>
          <a:p>
            <a:pPr lvl="2" algn="just">
              <a:lnSpc>
                <a:spcPct val="150000"/>
              </a:lnSpc>
            </a:pPr>
            <a:r>
              <a:rPr lang="en-GB" sz="1200" dirty="0">
                <a:latin typeface="Times New Roman" panose="02020603050405020304" pitchFamily="18" charset="0"/>
                <a:cs typeface="Times New Roman" panose="02020603050405020304" pitchFamily="18" charset="0"/>
              </a:rPr>
              <a:t>		</a:t>
            </a:r>
          </a:p>
          <a:p>
            <a:pPr algn="just">
              <a:lnSpc>
                <a:spcPct val="150000"/>
              </a:lnSpc>
            </a:pPr>
            <a:r>
              <a:rPr lang="en-GB" sz="12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692704"/>
      </p:ext>
    </p:extLst>
  </p:cSld>
  <p:clrMapOvr>
    <a:masterClrMapping/>
  </p:clrMapOvr>
  <p:transition advTm="3516">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7" name="Picture 6">
            <a:extLst>
              <a:ext uri="{FF2B5EF4-FFF2-40B4-BE49-F238E27FC236}">
                <a16:creationId xmlns:a16="http://schemas.microsoft.com/office/drawing/2014/main" id="{CE6713C0-F658-00B0-C9A3-1D216F3D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606" y="469828"/>
            <a:ext cx="919614" cy="598108"/>
          </a:xfrm>
          <a:prstGeom prst="rect">
            <a:avLst/>
          </a:prstGeom>
        </p:spPr>
      </p:pic>
      <p:sp>
        <p:nvSpPr>
          <p:cNvPr id="8" name="TextBox 7">
            <a:extLst>
              <a:ext uri="{FF2B5EF4-FFF2-40B4-BE49-F238E27FC236}">
                <a16:creationId xmlns:a16="http://schemas.microsoft.com/office/drawing/2014/main" id="{4DF634AC-4AAB-070B-EB78-DEF189477730}"/>
              </a:ext>
            </a:extLst>
          </p:cNvPr>
          <p:cNvSpPr txBox="1"/>
          <p:nvPr/>
        </p:nvSpPr>
        <p:spPr>
          <a:xfrm>
            <a:off x="7296685" y="592170"/>
            <a:ext cx="1161516"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AIT 580-003</a:t>
            </a:r>
          </a:p>
        </p:txBody>
      </p:sp>
      <p:sp>
        <p:nvSpPr>
          <p:cNvPr id="4" name="TextBox 3">
            <a:extLst>
              <a:ext uri="{FF2B5EF4-FFF2-40B4-BE49-F238E27FC236}">
                <a16:creationId xmlns:a16="http://schemas.microsoft.com/office/drawing/2014/main" id="{F97E7A06-0B0C-E0C8-A9FF-E9A063DA8A63}"/>
              </a:ext>
            </a:extLst>
          </p:cNvPr>
          <p:cNvSpPr txBox="1"/>
          <p:nvPr/>
        </p:nvSpPr>
        <p:spPr>
          <a:xfrm>
            <a:off x="2141220" y="2202418"/>
            <a:ext cx="2357764"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Summary of Methods</a:t>
            </a:r>
          </a:p>
        </p:txBody>
      </p:sp>
      <p:pic>
        <p:nvPicPr>
          <p:cNvPr id="5" name="Picture 4">
            <a:extLst>
              <a:ext uri="{FF2B5EF4-FFF2-40B4-BE49-F238E27FC236}">
                <a16:creationId xmlns:a16="http://schemas.microsoft.com/office/drawing/2014/main" id="{B8F923CC-1BE9-D818-0C1A-50674F15C2EC}"/>
              </a:ext>
            </a:extLst>
          </p:cNvPr>
          <p:cNvPicPr>
            <a:picLocks noChangeAspect="1"/>
          </p:cNvPicPr>
          <p:nvPr/>
        </p:nvPicPr>
        <p:blipFill rotWithShape="1">
          <a:blip r:embed="rId4"/>
          <a:srcRect l="7502"/>
          <a:stretch/>
        </p:blipFill>
        <p:spPr>
          <a:xfrm>
            <a:off x="4842646" y="976496"/>
            <a:ext cx="2259193" cy="3311728"/>
          </a:xfrm>
          <a:prstGeom prst="rect">
            <a:avLst/>
          </a:prstGeom>
        </p:spPr>
      </p:pic>
    </p:spTree>
    <p:extLst>
      <p:ext uri="{BB962C8B-B14F-4D97-AF65-F5344CB8AC3E}">
        <p14:creationId xmlns:p14="http://schemas.microsoft.com/office/powerpoint/2010/main" val="1684580030"/>
      </p:ext>
    </p:extLst>
  </p:cSld>
  <p:clrMapOvr>
    <a:masterClrMapping/>
  </p:clrMapOvr>
  <p:transition advTm="2424">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7" name="Picture 6">
            <a:extLst>
              <a:ext uri="{FF2B5EF4-FFF2-40B4-BE49-F238E27FC236}">
                <a16:creationId xmlns:a16="http://schemas.microsoft.com/office/drawing/2014/main" id="{CE6713C0-F658-00B0-C9A3-1D216F3D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606" y="469828"/>
            <a:ext cx="919614" cy="598108"/>
          </a:xfrm>
          <a:prstGeom prst="rect">
            <a:avLst/>
          </a:prstGeom>
        </p:spPr>
      </p:pic>
      <p:sp>
        <p:nvSpPr>
          <p:cNvPr id="8" name="TextBox 7">
            <a:extLst>
              <a:ext uri="{FF2B5EF4-FFF2-40B4-BE49-F238E27FC236}">
                <a16:creationId xmlns:a16="http://schemas.microsoft.com/office/drawing/2014/main" id="{4DF634AC-4AAB-070B-EB78-DEF189477730}"/>
              </a:ext>
            </a:extLst>
          </p:cNvPr>
          <p:cNvSpPr txBox="1"/>
          <p:nvPr/>
        </p:nvSpPr>
        <p:spPr>
          <a:xfrm>
            <a:off x="7296685" y="592170"/>
            <a:ext cx="1161516"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AIT 580-003</a:t>
            </a:r>
          </a:p>
        </p:txBody>
      </p:sp>
      <p:sp>
        <p:nvSpPr>
          <p:cNvPr id="4" name="TextBox 3">
            <a:extLst>
              <a:ext uri="{FF2B5EF4-FFF2-40B4-BE49-F238E27FC236}">
                <a16:creationId xmlns:a16="http://schemas.microsoft.com/office/drawing/2014/main" id="{F97E7A06-0B0C-E0C8-A9FF-E9A063DA8A63}"/>
              </a:ext>
            </a:extLst>
          </p:cNvPr>
          <p:cNvSpPr txBox="1"/>
          <p:nvPr/>
        </p:nvSpPr>
        <p:spPr>
          <a:xfrm>
            <a:off x="3540070" y="584216"/>
            <a:ext cx="2357764"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Summary of Findings</a:t>
            </a:r>
          </a:p>
        </p:txBody>
      </p:sp>
      <p:pic>
        <p:nvPicPr>
          <p:cNvPr id="2" name="Picture 1">
            <a:hlinkClick r:id="rId4" action="ppaction://hlinkpres?slideindex=1&amp;slidetitle="/>
            <a:extLst>
              <a:ext uri="{FF2B5EF4-FFF2-40B4-BE49-F238E27FC236}">
                <a16:creationId xmlns:a16="http://schemas.microsoft.com/office/drawing/2014/main" id="{7C964D0B-138F-4794-BD5B-0394E46641B7}"/>
              </a:ext>
            </a:extLst>
          </p:cNvPr>
          <p:cNvPicPr>
            <a:picLocks noChangeAspect="1"/>
          </p:cNvPicPr>
          <p:nvPr/>
        </p:nvPicPr>
        <p:blipFill>
          <a:blip r:embed="rId5"/>
          <a:stretch>
            <a:fillRect/>
          </a:stretch>
        </p:blipFill>
        <p:spPr>
          <a:xfrm>
            <a:off x="1213629" y="1102736"/>
            <a:ext cx="1793911" cy="1605542"/>
          </a:xfrm>
          <a:prstGeom prst="rect">
            <a:avLst/>
          </a:prstGeom>
        </p:spPr>
      </p:pic>
      <p:pic>
        <p:nvPicPr>
          <p:cNvPr id="3" name="Picture 2">
            <a:extLst>
              <a:ext uri="{FF2B5EF4-FFF2-40B4-BE49-F238E27FC236}">
                <a16:creationId xmlns:a16="http://schemas.microsoft.com/office/drawing/2014/main" id="{FABDAB52-5B21-1B8B-F2EC-03B9BA2F635E}"/>
              </a:ext>
            </a:extLst>
          </p:cNvPr>
          <p:cNvPicPr>
            <a:picLocks noChangeAspect="1"/>
          </p:cNvPicPr>
          <p:nvPr/>
        </p:nvPicPr>
        <p:blipFill>
          <a:blip r:embed="rId6"/>
          <a:stretch>
            <a:fillRect/>
          </a:stretch>
        </p:blipFill>
        <p:spPr>
          <a:xfrm>
            <a:off x="3083119" y="1102735"/>
            <a:ext cx="1793911" cy="1600565"/>
          </a:xfrm>
          <a:prstGeom prst="rect">
            <a:avLst/>
          </a:prstGeom>
        </p:spPr>
      </p:pic>
      <p:pic>
        <p:nvPicPr>
          <p:cNvPr id="6" name="Picture 5">
            <a:extLst>
              <a:ext uri="{FF2B5EF4-FFF2-40B4-BE49-F238E27FC236}">
                <a16:creationId xmlns:a16="http://schemas.microsoft.com/office/drawing/2014/main" id="{7272FAFD-A9AB-DCE5-B182-483ABC5D5054}"/>
              </a:ext>
            </a:extLst>
          </p:cNvPr>
          <p:cNvPicPr>
            <a:picLocks noChangeAspect="1"/>
          </p:cNvPicPr>
          <p:nvPr/>
        </p:nvPicPr>
        <p:blipFill>
          <a:blip r:embed="rId7"/>
          <a:stretch>
            <a:fillRect/>
          </a:stretch>
        </p:blipFill>
        <p:spPr>
          <a:xfrm>
            <a:off x="4952609" y="1102735"/>
            <a:ext cx="1793911" cy="1600565"/>
          </a:xfrm>
          <a:prstGeom prst="rect">
            <a:avLst/>
          </a:prstGeom>
        </p:spPr>
      </p:pic>
      <p:pic>
        <p:nvPicPr>
          <p:cNvPr id="9" name="Picture 8">
            <a:extLst>
              <a:ext uri="{FF2B5EF4-FFF2-40B4-BE49-F238E27FC236}">
                <a16:creationId xmlns:a16="http://schemas.microsoft.com/office/drawing/2014/main" id="{053D9741-4D55-6B64-4623-E226130DB4A2}"/>
              </a:ext>
            </a:extLst>
          </p:cNvPr>
          <p:cNvPicPr>
            <a:picLocks noChangeAspect="1"/>
          </p:cNvPicPr>
          <p:nvPr/>
        </p:nvPicPr>
        <p:blipFill>
          <a:blip r:embed="rId8"/>
          <a:stretch>
            <a:fillRect/>
          </a:stretch>
        </p:blipFill>
        <p:spPr>
          <a:xfrm>
            <a:off x="6822099" y="1102735"/>
            <a:ext cx="1719388" cy="1600565"/>
          </a:xfrm>
          <a:prstGeom prst="rect">
            <a:avLst/>
          </a:prstGeom>
        </p:spPr>
      </p:pic>
      <p:pic>
        <p:nvPicPr>
          <p:cNvPr id="11" name="Picture 10">
            <a:extLst>
              <a:ext uri="{FF2B5EF4-FFF2-40B4-BE49-F238E27FC236}">
                <a16:creationId xmlns:a16="http://schemas.microsoft.com/office/drawing/2014/main" id="{C5765E73-C05C-5D07-E397-3D6A87ABF0A3}"/>
              </a:ext>
            </a:extLst>
          </p:cNvPr>
          <p:cNvPicPr>
            <a:picLocks noChangeAspect="1"/>
          </p:cNvPicPr>
          <p:nvPr/>
        </p:nvPicPr>
        <p:blipFill>
          <a:blip r:embed="rId9"/>
          <a:stretch>
            <a:fillRect/>
          </a:stretch>
        </p:blipFill>
        <p:spPr>
          <a:xfrm>
            <a:off x="3466070" y="2770481"/>
            <a:ext cx="2698510" cy="1725358"/>
          </a:xfrm>
          <a:prstGeom prst="rect">
            <a:avLst/>
          </a:prstGeom>
        </p:spPr>
      </p:pic>
      <p:pic>
        <p:nvPicPr>
          <p:cNvPr id="12" name="Picture 11">
            <a:extLst>
              <a:ext uri="{FF2B5EF4-FFF2-40B4-BE49-F238E27FC236}">
                <a16:creationId xmlns:a16="http://schemas.microsoft.com/office/drawing/2014/main" id="{1783F900-5C98-A304-1CE4-E3A427533E28}"/>
              </a:ext>
            </a:extLst>
          </p:cNvPr>
          <p:cNvPicPr>
            <a:picLocks noChangeAspect="1"/>
          </p:cNvPicPr>
          <p:nvPr/>
        </p:nvPicPr>
        <p:blipFill>
          <a:blip r:embed="rId10"/>
          <a:stretch>
            <a:fillRect/>
          </a:stretch>
        </p:blipFill>
        <p:spPr>
          <a:xfrm>
            <a:off x="6418013" y="2791638"/>
            <a:ext cx="2040188" cy="1725358"/>
          </a:xfrm>
          <a:prstGeom prst="rect">
            <a:avLst/>
          </a:prstGeom>
        </p:spPr>
      </p:pic>
      <p:pic>
        <p:nvPicPr>
          <p:cNvPr id="21" name="Picture 20">
            <a:extLst>
              <a:ext uri="{FF2B5EF4-FFF2-40B4-BE49-F238E27FC236}">
                <a16:creationId xmlns:a16="http://schemas.microsoft.com/office/drawing/2014/main" id="{040F540A-9DED-11E9-03BD-99EBB9E464F2}"/>
              </a:ext>
            </a:extLst>
          </p:cNvPr>
          <p:cNvPicPr>
            <a:picLocks noChangeAspect="1"/>
          </p:cNvPicPr>
          <p:nvPr/>
        </p:nvPicPr>
        <p:blipFill>
          <a:blip r:embed="rId11"/>
          <a:stretch>
            <a:fillRect/>
          </a:stretch>
        </p:blipFill>
        <p:spPr>
          <a:xfrm>
            <a:off x="1213628" y="2791638"/>
            <a:ext cx="2125725" cy="1725358"/>
          </a:xfrm>
          <a:prstGeom prst="rect">
            <a:avLst/>
          </a:prstGeom>
        </p:spPr>
      </p:pic>
    </p:spTree>
    <p:extLst>
      <p:ext uri="{BB962C8B-B14F-4D97-AF65-F5344CB8AC3E}">
        <p14:creationId xmlns:p14="http://schemas.microsoft.com/office/powerpoint/2010/main" val="1526760871"/>
      </p:ext>
    </p:extLst>
  </p:cSld>
  <p:clrMapOvr>
    <a:masterClrMapping/>
  </p:clrMapOvr>
  <p:transition advTm="3562">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7" name="Picture 6">
            <a:extLst>
              <a:ext uri="{FF2B5EF4-FFF2-40B4-BE49-F238E27FC236}">
                <a16:creationId xmlns:a16="http://schemas.microsoft.com/office/drawing/2014/main" id="{CE6713C0-F658-00B0-C9A3-1D216F3D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606" y="469828"/>
            <a:ext cx="919614" cy="598108"/>
          </a:xfrm>
          <a:prstGeom prst="rect">
            <a:avLst/>
          </a:prstGeom>
        </p:spPr>
      </p:pic>
      <p:sp>
        <p:nvSpPr>
          <p:cNvPr id="8" name="TextBox 7">
            <a:extLst>
              <a:ext uri="{FF2B5EF4-FFF2-40B4-BE49-F238E27FC236}">
                <a16:creationId xmlns:a16="http://schemas.microsoft.com/office/drawing/2014/main" id="{4DF634AC-4AAB-070B-EB78-DEF189477730}"/>
              </a:ext>
            </a:extLst>
          </p:cNvPr>
          <p:cNvSpPr txBox="1"/>
          <p:nvPr/>
        </p:nvSpPr>
        <p:spPr>
          <a:xfrm>
            <a:off x="7296685" y="592170"/>
            <a:ext cx="1161516"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AIT 580-003</a:t>
            </a:r>
          </a:p>
        </p:txBody>
      </p:sp>
      <p:sp>
        <p:nvSpPr>
          <p:cNvPr id="2" name="TextBox 1">
            <a:extLst>
              <a:ext uri="{FF2B5EF4-FFF2-40B4-BE49-F238E27FC236}">
                <a16:creationId xmlns:a16="http://schemas.microsoft.com/office/drawing/2014/main" id="{757A9C26-5AE6-41B3-4F86-C9F1BB5A9DE3}"/>
              </a:ext>
            </a:extLst>
          </p:cNvPr>
          <p:cNvSpPr txBox="1"/>
          <p:nvPr/>
        </p:nvSpPr>
        <p:spPr>
          <a:xfrm>
            <a:off x="3162171" y="652169"/>
            <a:ext cx="3113562"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Discussion of Lessons Learned</a:t>
            </a:r>
          </a:p>
        </p:txBody>
      </p:sp>
      <p:sp>
        <p:nvSpPr>
          <p:cNvPr id="3" name="TextBox 2">
            <a:extLst>
              <a:ext uri="{FF2B5EF4-FFF2-40B4-BE49-F238E27FC236}">
                <a16:creationId xmlns:a16="http://schemas.microsoft.com/office/drawing/2014/main" id="{0F6189A7-A57F-55C6-8925-7744B8561F34}"/>
              </a:ext>
            </a:extLst>
          </p:cNvPr>
          <p:cNvSpPr txBox="1"/>
          <p:nvPr/>
        </p:nvSpPr>
        <p:spPr>
          <a:xfrm>
            <a:off x="1440179" y="1541292"/>
            <a:ext cx="7018021" cy="231582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Exploratory Data Analysis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Multiple Linear Regression</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 Preprocessing</a:t>
            </a:r>
          </a:p>
          <a:p>
            <a:pPr lvl="4">
              <a:lnSpc>
                <a:spcPct val="150000"/>
              </a:lnSpc>
            </a:pPr>
            <a:r>
              <a:rPr lang="en-IN" dirty="0">
                <a:latin typeface="Times New Roman" panose="02020603050405020304" pitchFamily="18" charset="0"/>
                <a:cs typeface="Times New Roman" panose="02020603050405020304" pitchFamily="18" charset="0"/>
              </a:rPr>
              <a:t>	Data Cleaning</a:t>
            </a:r>
          </a:p>
          <a:p>
            <a:pPr lvl="4">
              <a:lnSpc>
                <a:spcPct val="150000"/>
              </a:lnSpc>
            </a:pPr>
            <a:r>
              <a:rPr lang="en-IN" dirty="0">
                <a:latin typeface="Times New Roman" panose="02020603050405020304" pitchFamily="18" charset="0"/>
                <a:cs typeface="Times New Roman" panose="02020603050405020304" pitchFamily="18" charset="0"/>
              </a:rPr>
              <a:t>	Data Transformation</a:t>
            </a:r>
          </a:p>
          <a:p>
            <a:pPr lvl="4">
              <a:lnSpc>
                <a:spcPct val="150000"/>
              </a:lnSpc>
            </a:pPr>
            <a:r>
              <a:rPr lang="en-IN" dirty="0">
                <a:latin typeface="Times New Roman" panose="02020603050405020304" pitchFamily="18" charset="0"/>
                <a:cs typeface="Times New Roman" panose="02020603050405020304" pitchFamily="18" charset="0"/>
              </a:rPr>
              <a:t>	Data Reduction</a:t>
            </a:r>
          </a:p>
          <a:p>
            <a:pPr lvl="4">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06991"/>
      </p:ext>
    </p:extLst>
  </p:cSld>
  <p:clrMapOvr>
    <a:masterClrMapping/>
  </p:clrMapOvr>
  <p:transition advTm="5121">
    <p:fade thruBlk="1"/>
  </p:transition>
</p:sld>
</file>

<file path=ppt/theme/theme1.xml><?xml version="1.0" encoding="utf-8"?>
<a:theme xmlns:a="http://schemas.openxmlformats.org/drawingml/2006/main" name="Quint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3397</TotalTime>
  <Words>164</Words>
  <Application>Microsoft Office PowerPoint</Application>
  <PresentationFormat>On-screen Show (16:9)</PresentationFormat>
  <Paragraphs>25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Wingdings</vt:lpstr>
      <vt:lpstr>Oswald</vt:lpstr>
      <vt:lpstr>Times New Roman</vt:lpstr>
      <vt:lpstr>Tinos</vt:lpstr>
      <vt:lpstr>Quintus template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WEB APPLICATION</dc:title>
  <dc:creator>Harish Pedapudi</dc:creator>
  <cp:lastModifiedBy>HARISH PEDAPUDI</cp:lastModifiedBy>
  <cp:revision>41</cp:revision>
  <dcterms:modified xsi:type="dcterms:W3CDTF">2023-05-08T22:58:23Z</dcterms:modified>
</cp:coreProperties>
</file>