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9144000" cy="51435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Georgia" panose="02040502050405020303" pitchFamily="18" charset="0"/>
      <p:regular r:id="rId28"/>
      <p:bold r:id="rId29"/>
      <p:italic r:id="rId30"/>
      <p:boldItalic r:id="rId31"/>
    </p:embeddedFont>
    <p:embeddedFont>
      <p:font typeface="Wingdings 3" panose="05040102010807070707" pitchFamily="18" charset="2"/>
      <p:regular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6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d7b17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d7b17f3_0_5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6d7b17f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6d7b17f3_0_7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d7b17f3_0_8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7a6d7b17f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6d7b17f3_0_10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a6d7b17f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6d7b17f3_0_10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6d7b17f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6d7b17f3_0_1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a6d7b17f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d7b17f3_0_12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a6d7b17f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d7b17f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d7b17f3_0_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8427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406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37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71631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477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537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5977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858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38126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142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142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348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5561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0696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2993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984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263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9433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29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developer.foursqua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/>
        </p:nvSpPr>
        <p:spPr>
          <a:xfrm>
            <a:off x="683825" y="1317075"/>
            <a:ext cx="7517100" cy="1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Explore </a:t>
            </a:r>
            <a:r>
              <a:rPr lang="en-US" sz="42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Zomato</a:t>
            </a:r>
            <a:r>
              <a:rPr lang="en-US" sz="4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restaurants dataset in the city of </a:t>
            </a:r>
            <a:r>
              <a:rPr lang="en-US" sz="4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Bengaluru</a:t>
            </a:r>
            <a:endParaRPr b="1" dirty="0"/>
          </a:p>
          <a:p>
            <a:pPr marL="0" marR="0" lvl="0" indent="0" algn="l" rtl="0">
              <a:lnSpc>
                <a:spcPct val="104190"/>
              </a:lnSpc>
              <a:spcBef>
                <a:spcPts val="648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24" y="0"/>
            <a:ext cx="729035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85" y="0"/>
            <a:ext cx="680623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1: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Indian restaurants are most recommended venues nearby the locations.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0" y="1821450"/>
            <a:ext cx="8306959" cy="26864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2: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recommended for the 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bakeries: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45" y="1821450"/>
            <a:ext cx="7735380" cy="22767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3: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seems like pizza place,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19" y="1847306"/>
            <a:ext cx="7925906" cy="18766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4: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It’s most recommended for cafes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1" y="1821450"/>
            <a:ext cx="7973538" cy="19624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5: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Fast food, cafes are the most recommended venues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6" y="1676275"/>
            <a:ext cx="8078327" cy="1790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181850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/>
              <a:t>) The </a:t>
            </a:r>
            <a:r>
              <a:rPr lang="en-US" dirty="0" err="1"/>
              <a:t>Banglore</a:t>
            </a:r>
            <a:r>
              <a:rPr lang="en-US" dirty="0"/>
              <a:t> has Best </a:t>
            </a:r>
            <a:r>
              <a:rPr lang="en-US" dirty="0" err="1"/>
              <a:t>retsaurents</a:t>
            </a:r>
            <a:r>
              <a:rPr lang="en-US" dirty="0"/>
              <a:t> in the JP Nagar and New BEL Road.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2) The Bengaluru has the worst </a:t>
            </a:r>
            <a:r>
              <a:rPr lang="en-US" dirty="0" err="1"/>
              <a:t>restaurents</a:t>
            </a:r>
            <a:r>
              <a:rPr lang="en-US" dirty="0"/>
              <a:t> in </a:t>
            </a:r>
            <a:r>
              <a:rPr lang="en-US" dirty="0" err="1"/>
              <a:t>Koramangla,Residency</a:t>
            </a:r>
            <a:r>
              <a:rPr lang="en-US" dirty="0"/>
              <a:t> Road.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3) </a:t>
            </a:r>
            <a:r>
              <a:rPr lang="en-US" dirty="0" err="1"/>
              <a:t>Indiranagar</a:t>
            </a:r>
            <a:r>
              <a:rPr lang="en-US" dirty="0"/>
              <a:t> has the best place for edible person to stay here.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4) </a:t>
            </a:r>
            <a:r>
              <a:rPr lang="en-US" dirty="0" err="1"/>
              <a:t>Kormangala</a:t>
            </a:r>
            <a:r>
              <a:rPr lang="en-US" dirty="0"/>
              <a:t> has the almost all the North Indian </a:t>
            </a:r>
            <a:r>
              <a:rPr lang="en-US" dirty="0" err="1"/>
              <a:t>restaurents</a:t>
            </a:r>
            <a:r>
              <a:rPr lang="en-US" dirty="0"/>
              <a:t>.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55600" y="1043075"/>
            <a:ext cx="8140800" cy="3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Bengaluru is the Silicon city of India. It is a part of the city of Karnataka 4 districts. The city itself has a population of 84.3 lakhs.</a:t>
            </a:r>
          </a:p>
          <a:p>
            <a:r>
              <a:rPr lang="en-US" dirty="0"/>
              <a:t>The center of </a:t>
            </a:r>
            <a:r>
              <a:rPr lang="en-US" dirty="0" err="1"/>
              <a:t>Indias</a:t>
            </a:r>
            <a:r>
              <a:rPr lang="en-US" dirty="0"/>
              <a:t> high-tech industry, the city is also known for its parks and nightlife.</a:t>
            </a: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With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its diverse culture , comes diverse food items. There are many restaurants in New Delhi City, each belonging to different categories like Chinese , Italian , French etc.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 as part of this project , we will list and visualize all major parts of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Bengaluru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55600" y="654175"/>
            <a:ext cx="81408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Questions that can be asked using the above mentioned datasets</a:t>
            </a:r>
            <a:endParaRPr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best location in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Bengaluru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City for Chinese Cuisine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areas have large number of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North Indian </a:t>
            </a:r>
            <a:r>
              <a:rPr lang="en-US" dirty="0" err="1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Restaurent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Market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all areas have less number of restaurant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is the best place to stay if I prefer Chinese Cuisine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places are have best restaurant in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Bengaluru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this project we need the following data :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Restaurants data that contains list Locality, Restaurant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name,Rating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along with their latitude and longitude.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</a:t>
            </a:r>
            <a:r>
              <a:rPr lang="en-US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 </a:t>
            </a:r>
            <a:r>
              <a:rPr lang="en-US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kaggel</a:t>
            </a:r>
            <a:r>
              <a:rPr lang="en-US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 dataset</a:t>
            </a:r>
            <a:endParaRPr dirty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This data set contains the required information. And we will use this data set to explore various locality of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Bengaluru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Nearby places in each locality of new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delhi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city.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Fousquare</a:t>
            </a:r>
            <a:r>
              <a:rPr lang="en-US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 API</a:t>
            </a:r>
            <a:endParaRPr dirty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By using this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api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we will get all the venues in each neighborhood.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Collect 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Bengaluru 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city data from </a:t>
            </a:r>
            <a:r>
              <a:rPr lang="en-US" sz="1600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</a:t>
            </a:r>
            <a:r>
              <a:rPr lang="en-US" sz="1600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 </a:t>
            </a:r>
            <a:r>
              <a:rPr lang="en-US" sz="1600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kaggel</a:t>
            </a:r>
            <a:r>
              <a:rPr lang="en-US" sz="1600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 dataset</a:t>
            </a:r>
            <a:endParaRPr sz="1600" dirty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FourSquare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API we will find all venues for each neighborhood.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Filter out all venues that are nearby by locality.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aggregative rating for each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resturant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to find the best places.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Visualize the Ranking of neighborhoods using folium library(python)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74" y="94904"/>
            <a:ext cx="7182852" cy="49536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37" y="118720"/>
            <a:ext cx="6992326" cy="49060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37" y="118720"/>
            <a:ext cx="6992326" cy="49060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426</Words>
  <Application>Microsoft Office PowerPoint</Application>
  <PresentationFormat>On-screen Show (16:9)</PresentationFormat>
  <Paragraphs>43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Century Gothic</vt:lpstr>
      <vt:lpstr>Calibri</vt:lpstr>
      <vt:lpstr>Arial</vt:lpstr>
      <vt:lpstr>Georgia</vt:lpstr>
      <vt:lpstr>Wingdings 3</vt:lpstr>
      <vt:lpstr>Roboto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P, Naresh Kumar</dc:creator>
  <cp:lastModifiedBy>P, Naresh Kumar</cp:lastModifiedBy>
  <cp:revision>3</cp:revision>
  <dcterms:modified xsi:type="dcterms:W3CDTF">2021-01-08T06:40:02Z</dcterms:modified>
</cp:coreProperties>
</file>