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0D04-61E8-98D4-0055-9AC406B9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7749-87E7-4B2A-7EA0-711913C5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9E2B-FCB1-5AE7-5085-20BD9DC2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C5E-DD51-683C-0BF1-CBB8D5DC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BC78-905D-6042-0043-D0AC0E85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7A4-2822-21F8-B3DD-8B29E01B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BA7C7-7356-4860-80C6-5260DA9C2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9715-F90A-62B0-9123-4A999A03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A0EF-A6F4-2130-1CE9-EFAE163E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1750-C131-0E36-0BDC-C3654293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981D-4C55-C99C-DBED-139B450DB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5990E-02CD-3363-0D4C-A6298928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C8CF-A22B-B92F-6AA4-74DD5869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FE79-D147-F12E-C1C6-5052F303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42FB-5A8E-29A1-2D75-46E79FE9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434E-AE6A-1858-17D3-D8522681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A038-3386-91A3-8C27-D74FC10F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2B26-F821-1404-3DB9-D9823C1B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AA61-B5C6-3C1C-1C0E-37F0A72D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F364-8712-4CFC-AF61-0193AE8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C923-D95A-27BD-EDCA-E726C52A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1E06-D61B-70F1-0DC2-F5A1375E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BADF-59F9-4567-8162-0E3F5A1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AA448-167D-D7A1-ECAC-A4144EF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5AF6-AE55-4F01-C1F2-9E97D1F1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DC3-8C80-00AB-2FF6-3463DBE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5CFC-FFD3-0305-49A5-23340E88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0E2A-431E-D9A5-6C8E-2C3AE105A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2DE34-C42B-FD06-AC45-2B1FBEF8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29D0-11D2-1676-8242-38AF9F3E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A736-2384-098E-48DF-CFCB288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D82C-BE50-A787-01D8-3AA09E31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5DC53-0B9F-E006-CE1E-9178A18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623CF-E12D-0D4A-F1E8-944F4B35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DBE8E-085F-0B09-96A4-20025D1B9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AD954-EADD-43B7-FB13-353BB019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5F383-BDA1-6F1F-2CEB-A1F6DF3D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C4C2A-7B62-F874-9BEE-22B8F4E5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84836-4E44-2A4D-6BCF-2F1DAA71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6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8A9-3459-8EAA-CE55-74A4518C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8633-73C4-26B9-D669-AB752173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0C6EC-EFF8-3920-78B2-C9C277EA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125ED-2B36-1DDB-2C98-72DA6FC0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0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690DD-1347-6A03-9443-7398695E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7BC94-0705-2D2D-0366-DE3925DC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1AB09-C9AF-2F50-63CC-2903EC2A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2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CDC9-43F0-F2BB-91B5-B17EB78E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261D-76F0-6A1E-AC76-7B7DF0A7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ED3-1516-B078-AB6F-04C0BA92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4913F-8814-75D6-0E30-5B294A95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C0F68-C9D0-E1FD-AD2E-F1E12DE0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537D9-9CE6-B85C-5595-6B18F3EF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47C1-925B-5977-BB5B-5CB6644A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F7C4A-D188-5EF2-8D9D-E80C372C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8A0D-0C77-2EBE-7693-3D22B792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6E51-14C5-CAB7-660F-D846A390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4220C-DF5C-D7A5-3DD6-586F563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71D9-7F4E-5C91-6AC4-D6E3593C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C7F2B-5F5C-F816-A7ED-E67335BC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B209F-A3A1-F95E-EC1D-65F588EB0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52AD-CC8D-1494-F7C7-D41364719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8ADF-F213-498C-89B5-F680B40C10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8FBD-E3CD-D6ED-6870-59620EDE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833E-8D22-8056-2283-4C918E572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AC1E-E048-453D-9796-5F935DE84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B791-E992-7C34-7A19-5EA6DA01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520137"/>
            <a:ext cx="9144000" cy="477837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AI Assisted Coding -2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8715A-57A1-E689-24B0-83A322085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1059426"/>
            <a:ext cx="10697496" cy="4800600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/>
              <a:t>Name : Sharath Peddi </a:t>
            </a:r>
          </a:p>
          <a:p>
            <a:pPr algn="l"/>
            <a:r>
              <a:rPr lang="en-US" b="1" dirty="0" err="1"/>
              <a:t>H.No</a:t>
            </a:r>
            <a:r>
              <a:rPr lang="en-US" b="1" dirty="0"/>
              <a:t> : 2403A52008 </a:t>
            </a:r>
          </a:p>
          <a:p>
            <a:pPr algn="l"/>
            <a:r>
              <a:rPr lang="en-US" b="1" dirty="0"/>
              <a:t>Batch : 02 </a:t>
            </a:r>
          </a:p>
          <a:p>
            <a:pPr algn="l"/>
            <a:r>
              <a:rPr lang="en-US" b="1" dirty="0"/>
              <a:t>Subject : AI Assisted Coding</a:t>
            </a:r>
            <a:endParaRPr lang="en-IN" b="1" dirty="0"/>
          </a:p>
          <a:p>
            <a:pPr marL="457200" indent="-457200" algn="l">
              <a:buAutoNum type="arabicParenR"/>
            </a:pPr>
            <a:endParaRPr lang="en-IN" dirty="0"/>
          </a:p>
          <a:p>
            <a:pPr marL="457200" indent="-457200" algn="l">
              <a:buAutoNum type="arabicParenR"/>
            </a:pPr>
            <a:endParaRPr lang="en-IN" dirty="0"/>
          </a:p>
          <a:p>
            <a:pPr algn="l"/>
            <a:r>
              <a:rPr lang="en-IN" dirty="0"/>
              <a:t>1)Use Gemini in </a:t>
            </a:r>
            <a:r>
              <a:rPr lang="en-IN" dirty="0" err="1"/>
              <a:t>Colab</a:t>
            </a:r>
            <a:r>
              <a:rPr lang="en-IN" dirty="0"/>
              <a:t> to write a function that filters out all negative numbers </a:t>
            </a:r>
            <a:r>
              <a:rPr lang="en-IN" dirty="0" err="1"/>
              <a:t>froma</a:t>
            </a:r>
            <a:r>
              <a:rPr lang="en-IN" dirty="0"/>
              <a:t> given list.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1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07FE-340A-2873-92FF-352D072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BA42D9-0957-646E-4383-F20EF46B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90" y="816077"/>
            <a:ext cx="11038674" cy="56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37EE-5F5A-790B-B299-DABB31C5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39"/>
            <a:ext cx="10515600" cy="588604"/>
          </a:xfrm>
        </p:spPr>
        <p:txBody>
          <a:bodyPr>
            <a:noAutofit/>
          </a:bodyPr>
          <a:lstStyle/>
          <a:p>
            <a:r>
              <a:rPr lang="en-IN" sz="2400" b="1" dirty="0"/>
              <a:t>2)Ask Gemini to generate code that reads a text file and counts the frequency of each word. Then ask it to explain the code</a:t>
            </a:r>
            <a:endParaRPr lang="en-IN" sz="1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46E32-E147-F649-549D-73CF7A12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60" y="1297858"/>
            <a:ext cx="8882307" cy="4682460"/>
          </a:xfrm>
        </p:spPr>
      </p:pic>
    </p:spTree>
    <p:extLst>
      <p:ext uri="{BB962C8B-B14F-4D97-AF65-F5344CB8AC3E}">
        <p14:creationId xmlns:p14="http://schemas.microsoft.com/office/powerpoint/2010/main" val="2897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7D0D-B23D-E23C-C3CF-C5600B26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>
            <a:noAutofit/>
          </a:bodyPr>
          <a:lstStyle/>
          <a:p>
            <a:r>
              <a:rPr lang="en-IN" sz="2400" b="1" dirty="0"/>
              <a:t>3)Use Cursor AI to generate a Python class called Book with attributes title, author, and a method summary() that prints the details</a:t>
            </a:r>
            <a:endParaRPr lang="en-IN" sz="1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A4BAA-3D2D-A38C-24E9-E88BEB24D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23" y="1530350"/>
            <a:ext cx="9152154" cy="4351338"/>
          </a:xfrm>
        </p:spPr>
      </p:pic>
    </p:spTree>
    <p:extLst>
      <p:ext uri="{BB962C8B-B14F-4D97-AF65-F5344CB8AC3E}">
        <p14:creationId xmlns:p14="http://schemas.microsoft.com/office/powerpoint/2010/main" val="206345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D5B2-737F-4EB3-0183-AB194908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>
            <a:noAutofit/>
          </a:bodyPr>
          <a:lstStyle/>
          <a:p>
            <a:r>
              <a:rPr lang="en-IN" sz="2400" b="1" dirty="0"/>
              <a:t>4)</a:t>
            </a:r>
            <a:r>
              <a:rPr lang="en-IN" dirty="0"/>
              <a:t> </a:t>
            </a:r>
            <a:r>
              <a:rPr lang="en-IN" sz="2400" b="1" dirty="0"/>
              <a:t>Ask Gemini to write a program that checks whether a number is an Armstrong number, and then modify it using Cursor AI to improve performance or structure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0383C-9A19-6F6F-B6BA-4F42ABD8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66" y="1501160"/>
            <a:ext cx="9619727" cy="4991714"/>
          </a:xfrm>
        </p:spPr>
      </p:pic>
    </p:spTree>
    <p:extLst>
      <p:ext uri="{BB962C8B-B14F-4D97-AF65-F5344CB8AC3E}">
        <p14:creationId xmlns:p14="http://schemas.microsoft.com/office/powerpoint/2010/main" val="38543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6EB0-3904-72A7-D206-4B04D93F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66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82A98-AF02-2AC5-36CF-D8EA6A77C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6" y="591266"/>
            <a:ext cx="11023687" cy="5233936"/>
          </a:xfrm>
        </p:spPr>
      </p:pic>
    </p:spTree>
    <p:extLst>
      <p:ext uri="{BB962C8B-B14F-4D97-AF65-F5344CB8AC3E}">
        <p14:creationId xmlns:p14="http://schemas.microsoft.com/office/powerpoint/2010/main" val="29893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9DA-FB7C-9CE7-4D48-B2802FD3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/>
              <a:t>5) Use both Gemini and Cursor AI to generate code for sorting a list of dictionaries by a specific key (e.g., age).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DB2D-2CD2-E662-AD86-C14DB91B1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268361"/>
            <a:ext cx="9940413" cy="4773665"/>
          </a:xfrm>
        </p:spPr>
      </p:pic>
    </p:spTree>
    <p:extLst>
      <p:ext uri="{BB962C8B-B14F-4D97-AF65-F5344CB8AC3E}">
        <p14:creationId xmlns:p14="http://schemas.microsoft.com/office/powerpoint/2010/main" val="150526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462E-295F-0F41-036E-147F645C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2" y="1032387"/>
            <a:ext cx="10515600" cy="5698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3D09F-CA3E-DE3C-20C2-192D6E932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38" y="1032387"/>
            <a:ext cx="9162729" cy="5009639"/>
          </a:xfrm>
        </p:spPr>
      </p:pic>
    </p:spTree>
    <p:extLst>
      <p:ext uri="{BB962C8B-B14F-4D97-AF65-F5344CB8AC3E}">
        <p14:creationId xmlns:p14="http://schemas.microsoft.com/office/powerpoint/2010/main" val="281063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AI Assisted Coding -2</vt:lpstr>
      <vt:lpstr>PowerPoint Presentation</vt:lpstr>
      <vt:lpstr>2)Ask Gemini to generate code that reads a text file and counts the frequency of each word. Then ask it to explain the code</vt:lpstr>
      <vt:lpstr>3)Use Cursor AI to generate a Python class called Book with attributes title, author, and a method summary() that prints the details</vt:lpstr>
      <vt:lpstr>4) Ask Gemini to write a program that checks whether a number is an Armstrong number, and then modify it using Cursor AI to improve performance or structure </vt:lpstr>
      <vt:lpstr>PowerPoint Presentation</vt:lpstr>
      <vt:lpstr>5) Use both Gemini and Cursor AI to generate code for sorting a list of dictionaries by a specific key (e.g., age).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sharath peddi</dc:creator>
  <cp:lastModifiedBy>Sharath Peddi</cp:lastModifiedBy>
  <cp:revision>3</cp:revision>
  <dcterms:created xsi:type="dcterms:W3CDTF">2025-08-19T16:05:11Z</dcterms:created>
  <dcterms:modified xsi:type="dcterms:W3CDTF">2025-09-24T08:23:51Z</dcterms:modified>
</cp:coreProperties>
</file>