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278" r:id="rId3"/>
    <p:sldId id="269" r:id="rId4"/>
    <p:sldId id="270" r:id="rId5"/>
    <p:sldId id="27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ram,Akshara" initials="G" lastIdx="2" clrIdx="0">
    <p:extLst>
      <p:ext uri="{19B8F6BF-5375-455C-9EA6-DF929625EA0E}">
        <p15:presenceInfo xmlns:p15="http://schemas.microsoft.com/office/powerpoint/2012/main" userId="S-1-5-21-2139973840-800022822-604069369-1685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C3D2-969D-42B1-8B41-FD085BCE560B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CDC5-6F4F-4417-9E6D-D0E4EB828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Superheroic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is a framework used to develop dynamic web applications. t streamlines the process of application development by presenting a higher level of abstraction to a developer.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CDC5-6F4F-4417-9E6D-D0E4EB828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9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ingthesmartway-com-blog/vue-js-2-quickstart-tutorial-2017-246195cfbdd2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aviocopes.com/vue-introduction/" TargetMode="External"/><Relationship Id="rId4" Type="http://schemas.openxmlformats.org/officeDocument/2006/relationships/hyperlink" Target="https://www.agriya.com/blog/pros-and-cons-of-vue-js-framewor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1096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228739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-Taraka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RaviTeja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Peddi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-Akshara Gurram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Manikanta Goud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Bandari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Sai Manikanta Durga Prasad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Vinukonda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-Indra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Mamidi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4" y="189412"/>
            <a:ext cx="3605348" cy="2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Event-Handling-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attribute added to the DOM elements to listen to the events in VueJS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Vue-router used to perform the Navigation between the pages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custom elements ,which can be reused in 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 HTML-based templates that bind the DOM with the Vue instance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 are applied to data that changes.</a:t>
            </a:r>
          </a:p>
        </p:txBody>
      </p:sp>
    </p:spTree>
    <p:extLst>
      <p:ext uri="{BB962C8B-B14F-4D97-AF65-F5344CB8AC3E}">
        <p14:creationId xmlns:p14="http://schemas.microsoft.com/office/powerpoint/2010/main" val="19956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976" y="1905000"/>
            <a:ext cx="8915400" cy="483523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very lightweight and the performance is also very fast.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Vue-CLI-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js can be installed by using the commandline-vue-cli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frontend actions we use the directives such as v-if,v-else,v-bind,v-model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VueJS can be easily merged with any other big projects without any issues. 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End to End Tests using Cypress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server-side rendering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VueJS uses html,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based approach for VueJS is very easy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Angular And VueJs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such as a v-if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v-for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 VueJs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ngFor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both have a command Line interface but for vue -Vue-cli,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angular-angular-cli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6327" y="817418"/>
            <a:ext cx="820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</p:spTree>
    <p:extLst>
      <p:ext uri="{BB962C8B-B14F-4D97-AF65-F5344CB8AC3E}">
        <p14:creationId xmlns:p14="http://schemas.microsoft.com/office/powerpoint/2010/main" val="1784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V-for: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2604972"/>
            <a:ext cx="7125694" cy="1648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82" y="5108860"/>
            <a:ext cx="7125694" cy="1752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9212" y="4327088"/>
            <a:ext cx="70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list in the output printing out 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 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44137"/>
            <a:ext cx="8915400" cy="54670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v-model directive creates a two-way binding on an input element or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medium-content-serif-font"/>
              </a:rPr>
              <a:t>Then use the directive to bind the value of an input element to that property</a:t>
            </a:r>
            <a:r>
              <a:rPr lang="en-US" altLang="en-US" sz="2000" dirty="0" smtClean="0">
                <a:solidFill>
                  <a:schemeClr val="tx1"/>
                </a:solidFill>
                <a:latin typeface="medium-content-serif-font"/>
              </a:rPr>
              <a:t>: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48835"/>
            <a:ext cx="8421275" cy="102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438397"/>
            <a:ext cx="869709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8195"/>
            <a:ext cx="8915400" cy="5636902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V-text: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V-text used to set the text content of the element.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07374"/>
            <a:ext cx="8771515" cy="17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vue.js: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Empowered HTML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documentation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Awesome integration.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 size.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vue.js: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resources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over flexibility.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full English documentation.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real engineer, there is no substantial difference which framework to choose, because it just takes some time to get used to the new one.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Every framework has its own pros and cons, meaning that there should be just a right choice for every single case during the product development.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5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medium.com/codingthesmartway-com-blog/vue-js-2-quickstart-tutorial-2017-246195cfbdd2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https://www.agriya.com/blog/pros-and-cons-of-vue-js-framework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https://flaviocopes.com/vue-introduction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5" y="339004"/>
            <a:ext cx="2576946" cy="32337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3" y="409575"/>
            <a:ext cx="2198542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1" y="332725"/>
            <a:ext cx="2396836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4" y="3952053"/>
            <a:ext cx="2586905" cy="260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4" y="3960668"/>
            <a:ext cx="2330162" cy="2606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657349" y="31146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928" y="3130336"/>
            <a:ext cx="2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Indra Reddy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1270" y="3130336"/>
            <a:ext cx="2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Manikanta Goud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26873" y="6189107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Durga Prasad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16980" y="6157975"/>
            <a:ext cx="22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Akshara Gurram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9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740" y="253538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Any queries…?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426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146" y="2743199"/>
            <a:ext cx="7232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you…!!!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0037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79" y="2074783"/>
            <a:ext cx="8915400" cy="3636209"/>
          </a:xfrm>
        </p:spPr>
      </p:pic>
    </p:spTree>
    <p:extLst>
      <p:ext uri="{BB962C8B-B14F-4D97-AF65-F5344CB8AC3E}">
        <p14:creationId xmlns:p14="http://schemas.microsoft.com/office/powerpoint/2010/main" val="491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2" y="1264556"/>
            <a:ext cx="7909612" cy="2902496"/>
          </a:xfrm>
        </p:spPr>
      </p:pic>
      <p:sp>
        <p:nvSpPr>
          <p:cNvPr id="9" name="TextBox 8"/>
          <p:cNvSpPr txBox="1"/>
          <p:nvPr/>
        </p:nvSpPr>
        <p:spPr>
          <a:xfrm flipH="1">
            <a:off x="2259874" y="4624251"/>
            <a:ext cx="85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open positions worldwide that require a specific knowledge of a certain framework. As a source, we took Indeed.com and got the following distribution according to more than 60,000 job offers.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Angular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 marL="457200" lvl="1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superheroic JavaScript MVVM framework, founded in 2009, which is awesome for building highly interactive web applications.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Upwork, Freelancer, Udemy, YouTube, Paypal, Nike, Google, Telegram, Weather, iStockphoto, AWS, Crunchbase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b="1" dirty="0"/>
              <a:t> </a:t>
            </a:r>
            <a:r>
              <a:rPr lang="en-US" sz="3200" b="1" dirty="0" smtClean="0"/>
              <a:t>ReactJS: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is a JavaScript library, open sourced by Facebook in 2013, which is great for building huge web applications where data is changeable on a regular basis.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 Instagram, Netflix, New York Times, Yahoo, Khan Academy, Whatsapp, Codecademy, Dropbox, Airbnb, Asana,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Intercom, Microsoft.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vue.js?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Approachable front-end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JQuery.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Evan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angular template syntax.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 from react.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mustache and handle bars.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popular is vue.js?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More than 100,000+ stars in GitHub.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vue.js?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JavaScript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building user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creating complex single page applications.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view layer only.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43" y="180764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0574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Web Works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Document Object Model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Basics,Git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tool that lets you compile JavaScript modules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 also known as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bundler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rerun tasks.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can run a development webserver.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1642</TotalTime>
  <Words>443</Words>
  <Application>Microsoft Office PowerPoint</Application>
  <PresentationFormat>Widescreen</PresentationFormat>
  <Paragraphs>123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medium-content-serif-font</vt:lpstr>
      <vt:lpstr>Times New Roman</vt:lpstr>
      <vt:lpstr>Wingdings</vt:lpstr>
      <vt:lpstr>Wingdings 3</vt:lpstr>
      <vt:lpstr>Wisp</vt:lpstr>
      <vt:lpstr>Getting started with Vue.js                   </vt:lpstr>
      <vt:lpstr>PowerPoint Presentation</vt:lpstr>
      <vt:lpstr>ReactJS vs Angular5 vs Vue.js </vt:lpstr>
      <vt:lpstr>ReactJS vs Angular5 vs Vue.js </vt:lpstr>
      <vt:lpstr>ReactJS vs Angular5 vs Vue.js </vt:lpstr>
      <vt:lpstr>Why vue.js?</vt:lpstr>
      <vt:lpstr>Introduction</vt:lpstr>
      <vt:lpstr>What is vue.js? </vt:lpstr>
      <vt:lpstr>A RoadMap To Vue Developer</vt:lpstr>
      <vt:lpstr>A RoadMap To Vue Developer</vt:lpstr>
      <vt:lpstr>A RoadMap To Vue Developer</vt:lpstr>
      <vt:lpstr>PowerPoint Presentation</vt:lpstr>
      <vt:lpstr>Directives:</vt:lpstr>
      <vt:lpstr>PowerPoint Presentation</vt:lpstr>
      <vt:lpstr>PowerPoint Presentation</vt:lpstr>
      <vt:lpstr>Advantages of vue.js:</vt:lpstr>
      <vt:lpstr>Disadvantages of vue.js: </vt:lpstr>
      <vt:lpstr>Conclusion:</vt:lpstr>
      <vt:lpstr>References: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Vue.js</dc:title>
  <dc:creator>Gurram,Akshara</dc:creator>
  <cp:lastModifiedBy>Gurram,Akshara</cp:lastModifiedBy>
  <cp:revision>33</cp:revision>
  <dcterms:created xsi:type="dcterms:W3CDTF">2018-11-10T22:16:33Z</dcterms:created>
  <dcterms:modified xsi:type="dcterms:W3CDTF">2018-11-12T01:42:35Z</dcterms:modified>
</cp:coreProperties>
</file>