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Patrick Hand"/>
      <p:regular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1893">
          <p15:clr>
            <a:srgbClr val="9AA0A6"/>
          </p15:clr>
        </p15:guide>
        <p15:guide id="3" orient="horz" pos="816">
          <p15:clr>
            <a:srgbClr val="9AA0A6"/>
          </p15:clr>
        </p15:guide>
        <p15:guide id="4" orient="horz" pos="629">
          <p15:clr>
            <a:srgbClr val="9AA0A6"/>
          </p15:clr>
        </p15:guide>
        <p15:guide id="5" orient="horz" pos="12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1893" orient="horz"/>
        <p:guide pos="816" orient="horz"/>
        <p:guide pos="629" orient="horz"/>
        <p:guide pos="124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atrickHand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15ed86e42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15ed86e42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15ed86e42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15ed86e42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144327cd5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144327cd5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144327cd5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144327cd5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144327cd5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144327cd5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8202635da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8202635da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144327cd5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144327cd5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144327cd5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144327cd5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Colocar valor do ticket medio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15ed86e42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15ed86e42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8202635da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8202635da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8202635d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8202635d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Quais são os Aprendizados da sua análise dos dados e o que sugere como Próximos Passos.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144327cd5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144327cd5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15ed86e42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115ed86e42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15ed86e42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15ed86e42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15ed86e42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15ed86e42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15ed86e42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15ed86e42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15ed86e42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15ed86e42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1144327cd55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1144327cd55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15ed86e42e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115ed86e42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115798d17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115798d17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115798d171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115798d171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8202635d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8202635d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8202635d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8202635d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8ba93bf016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8ba93bf016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202635da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202635da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15ed86e42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15ed86e42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15ed86e42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15ed86e42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8202635da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8202635da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15ed86e42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15ed86e42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15ed86e42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15ed86e42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806256" y="596650"/>
            <a:ext cx="3372300" cy="19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7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806432" y="2503200"/>
            <a:ext cx="33723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3022139">
            <a:off x="498186" y="272313"/>
            <a:ext cx="4797808" cy="4577462"/>
          </a:xfrm>
          <a:custGeom>
            <a:rect b="b" l="l" r="r" t="t"/>
            <a:pathLst>
              <a:path extrusionOk="0" h="40007" w="41934">
                <a:moveTo>
                  <a:pt x="19764" y="0"/>
                </a:moveTo>
                <a:cubicBezTo>
                  <a:pt x="12673" y="0"/>
                  <a:pt x="7464" y="5761"/>
                  <a:pt x="3836" y="11832"/>
                </a:cubicBezTo>
                <a:cubicBezTo>
                  <a:pt x="1729" y="15380"/>
                  <a:pt x="15" y="19564"/>
                  <a:pt x="1" y="24294"/>
                </a:cubicBezTo>
                <a:cubicBezTo>
                  <a:pt x="1" y="26310"/>
                  <a:pt x="440" y="28538"/>
                  <a:pt x="1440" y="30404"/>
                </a:cubicBezTo>
                <a:cubicBezTo>
                  <a:pt x="2502" y="32374"/>
                  <a:pt x="4124" y="33860"/>
                  <a:pt x="5776" y="35043"/>
                </a:cubicBezTo>
                <a:cubicBezTo>
                  <a:pt x="9809" y="37907"/>
                  <a:pt x="14554" y="39166"/>
                  <a:pt x="18874" y="39772"/>
                </a:cubicBezTo>
                <a:cubicBezTo>
                  <a:pt x="19980" y="39927"/>
                  <a:pt x="21071" y="40006"/>
                  <a:pt x="22144" y="40006"/>
                </a:cubicBezTo>
                <a:cubicBezTo>
                  <a:pt x="25383" y="40006"/>
                  <a:pt x="28455" y="39282"/>
                  <a:pt x="31245" y="37711"/>
                </a:cubicBezTo>
                <a:cubicBezTo>
                  <a:pt x="35247" y="35451"/>
                  <a:pt x="38174" y="31525"/>
                  <a:pt x="39795" y="26674"/>
                </a:cubicBezTo>
                <a:cubicBezTo>
                  <a:pt x="41418" y="21868"/>
                  <a:pt x="41933" y="16093"/>
                  <a:pt x="38841" y="10922"/>
                </a:cubicBezTo>
                <a:cubicBezTo>
                  <a:pt x="34596" y="3797"/>
                  <a:pt x="27030" y="401"/>
                  <a:pt x="20542" y="23"/>
                </a:cubicBezTo>
                <a:cubicBezTo>
                  <a:pt x="20280" y="8"/>
                  <a:pt x="20021" y="0"/>
                  <a:pt x="1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/>
          <p:nvPr/>
        </p:nvSpPr>
        <p:spPr>
          <a:xfrm flipH="1" rot="10800000">
            <a:off x="6724666" y="3110583"/>
            <a:ext cx="2419346" cy="2032917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 txBox="1"/>
          <p:nvPr>
            <p:ph hasCustomPrompt="1" type="title"/>
          </p:nvPr>
        </p:nvSpPr>
        <p:spPr>
          <a:xfrm>
            <a:off x="2857800" y="2109067"/>
            <a:ext cx="3415500" cy="11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1"/>
          <p:cNvSpPr/>
          <p:nvPr/>
        </p:nvSpPr>
        <p:spPr>
          <a:xfrm flipH="1">
            <a:off x="-9513" y="-9525"/>
            <a:ext cx="2438372" cy="2032917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 txBox="1"/>
          <p:nvPr>
            <p:ph idx="2" type="title"/>
          </p:nvPr>
        </p:nvSpPr>
        <p:spPr>
          <a:xfrm>
            <a:off x="742950" y="422181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7" name="Google Shape;167;p11"/>
          <p:cNvSpPr txBox="1"/>
          <p:nvPr>
            <p:ph idx="1" type="subTitle"/>
          </p:nvPr>
        </p:nvSpPr>
        <p:spPr>
          <a:xfrm>
            <a:off x="2710029" y="3315995"/>
            <a:ext cx="3719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3" type="subTitle"/>
          </p:nvPr>
        </p:nvSpPr>
        <p:spPr>
          <a:xfrm>
            <a:off x="2710050" y="3694577"/>
            <a:ext cx="37194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9" name="Google Shape;169;p11"/>
          <p:cNvSpPr/>
          <p:nvPr/>
        </p:nvSpPr>
        <p:spPr>
          <a:xfrm rot="-1674623">
            <a:off x="8197226" y="3981111"/>
            <a:ext cx="315532" cy="362633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TITLE_ONLY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/>
          <p:nvPr/>
        </p:nvSpPr>
        <p:spPr>
          <a:xfrm>
            <a:off x="-486075" y="2745925"/>
            <a:ext cx="4855163" cy="2730991"/>
          </a:xfrm>
          <a:custGeom>
            <a:rect b="b" l="l" r="r" t="t"/>
            <a:pathLst>
              <a:path extrusionOk="0" h="46890" w="70329">
                <a:moveTo>
                  <a:pt x="1" y="1"/>
                </a:moveTo>
                <a:lnTo>
                  <a:pt x="1" y="46890"/>
                </a:lnTo>
                <a:lnTo>
                  <a:pt x="70328" y="46890"/>
                </a:lnTo>
                <a:lnTo>
                  <a:pt x="70328" y="43918"/>
                </a:lnTo>
                <a:cubicBezTo>
                  <a:pt x="69797" y="43873"/>
                  <a:pt x="69282" y="43813"/>
                  <a:pt x="68766" y="43706"/>
                </a:cubicBezTo>
                <a:cubicBezTo>
                  <a:pt x="64673" y="42933"/>
                  <a:pt x="61156" y="40417"/>
                  <a:pt x="57366" y="38689"/>
                </a:cubicBezTo>
                <a:cubicBezTo>
                  <a:pt x="53315" y="36823"/>
                  <a:pt x="48865" y="35859"/>
                  <a:pt x="44409" y="35859"/>
                </a:cubicBezTo>
                <a:cubicBezTo>
                  <a:pt x="43796" y="35859"/>
                  <a:pt x="43182" y="35877"/>
                  <a:pt x="42570" y="35914"/>
                </a:cubicBezTo>
                <a:cubicBezTo>
                  <a:pt x="39295" y="36111"/>
                  <a:pt x="36067" y="36823"/>
                  <a:pt x="32792" y="36945"/>
                </a:cubicBezTo>
                <a:cubicBezTo>
                  <a:pt x="32513" y="36955"/>
                  <a:pt x="32233" y="36960"/>
                  <a:pt x="31952" y="36960"/>
                </a:cubicBezTo>
                <a:cubicBezTo>
                  <a:pt x="28922" y="36960"/>
                  <a:pt x="25827" y="36333"/>
                  <a:pt x="23468" y="34474"/>
                </a:cubicBezTo>
                <a:cubicBezTo>
                  <a:pt x="20285" y="31958"/>
                  <a:pt x="19057" y="27667"/>
                  <a:pt x="18663" y="23620"/>
                </a:cubicBezTo>
                <a:cubicBezTo>
                  <a:pt x="18269" y="19571"/>
                  <a:pt x="18481" y="15418"/>
                  <a:pt x="17359" y="11506"/>
                </a:cubicBezTo>
                <a:cubicBezTo>
                  <a:pt x="16070" y="7019"/>
                  <a:pt x="12933" y="3077"/>
                  <a:pt x="8824" y="880"/>
                </a:cubicBezTo>
                <a:cubicBezTo>
                  <a:pt x="8187" y="546"/>
                  <a:pt x="7550" y="258"/>
                  <a:pt x="68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6711445" y="-9517"/>
            <a:ext cx="2442083" cy="2032917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 txBox="1"/>
          <p:nvPr>
            <p:ph type="title"/>
          </p:nvPr>
        </p:nvSpPr>
        <p:spPr>
          <a:xfrm>
            <a:off x="311700" y="42590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E9528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13"/>
          <p:cNvSpPr txBox="1"/>
          <p:nvPr>
            <p:ph idx="1" type="subTitle"/>
          </p:nvPr>
        </p:nvSpPr>
        <p:spPr>
          <a:xfrm>
            <a:off x="6038125" y="2392459"/>
            <a:ext cx="18630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hasCustomPrompt="1" idx="2" type="title"/>
          </p:nvPr>
        </p:nvSpPr>
        <p:spPr>
          <a:xfrm>
            <a:off x="1243564" y="2243000"/>
            <a:ext cx="1830900" cy="3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hasCustomPrompt="1" idx="3" type="title"/>
          </p:nvPr>
        </p:nvSpPr>
        <p:spPr>
          <a:xfrm>
            <a:off x="6038134" y="2243000"/>
            <a:ext cx="1863000" cy="3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/>
          <p:nvPr>
            <p:ph idx="4" type="subTitle"/>
          </p:nvPr>
        </p:nvSpPr>
        <p:spPr>
          <a:xfrm>
            <a:off x="1243546" y="2392459"/>
            <a:ext cx="18630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3"/>
          <p:cNvSpPr txBox="1"/>
          <p:nvPr>
            <p:ph idx="5" type="subTitle"/>
          </p:nvPr>
        </p:nvSpPr>
        <p:spPr>
          <a:xfrm>
            <a:off x="6038126" y="2767342"/>
            <a:ext cx="18630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0" name="Google Shape;180;p13"/>
          <p:cNvSpPr txBox="1"/>
          <p:nvPr>
            <p:ph idx="6" type="subTitle"/>
          </p:nvPr>
        </p:nvSpPr>
        <p:spPr>
          <a:xfrm>
            <a:off x="1243550" y="2767342"/>
            <a:ext cx="18630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Lato"/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1" name="Google Shape;181;p13"/>
          <p:cNvSpPr/>
          <p:nvPr/>
        </p:nvSpPr>
        <p:spPr>
          <a:xfrm>
            <a:off x="555450" y="425888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s">
  <p:cSld name="TITLE_AND_BODY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/>
          <p:nvPr/>
        </p:nvSpPr>
        <p:spPr>
          <a:xfrm flipH="1">
            <a:off x="-12" y="-9575"/>
            <a:ext cx="1945187" cy="1619275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4"/>
          <p:cNvGrpSpPr/>
          <p:nvPr/>
        </p:nvGrpSpPr>
        <p:grpSpPr>
          <a:xfrm flipH="1" rot="10800000">
            <a:off x="8232755" y="-389196"/>
            <a:ext cx="1084571" cy="1857380"/>
            <a:chOff x="6126610" y="324750"/>
            <a:chExt cx="3026990" cy="4828125"/>
          </a:xfrm>
        </p:grpSpPr>
        <p:sp>
          <p:nvSpPr>
            <p:cNvPr id="185" name="Google Shape;185;p14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4"/>
          <p:cNvSpPr/>
          <p:nvPr/>
        </p:nvSpPr>
        <p:spPr>
          <a:xfrm>
            <a:off x="6757075" y="4756534"/>
            <a:ext cx="1596237" cy="393601"/>
          </a:xfrm>
          <a:custGeom>
            <a:rect b="b" l="l" r="r" t="t"/>
            <a:pathLst>
              <a:path extrusionOk="0" h="2328" w="9441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"/>
          <p:cNvSpPr txBox="1"/>
          <p:nvPr>
            <p:ph type="title"/>
          </p:nvPr>
        </p:nvSpPr>
        <p:spPr>
          <a:xfrm>
            <a:off x="311700" y="42099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722375" y="1266775"/>
            <a:ext cx="7699200" cy="27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2" type="subTitle"/>
          </p:nvPr>
        </p:nvSpPr>
        <p:spPr>
          <a:xfrm>
            <a:off x="722375" y="4307425"/>
            <a:ext cx="7699200" cy="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 flipH="1" rot="10800000">
            <a:off x="7788733" y="4005624"/>
            <a:ext cx="1360897" cy="1143528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 flipH="1">
            <a:off x="-9513" y="-9525"/>
            <a:ext cx="2438372" cy="2032917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 txBox="1"/>
          <p:nvPr>
            <p:ph type="title"/>
          </p:nvPr>
        </p:nvSpPr>
        <p:spPr>
          <a:xfrm>
            <a:off x="1869950" y="414147"/>
            <a:ext cx="52578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5" name="Google Shape;195;p15"/>
          <p:cNvSpPr txBox="1"/>
          <p:nvPr>
            <p:ph idx="1" type="subTitle"/>
          </p:nvPr>
        </p:nvSpPr>
        <p:spPr>
          <a:xfrm>
            <a:off x="722375" y="1383400"/>
            <a:ext cx="24870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96" name="Google Shape;196;p15"/>
          <p:cNvSpPr txBox="1"/>
          <p:nvPr>
            <p:ph idx="2" type="subTitle"/>
          </p:nvPr>
        </p:nvSpPr>
        <p:spPr>
          <a:xfrm>
            <a:off x="722375" y="1884100"/>
            <a:ext cx="2487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97" name="Google Shape;197;p15"/>
          <p:cNvSpPr txBox="1"/>
          <p:nvPr>
            <p:ph idx="3" type="subTitle"/>
          </p:nvPr>
        </p:nvSpPr>
        <p:spPr>
          <a:xfrm>
            <a:off x="3328425" y="1383400"/>
            <a:ext cx="24870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4" type="subTitle"/>
          </p:nvPr>
        </p:nvSpPr>
        <p:spPr>
          <a:xfrm>
            <a:off x="3200150" y="1884100"/>
            <a:ext cx="27435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5" type="subTitle"/>
          </p:nvPr>
        </p:nvSpPr>
        <p:spPr>
          <a:xfrm>
            <a:off x="5943600" y="1383400"/>
            <a:ext cx="24870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6" type="subTitle"/>
          </p:nvPr>
        </p:nvSpPr>
        <p:spPr>
          <a:xfrm>
            <a:off x="5950675" y="1884100"/>
            <a:ext cx="2487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7" type="subTitle"/>
          </p:nvPr>
        </p:nvSpPr>
        <p:spPr>
          <a:xfrm>
            <a:off x="722374" y="2839200"/>
            <a:ext cx="24870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8" type="subTitle"/>
          </p:nvPr>
        </p:nvSpPr>
        <p:spPr>
          <a:xfrm>
            <a:off x="722375" y="3358950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9" type="subTitle"/>
          </p:nvPr>
        </p:nvSpPr>
        <p:spPr>
          <a:xfrm>
            <a:off x="3326925" y="2839200"/>
            <a:ext cx="24870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13" type="subTitle"/>
          </p:nvPr>
        </p:nvSpPr>
        <p:spPr>
          <a:xfrm>
            <a:off x="3328425" y="3358950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14" type="subTitle"/>
          </p:nvPr>
        </p:nvSpPr>
        <p:spPr>
          <a:xfrm>
            <a:off x="5961100" y="2839200"/>
            <a:ext cx="24870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15" type="subTitle"/>
          </p:nvPr>
        </p:nvSpPr>
        <p:spPr>
          <a:xfrm>
            <a:off x="5961100" y="3358950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07" name="Google Shape;207;p15"/>
          <p:cNvSpPr txBox="1"/>
          <p:nvPr>
            <p:ph idx="16" type="subTitle"/>
          </p:nvPr>
        </p:nvSpPr>
        <p:spPr>
          <a:xfrm>
            <a:off x="722375" y="2257900"/>
            <a:ext cx="2487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8" name="Google Shape;208;p15"/>
          <p:cNvSpPr txBox="1"/>
          <p:nvPr>
            <p:ph idx="17" type="subTitle"/>
          </p:nvPr>
        </p:nvSpPr>
        <p:spPr>
          <a:xfrm>
            <a:off x="3328425" y="2257900"/>
            <a:ext cx="2487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9" name="Google Shape;209;p15"/>
          <p:cNvSpPr txBox="1"/>
          <p:nvPr>
            <p:ph idx="18" type="subTitle"/>
          </p:nvPr>
        </p:nvSpPr>
        <p:spPr>
          <a:xfrm>
            <a:off x="5950675" y="2257900"/>
            <a:ext cx="2487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0" name="Google Shape;210;p15"/>
          <p:cNvSpPr txBox="1"/>
          <p:nvPr>
            <p:ph idx="19" type="subTitle"/>
          </p:nvPr>
        </p:nvSpPr>
        <p:spPr>
          <a:xfrm>
            <a:off x="722375" y="3736266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1" name="Google Shape;211;p15"/>
          <p:cNvSpPr txBox="1"/>
          <p:nvPr>
            <p:ph idx="20" type="subTitle"/>
          </p:nvPr>
        </p:nvSpPr>
        <p:spPr>
          <a:xfrm>
            <a:off x="3328425" y="3736266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2" name="Google Shape;212;p15"/>
          <p:cNvSpPr txBox="1"/>
          <p:nvPr>
            <p:ph idx="21" type="subTitle"/>
          </p:nvPr>
        </p:nvSpPr>
        <p:spPr>
          <a:xfrm>
            <a:off x="5961100" y="3736266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TITLE_AND_BODY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/>
          <p:nvPr/>
        </p:nvSpPr>
        <p:spPr>
          <a:xfrm>
            <a:off x="-535725" y="3237826"/>
            <a:ext cx="3717063" cy="2090825"/>
          </a:xfrm>
          <a:custGeom>
            <a:rect b="b" l="l" r="r" t="t"/>
            <a:pathLst>
              <a:path extrusionOk="0" h="46890" w="70329">
                <a:moveTo>
                  <a:pt x="1" y="1"/>
                </a:moveTo>
                <a:lnTo>
                  <a:pt x="1" y="46890"/>
                </a:lnTo>
                <a:lnTo>
                  <a:pt x="70328" y="46890"/>
                </a:lnTo>
                <a:lnTo>
                  <a:pt x="70328" y="43918"/>
                </a:lnTo>
                <a:cubicBezTo>
                  <a:pt x="69797" y="43873"/>
                  <a:pt x="69282" y="43813"/>
                  <a:pt x="68766" y="43706"/>
                </a:cubicBezTo>
                <a:cubicBezTo>
                  <a:pt x="64673" y="42933"/>
                  <a:pt x="61156" y="40417"/>
                  <a:pt x="57366" y="38689"/>
                </a:cubicBezTo>
                <a:cubicBezTo>
                  <a:pt x="53315" y="36823"/>
                  <a:pt x="48865" y="35859"/>
                  <a:pt x="44409" y="35859"/>
                </a:cubicBezTo>
                <a:cubicBezTo>
                  <a:pt x="43796" y="35859"/>
                  <a:pt x="43182" y="35877"/>
                  <a:pt x="42570" y="35914"/>
                </a:cubicBezTo>
                <a:cubicBezTo>
                  <a:pt x="39295" y="36111"/>
                  <a:pt x="36067" y="36823"/>
                  <a:pt x="32792" y="36945"/>
                </a:cubicBezTo>
                <a:cubicBezTo>
                  <a:pt x="32513" y="36955"/>
                  <a:pt x="32233" y="36960"/>
                  <a:pt x="31952" y="36960"/>
                </a:cubicBezTo>
                <a:cubicBezTo>
                  <a:pt x="28922" y="36960"/>
                  <a:pt x="25827" y="36333"/>
                  <a:pt x="23468" y="34474"/>
                </a:cubicBezTo>
                <a:cubicBezTo>
                  <a:pt x="20285" y="31958"/>
                  <a:pt x="19057" y="27667"/>
                  <a:pt x="18663" y="23620"/>
                </a:cubicBezTo>
                <a:cubicBezTo>
                  <a:pt x="18269" y="19571"/>
                  <a:pt x="18481" y="15418"/>
                  <a:pt x="17359" y="11506"/>
                </a:cubicBezTo>
                <a:cubicBezTo>
                  <a:pt x="16070" y="7019"/>
                  <a:pt x="12933" y="3077"/>
                  <a:pt x="8824" y="880"/>
                </a:cubicBezTo>
                <a:cubicBezTo>
                  <a:pt x="8187" y="546"/>
                  <a:pt x="7550" y="258"/>
                  <a:pt x="68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6711445" y="-9517"/>
            <a:ext cx="2442083" cy="2032917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"/>
          <p:cNvSpPr txBox="1"/>
          <p:nvPr>
            <p:ph type="title"/>
          </p:nvPr>
        </p:nvSpPr>
        <p:spPr>
          <a:xfrm>
            <a:off x="742950" y="422464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7" name="Google Shape;217;p16"/>
          <p:cNvSpPr txBox="1"/>
          <p:nvPr>
            <p:ph idx="1" type="subTitle"/>
          </p:nvPr>
        </p:nvSpPr>
        <p:spPr>
          <a:xfrm>
            <a:off x="1676400" y="2854700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18" name="Google Shape;218;p16"/>
          <p:cNvSpPr txBox="1"/>
          <p:nvPr>
            <p:ph idx="2" type="subTitle"/>
          </p:nvPr>
        </p:nvSpPr>
        <p:spPr>
          <a:xfrm>
            <a:off x="4953007" y="2854700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19" name="Google Shape;219;p16"/>
          <p:cNvSpPr txBox="1"/>
          <p:nvPr>
            <p:ph idx="3" type="subTitle"/>
          </p:nvPr>
        </p:nvSpPr>
        <p:spPr>
          <a:xfrm>
            <a:off x="1676400" y="3227942"/>
            <a:ext cx="24384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0" name="Google Shape;220;p16"/>
          <p:cNvSpPr txBox="1"/>
          <p:nvPr>
            <p:ph idx="4" type="subTitle"/>
          </p:nvPr>
        </p:nvSpPr>
        <p:spPr>
          <a:xfrm>
            <a:off x="4953002" y="3227942"/>
            <a:ext cx="24384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221" name="Google Shape;221;p16"/>
          <p:cNvGrpSpPr/>
          <p:nvPr/>
        </p:nvGrpSpPr>
        <p:grpSpPr>
          <a:xfrm>
            <a:off x="381625" y="290278"/>
            <a:ext cx="578848" cy="498453"/>
            <a:chOff x="237350" y="2723775"/>
            <a:chExt cx="605300" cy="520850"/>
          </a:xfrm>
        </p:grpSpPr>
        <p:sp>
          <p:nvSpPr>
            <p:cNvPr id="222" name="Google Shape;222;p16"/>
            <p:cNvSpPr/>
            <p:nvPr/>
          </p:nvSpPr>
          <p:spPr>
            <a:xfrm>
              <a:off x="403000" y="3084050"/>
              <a:ext cx="152750" cy="160575"/>
            </a:xfrm>
            <a:custGeom>
              <a:rect b="b" l="l" r="r" t="t"/>
              <a:pathLst>
                <a:path extrusionOk="0" h="6423" w="6110">
                  <a:moveTo>
                    <a:pt x="3035" y="0"/>
                  </a:moveTo>
                  <a:cubicBezTo>
                    <a:pt x="2958" y="0"/>
                    <a:pt x="2881" y="4"/>
                    <a:pt x="2804" y="9"/>
                  </a:cubicBezTo>
                  <a:cubicBezTo>
                    <a:pt x="2683" y="25"/>
                    <a:pt x="2562" y="39"/>
                    <a:pt x="2440" y="70"/>
                  </a:cubicBezTo>
                  <a:cubicBezTo>
                    <a:pt x="2274" y="100"/>
                    <a:pt x="2077" y="207"/>
                    <a:pt x="1955" y="267"/>
                  </a:cubicBezTo>
                  <a:cubicBezTo>
                    <a:pt x="1864" y="298"/>
                    <a:pt x="1789" y="343"/>
                    <a:pt x="1713" y="389"/>
                  </a:cubicBezTo>
                  <a:cubicBezTo>
                    <a:pt x="1288" y="646"/>
                    <a:pt x="924" y="995"/>
                    <a:pt x="667" y="1389"/>
                  </a:cubicBezTo>
                  <a:cubicBezTo>
                    <a:pt x="212" y="2056"/>
                    <a:pt x="0" y="2905"/>
                    <a:pt x="106" y="3708"/>
                  </a:cubicBezTo>
                  <a:cubicBezTo>
                    <a:pt x="152" y="4072"/>
                    <a:pt x="212" y="4405"/>
                    <a:pt x="318" y="4755"/>
                  </a:cubicBezTo>
                  <a:cubicBezTo>
                    <a:pt x="394" y="5073"/>
                    <a:pt x="516" y="5391"/>
                    <a:pt x="607" y="5709"/>
                  </a:cubicBezTo>
                  <a:cubicBezTo>
                    <a:pt x="698" y="5968"/>
                    <a:pt x="849" y="6164"/>
                    <a:pt x="1076" y="6301"/>
                  </a:cubicBezTo>
                  <a:cubicBezTo>
                    <a:pt x="1228" y="6382"/>
                    <a:pt x="1400" y="6422"/>
                    <a:pt x="1570" y="6422"/>
                  </a:cubicBezTo>
                  <a:cubicBezTo>
                    <a:pt x="1654" y="6422"/>
                    <a:pt x="1739" y="6412"/>
                    <a:pt x="1819" y="6392"/>
                  </a:cubicBezTo>
                  <a:cubicBezTo>
                    <a:pt x="2305" y="6255"/>
                    <a:pt x="2668" y="5695"/>
                    <a:pt x="2501" y="5194"/>
                  </a:cubicBezTo>
                  <a:cubicBezTo>
                    <a:pt x="2335" y="4678"/>
                    <a:pt x="2153" y="4179"/>
                    <a:pt x="2062" y="3663"/>
                  </a:cubicBezTo>
                  <a:cubicBezTo>
                    <a:pt x="2046" y="3496"/>
                    <a:pt x="2046" y="3314"/>
                    <a:pt x="2046" y="3148"/>
                  </a:cubicBezTo>
                  <a:cubicBezTo>
                    <a:pt x="2077" y="3011"/>
                    <a:pt x="2107" y="2889"/>
                    <a:pt x="2137" y="2754"/>
                  </a:cubicBezTo>
                  <a:cubicBezTo>
                    <a:pt x="2198" y="2663"/>
                    <a:pt x="2244" y="2556"/>
                    <a:pt x="2305" y="2465"/>
                  </a:cubicBezTo>
                  <a:lnTo>
                    <a:pt x="2547" y="2222"/>
                  </a:lnTo>
                  <a:lnTo>
                    <a:pt x="2622" y="2162"/>
                  </a:lnTo>
                  <a:cubicBezTo>
                    <a:pt x="2713" y="2101"/>
                    <a:pt x="2820" y="2041"/>
                    <a:pt x="2911" y="1996"/>
                  </a:cubicBezTo>
                  <a:lnTo>
                    <a:pt x="2972" y="1980"/>
                  </a:lnTo>
                  <a:lnTo>
                    <a:pt x="3093" y="2010"/>
                  </a:lnTo>
                  <a:cubicBezTo>
                    <a:pt x="3275" y="2101"/>
                    <a:pt x="3441" y="2208"/>
                    <a:pt x="3608" y="2313"/>
                  </a:cubicBezTo>
                  <a:cubicBezTo>
                    <a:pt x="3865" y="2526"/>
                    <a:pt x="4093" y="2754"/>
                    <a:pt x="4351" y="2980"/>
                  </a:cubicBezTo>
                  <a:cubicBezTo>
                    <a:pt x="4561" y="3168"/>
                    <a:pt x="4823" y="3267"/>
                    <a:pt x="5084" y="3267"/>
                  </a:cubicBezTo>
                  <a:cubicBezTo>
                    <a:pt x="5350" y="3267"/>
                    <a:pt x="5615" y="3164"/>
                    <a:pt x="5822" y="2950"/>
                  </a:cubicBezTo>
                  <a:cubicBezTo>
                    <a:pt x="6004" y="2754"/>
                    <a:pt x="6109" y="2481"/>
                    <a:pt x="6109" y="2222"/>
                  </a:cubicBezTo>
                  <a:cubicBezTo>
                    <a:pt x="6109" y="1919"/>
                    <a:pt x="5988" y="1677"/>
                    <a:pt x="5791" y="1480"/>
                  </a:cubicBezTo>
                  <a:cubicBezTo>
                    <a:pt x="5533" y="1207"/>
                    <a:pt x="5230" y="979"/>
                    <a:pt x="4927" y="767"/>
                  </a:cubicBezTo>
                  <a:cubicBezTo>
                    <a:pt x="4700" y="601"/>
                    <a:pt x="4457" y="449"/>
                    <a:pt x="4184" y="312"/>
                  </a:cubicBezTo>
                  <a:cubicBezTo>
                    <a:pt x="3956" y="191"/>
                    <a:pt x="3699" y="100"/>
                    <a:pt x="3441" y="39"/>
                  </a:cubicBezTo>
                  <a:cubicBezTo>
                    <a:pt x="3306" y="11"/>
                    <a:pt x="3170" y="0"/>
                    <a:pt x="3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669050" y="2951700"/>
              <a:ext cx="122075" cy="140175"/>
            </a:xfrm>
            <a:custGeom>
              <a:rect b="b" l="l" r="r" t="t"/>
              <a:pathLst>
                <a:path extrusionOk="0" h="5607" w="4883">
                  <a:moveTo>
                    <a:pt x="2722" y="1"/>
                  </a:moveTo>
                  <a:cubicBezTo>
                    <a:pt x="2585" y="1"/>
                    <a:pt x="2449" y="16"/>
                    <a:pt x="2319" y="43"/>
                  </a:cubicBezTo>
                  <a:cubicBezTo>
                    <a:pt x="2062" y="104"/>
                    <a:pt x="1820" y="225"/>
                    <a:pt x="1577" y="346"/>
                  </a:cubicBezTo>
                  <a:lnTo>
                    <a:pt x="1517" y="377"/>
                  </a:lnTo>
                  <a:cubicBezTo>
                    <a:pt x="1335" y="482"/>
                    <a:pt x="1167" y="634"/>
                    <a:pt x="1016" y="755"/>
                  </a:cubicBezTo>
                  <a:cubicBezTo>
                    <a:pt x="940" y="832"/>
                    <a:pt x="864" y="907"/>
                    <a:pt x="789" y="998"/>
                  </a:cubicBezTo>
                  <a:cubicBezTo>
                    <a:pt x="470" y="1347"/>
                    <a:pt x="213" y="1725"/>
                    <a:pt x="106" y="2196"/>
                  </a:cubicBezTo>
                  <a:cubicBezTo>
                    <a:pt x="1" y="2635"/>
                    <a:pt x="91" y="3075"/>
                    <a:pt x="182" y="3500"/>
                  </a:cubicBezTo>
                  <a:cubicBezTo>
                    <a:pt x="273" y="3985"/>
                    <a:pt x="455" y="4454"/>
                    <a:pt x="607" y="4925"/>
                  </a:cubicBezTo>
                  <a:cubicBezTo>
                    <a:pt x="682" y="5167"/>
                    <a:pt x="834" y="5364"/>
                    <a:pt x="1062" y="5485"/>
                  </a:cubicBezTo>
                  <a:cubicBezTo>
                    <a:pt x="1203" y="5566"/>
                    <a:pt x="1365" y="5606"/>
                    <a:pt x="1524" y="5606"/>
                  </a:cubicBezTo>
                  <a:cubicBezTo>
                    <a:pt x="1604" y="5606"/>
                    <a:pt x="1683" y="5596"/>
                    <a:pt x="1759" y="5576"/>
                  </a:cubicBezTo>
                  <a:cubicBezTo>
                    <a:pt x="2244" y="5440"/>
                    <a:pt x="2578" y="4909"/>
                    <a:pt x="2426" y="4409"/>
                  </a:cubicBezTo>
                  <a:cubicBezTo>
                    <a:pt x="2244" y="3878"/>
                    <a:pt x="2047" y="3332"/>
                    <a:pt x="1941" y="2787"/>
                  </a:cubicBezTo>
                  <a:lnTo>
                    <a:pt x="1941" y="2590"/>
                  </a:lnTo>
                  <a:lnTo>
                    <a:pt x="1941" y="2574"/>
                  </a:lnTo>
                  <a:lnTo>
                    <a:pt x="2002" y="2469"/>
                  </a:lnTo>
                  <a:cubicBezTo>
                    <a:pt x="2107" y="2332"/>
                    <a:pt x="2228" y="2226"/>
                    <a:pt x="2350" y="2105"/>
                  </a:cubicBezTo>
                  <a:cubicBezTo>
                    <a:pt x="2426" y="2059"/>
                    <a:pt x="2501" y="2014"/>
                    <a:pt x="2592" y="1968"/>
                  </a:cubicBezTo>
                  <a:lnTo>
                    <a:pt x="2638" y="1953"/>
                  </a:lnTo>
                  <a:cubicBezTo>
                    <a:pt x="2744" y="2059"/>
                    <a:pt x="2835" y="2166"/>
                    <a:pt x="2926" y="2287"/>
                  </a:cubicBezTo>
                  <a:cubicBezTo>
                    <a:pt x="2986" y="2348"/>
                    <a:pt x="3033" y="2408"/>
                    <a:pt x="3077" y="2483"/>
                  </a:cubicBezTo>
                  <a:cubicBezTo>
                    <a:pt x="3199" y="2620"/>
                    <a:pt x="3350" y="2726"/>
                    <a:pt x="3502" y="2833"/>
                  </a:cubicBezTo>
                  <a:cubicBezTo>
                    <a:pt x="3653" y="2908"/>
                    <a:pt x="3805" y="2938"/>
                    <a:pt x="3972" y="2938"/>
                  </a:cubicBezTo>
                  <a:cubicBezTo>
                    <a:pt x="4215" y="2938"/>
                    <a:pt x="4458" y="2833"/>
                    <a:pt x="4624" y="2651"/>
                  </a:cubicBezTo>
                  <a:cubicBezTo>
                    <a:pt x="4745" y="2544"/>
                    <a:pt x="4821" y="2392"/>
                    <a:pt x="4866" y="2241"/>
                  </a:cubicBezTo>
                  <a:cubicBezTo>
                    <a:pt x="4866" y="2166"/>
                    <a:pt x="4882" y="2089"/>
                    <a:pt x="4882" y="1998"/>
                  </a:cubicBezTo>
                  <a:cubicBezTo>
                    <a:pt x="4882" y="1832"/>
                    <a:pt x="4836" y="1680"/>
                    <a:pt x="4761" y="1543"/>
                  </a:cubicBezTo>
                  <a:cubicBezTo>
                    <a:pt x="4639" y="1271"/>
                    <a:pt x="4442" y="1044"/>
                    <a:pt x="4260" y="816"/>
                  </a:cubicBezTo>
                  <a:cubicBezTo>
                    <a:pt x="3987" y="482"/>
                    <a:pt x="3653" y="179"/>
                    <a:pt x="3229" y="74"/>
                  </a:cubicBezTo>
                  <a:cubicBezTo>
                    <a:pt x="3062" y="23"/>
                    <a:pt x="2891" y="1"/>
                    <a:pt x="27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463625" y="2894550"/>
              <a:ext cx="139500" cy="130025"/>
            </a:xfrm>
            <a:custGeom>
              <a:rect b="b" l="l" r="r" t="t"/>
              <a:pathLst>
                <a:path extrusionOk="0" h="5201" w="5580">
                  <a:moveTo>
                    <a:pt x="2700" y="0"/>
                  </a:moveTo>
                  <a:cubicBezTo>
                    <a:pt x="2250" y="0"/>
                    <a:pt x="1791" y="123"/>
                    <a:pt x="1410" y="358"/>
                  </a:cubicBezTo>
                  <a:cubicBezTo>
                    <a:pt x="1335" y="389"/>
                    <a:pt x="1274" y="434"/>
                    <a:pt x="1214" y="480"/>
                  </a:cubicBezTo>
                  <a:cubicBezTo>
                    <a:pt x="1062" y="585"/>
                    <a:pt x="925" y="692"/>
                    <a:pt x="789" y="813"/>
                  </a:cubicBezTo>
                  <a:cubicBezTo>
                    <a:pt x="607" y="965"/>
                    <a:pt x="470" y="1147"/>
                    <a:pt x="349" y="1343"/>
                  </a:cubicBezTo>
                  <a:cubicBezTo>
                    <a:pt x="243" y="1480"/>
                    <a:pt x="197" y="1662"/>
                    <a:pt x="152" y="1814"/>
                  </a:cubicBezTo>
                  <a:cubicBezTo>
                    <a:pt x="122" y="1889"/>
                    <a:pt x="106" y="1965"/>
                    <a:pt x="76" y="2041"/>
                  </a:cubicBezTo>
                  <a:cubicBezTo>
                    <a:pt x="1" y="2360"/>
                    <a:pt x="46" y="2693"/>
                    <a:pt x="92" y="3011"/>
                  </a:cubicBezTo>
                  <a:cubicBezTo>
                    <a:pt x="197" y="3617"/>
                    <a:pt x="500" y="4179"/>
                    <a:pt x="773" y="4709"/>
                  </a:cubicBezTo>
                  <a:cubicBezTo>
                    <a:pt x="942" y="5035"/>
                    <a:pt x="1290" y="5200"/>
                    <a:pt x="1638" y="5200"/>
                  </a:cubicBezTo>
                  <a:cubicBezTo>
                    <a:pt x="1824" y="5200"/>
                    <a:pt x="2010" y="5153"/>
                    <a:pt x="2168" y="5058"/>
                  </a:cubicBezTo>
                  <a:cubicBezTo>
                    <a:pt x="2396" y="4921"/>
                    <a:pt x="2562" y="4709"/>
                    <a:pt x="2623" y="4452"/>
                  </a:cubicBezTo>
                  <a:cubicBezTo>
                    <a:pt x="2699" y="4179"/>
                    <a:pt x="2639" y="3920"/>
                    <a:pt x="2517" y="3678"/>
                  </a:cubicBezTo>
                  <a:cubicBezTo>
                    <a:pt x="2411" y="3496"/>
                    <a:pt x="2320" y="3314"/>
                    <a:pt x="2244" y="3132"/>
                  </a:cubicBezTo>
                  <a:cubicBezTo>
                    <a:pt x="2168" y="2950"/>
                    <a:pt x="2107" y="2768"/>
                    <a:pt x="2063" y="2572"/>
                  </a:cubicBezTo>
                  <a:lnTo>
                    <a:pt x="2063" y="2465"/>
                  </a:lnTo>
                  <a:lnTo>
                    <a:pt x="2093" y="2374"/>
                  </a:lnTo>
                  <a:lnTo>
                    <a:pt x="2107" y="2329"/>
                  </a:lnTo>
                  <a:cubicBezTo>
                    <a:pt x="2214" y="2222"/>
                    <a:pt x="2320" y="2117"/>
                    <a:pt x="2426" y="2026"/>
                  </a:cubicBezTo>
                  <a:cubicBezTo>
                    <a:pt x="2502" y="1980"/>
                    <a:pt x="2562" y="1935"/>
                    <a:pt x="2639" y="1889"/>
                  </a:cubicBezTo>
                  <a:lnTo>
                    <a:pt x="2684" y="1874"/>
                  </a:lnTo>
                  <a:lnTo>
                    <a:pt x="2926" y="1874"/>
                  </a:lnTo>
                  <a:cubicBezTo>
                    <a:pt x="3124" y="1905"/>
                    <a:pt x="3306" y="1950"/>
                    <a:pt x="3502" y="2010"/>
                  </a:cubicBezTo>
                  <a:cubicBezTo>
                    <a:pt x="3609" y="2056"/>
                    <a:pt x="3714" y="2117"/>
                    <a:pt x="3821" y="2178"/>
                  </a:cubicBezTo>
                  <a:cubicBezTo>
                    <a:pt x="3987" y="2269"/>
                    <a:pt x="4139" y="2374"/>
                    <a:pt x="4306" y="2465"/>
                  </a:cubicBezTo>
                  <a:cubicBezTo>
                    <a:pt x="4434" y="2535"/>
                    <a:pt x="4576" y="2569"/>
                    <a:pt x="4717" y="2569"/>
                  </a:cubicBezTo>
                  <a:cubicBezTo>
                    <a:pt x="4944" y="2569"/>
                    <a:pt x="5169" y="2481"/>
                    <a:pt x="5337" y="2313"/>
                  </a:cubicBezTo>
                  <a:cubicBezTo>
                    <a:pt x="5489" y="2147"/>
                    <a:pt x="5580" y="1935"/>
                    <a:pt x="5564" y="1707"/>
                  </a:cubicBezTo>
                  <a:cubicBezTo>
                    <a:pt x="5564" y="1464"/>
                    <a:pt x="5458" y="1283"/>
                    <a:pt x="5307" y="1101"/>
                  </a:cubicBezTo>
                  <a:cubicBezTo>
                    <a:pt x="5125" y="888"/>
                    <a:pt x="4867" y="722"/>
                    <a:pt x="4624" y="571"/>
                  </a:cubicBezTo>
                  <a:cubicBezTo>
                    <a:pt x="4367" y="419"/>
                    <a:pt x="4094" y="298"/>
                    <a:pt x="3821" y="207"/>
                  </a:cubicBezTo>
                  <a:cubicBezTo>
                    <a:pt x="3518" y="116"/>
                    <a:pt x="3229" y="55"/>
                    <a:pt x="2912" y="9"/>
                  </a:cubicBezTo>
                  <a:cubicBezTo>
                    <a:pt x="2841" y="3"/>
                    <a:pt x="2771" y="0"/>
                    <a:pt x="2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684575" y="2733175"/>
              <a:ext cx="158075" cy="103175"/>
            </a:xfrm>
            <a:custGeom>
              <a:rect b="b" l="l" r="r" t="t"/>
              <a:pathLst>
                <a:path extrusionOk="0" h="4127" w="6323">
                  <a:moveTo>
                    <a:pt x="3020" y="0"/>
                  </a:moveTo>
                  <a:cubicBezTo>
                    <a:pt x="2964" y="0"/>
                    <a:pt x="2907" y="2"/>
                    <a:pt x="2851" y="6"/>
                  </a:cubicBezTo>
                  <a:cubicBezTo>
                    <a:pt x="2608" y="36"/>
                    <a:pt x="2351" y="67"/>
                    <a:pt x="2123" y="158"/>
                  </a:cubicBezTo>
                  <a:cubicBezTo>
                    <a:pt x="1957" y="218"/>
                    <a:pt x="1805" y="295"/>
                    <a:pt x="1654" y="370"/>
                  </a:cubicBezTo>
                  <a:cubicBezTo>
                    <a:pt x="1381" y="537"/>
                    <a:pt x="1138" y="734"/>
                    <a:pt x="940" y="976"/>
                  </a:cubicBezTo>
                  <a:cubicBezTo>
                    <a:pt x="637" y="1295"/>
                    <a:pt x="425" y="1674"/>
                    <a:pt x="273" y="2084"/>
                  </a:cubicBezTo>
                  <a:cubicBezTo>
                    <a:pt x="168" y="2371"/>
                    <a:pt x="107" y="2674"/>
                    <a:pt x="47" y="2977"/>
                  </a:cubicBezTo>
                  <a:cubicBezTo>
                    <a:pt x="0" y="3220"/>
                    <a:pt x="16" y="3462"/>
                    <a:pt x="152" y="3675"/>
                  </a:cubicBezTo>
                  <a:cubicBezTo>
                    <a:pt x="289" y="3887"/>
                    <a:pt x="486" y="4054"/>
                    <a:pt x="728" y="4099"/>
                  </a:cubicBezTo>
                  <a:cubicBezTo>
                    <a:pt x="801" y="4118"/>
                    <a:pt x="876" y="4127"/>
                    <a:pt x="951" y="4127"/>
                  </a:cubicBezTo>
                  <a:cubicBezTo>
                    <a:pt x="1365" y="4127"/>
                    <a:pt x="1789" y="3856"/>
                    <a:pt x="1866" y="3432"/>
                  </a:cubicBezTo>
                  <a:cubicBezTo>
                    <a:pt x="1911" y="3159"/>
                    <a:pt x="1971" y="2902"/>
                    <a:pt x="2048" y="2660"/>
                  </a:cubicBezTo>
                  <a:cubicBezTo>
                    <a:pt x="2108" y="2538"/>
                    <a:pt x="2169" y="2447"/>
                    <a:pt x="2230" y="2341"/>
                  </a:cubicBezTo>
                  <a:cubicBezTo>
                    <a:pt x="2321" y="2235"/>
                    <a:pt x="2396" y="2128"/>
                    <a:pt x="2502" y="2037"/>
                  </a:cubicBezTo>
                  <a:cubicBezTo>
                    <a:pt x="2563" y="2007"/>
                    <a:pt x="2624" y="1962"/>
                    <a:pt x="2684" y="1932"/>
                  </a:cubicBezTo>
                  <a:lnTo>
                    <a:pt x="2897" y="1871"/>
                  </a:lnTo>
                  <a:lnTo>
                    <a:pt x="3170" y="1871"/>
                  </a:lnTo>
                  <a:cubicBezTo>
                    <a:pt x="3351" y="1902"/>
                    <a:pt x="3518" y="1946"/>
                    <a:pt x="3685" y="1993"/>
                  </a:cubicBezTo>
                  <a:cubicBezTo>
                    <a:pt x="3760" y="2037"/>
                    <a:pt x="3851" y="2068"/>
                    <a:pt x="3928" y="2114"/>
                  </a:cubicBezTo>
                  <a:cubicBezTo>
                    <a:pt x="4033" y="2174"/>
                    <a:pt x="4124" y="2235"/>
                    <a:pt x="4215" y="2296"/>
                  </a:cubicBezTo>
                  <a:cubicBezTo>
                    <a:pt x="4367" y="2417"/>
                    <a:pt x="4504" y="2538"/>
                    <a:pt x="4639" y="2660"/>
                  </a:cubicBezTo>
                  <a:cubicBezTo>
                    <a:pt x="4832" y="2830"/>
                    <a:pt x="5069" y="2917"/>
                    <a:pt x="5303" y="2917"/>
                  </a:cubicBezTo>
                  <a:cubicBezTo>
                    <a:pt x="5547" y="2917"/>
                    <a:pt x="5788" y="2822"/>
                    <a:pt x="5974" y="2629"/>
                  </a:cubicBezTo>
                  <a:cubicBezTo>
                    <a:pt x="6323" y="2265"/>
                    <a:pt x="6323" y="1659"/>
                    <a:pt x="5943" y="1310"/>
                  </a:cubicBezTo>
                  <a:cubicBezTo>
                    <a:pt x="5595" y="992"/>
                    <a:pt x="5231" y="673"/>
                    <a:pt x="4807" y="446"/>
                  </a:cubicBezTo>
                  <a:cubicBezTo>
                    <a:pt x="4595" y="325"/>
                    <a:pt x="4352" y="249"/>
                    <a:pt x="4109" y="158"/>
                  </a:cubicBezTo>
                  <a:cubicBezTo>
                    <a:pt x="3912" y="97"/>
                    <a:pt x="3700" y="67"/>
                    <a:pt x="3487" y="36"/>
                  </a:cubicBezTo>
                  <a:cubicBezTo>
                    <a:pt x="3332" y="14"/>
                    <a:pt x="3176" y="0"/>
                    <a:pt x="3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37350" y="3021450"/>
              <a:ext cx="125850" cy="104175"/>
            </a:xfrm>
            <a:custGeom>
              <a:rect b="b" l="l" r="r" t="t"/>
              <a:pathLst>
                <a:path extrusionOk="0" h="4167" w="5034">
                  <a:moveTo>
                    <a:pt x="2846" y="0"/>
                  </a:moveTo>
                  <a:cubicBezTo>
                    <a:pt x="2596" y="0"/>
                    <a:pt x="2348" y="29"/>
                    <a:pt x="2093" y="73"/>
                  </a:cubicBezTo>
                  <a:cubicBezTo>
                    <a:pt x="1911" y="103"/>
                    <a:pt x="1699" y="194"/>
                    <a:pt x="1547" y="269"/>
                  </a:cubicBezTo>
                  <a:lnTo>
                    <a:pt x="1426" y="346"/>
                  </a:lnTo>
                  <a:cubicBezTo>
                    <a:pt x="1213" y="451"/>
                    <a:pt x="1047" y="603"/>
                    <a:pt x="880" y="770"/>
                  </a:cubicBezTo>
                  <a:cubicBezTo>
                    <a:pt x="744" y="906"/>
                    <a:pt x="623" y="1088"/>
                    <a:pt x="516" y="1255"/>
                  </a:cubicBezTo>
                  <a:cubicBezTo>
                    <a:pt x="455" y="1346"/>
                    <a:pt x="411" y="1437"/>
                    <a:pt x="365" y="1543"/>
                  </a:cubicBezTo>
                  <a:cubicBezTo>
                    <a:pt x="289" y="1741"/>
                    <a:pt x="213" y="1937"/>
                    <a:pt x="152" y="2135"/>
                  </a:cubicBezTo>
                  <a:cubicBezTo>
                    <a:pt x="47" y="2529"/>
                    <a:pt x="1" y="2923"/>
                    <a:pt x="47" y="3317"/>
                  </a:cubicBezTo>
                  <a:cubicBezTo>
                    <a:pt x="47" y="3469"/>
                    <a:pt x="92" y="3620"/>
                    <a:pt x="168" y="3742"/>
                  </a:cubicBezTo>
                  <a:cubicBezTo>
                    <a:pt x="289" y="3938"/>
                    <a:pt x="471" y="4090"/>
                    <a:pt x="698" y="4136"/>
                  </a:cubicBezTo>
                  <a:cubicBezTo>
                    <a:pt x="769" y="4156"/>
                    <a:pt x="843" y="4166"/>
                    <a:pt x="918" y="4166"/>
                  </a:cubicBezTo>
                  <a:cubicBezTo>
                    <a:pt x="1067" y="4166"/>
                    <a:pt x="1219" y="4126"/>
                    <a:pt x="1351" y="4045"/>
                  </a:cubicBezTo>
                  <a:cubicBezTo>
                    <a:pt x="1532" y="3938"/>
                    <a:pt x="1714" y="3726"/>
                    <a:pt x="1745" y="3514"/>
                  </a:cubicBezTo>
                  <a:cubicBezTo>
                    <a:pt x="1805" y="3075"/>
                    <a:pt x="1866" y="2650"/>
                    <a:pt x="2002" y="2226"/>
                  </a:cubicBezTo>
                  <a:cubicBezTo>
                    <a:pt x="2032" y="2165"/>
                    <a:pt x="2078" y="2089"/>
                    <a:pt x="2109" y="2028"/>
                  </a:cubicBezTo>
                  <a:lnTo>
                    <a:pt x="2275" y="1862"/>
                  </a:lnTo>
                  <a:lnTo>
                    <a:pt x="2396" y="1785"/>
                  </a:lnTo>
                  <a:lnTo>
                    <a:pt x="2578" y="1741"/>
                  </a:lnTo>
                  <a:cubicBezTo>
                    <a:pt x="2658" y="1736"/>
                    <a:pt x="2739" y="1734"/>
                    <a:pt x="2820" y="1734"/>
                  </a:cubicBezTo>
                  <a:cubicBezTo>
                    <a:pt x="3012" y="1734"/>
                    <a:pt x="3204" y="1745"/>
                    <a:pt x="3397" y="1755"/>
                  </a:cubicBezTo>
                  <a:cubicBezTo>
                    <a:pt x="3578" y="1785"/>
                    <a:pt x="3760" y="1816"/>
                    <a:pt x="3928" y="1846"/>
                  </a:cubicBezTo>
                  <a:cubicBezTo>
                    <a:pt x="4009" y="1861"/>
                    <a:pt x="4086" y="1870"/>
                    <a:pt x="4161" y="1870"/>
                  </a:cubicBezTo>
                  <a:cubicBezTo>
                    <a:pt x="4310" y="1870"/>
                    <a:pt x="4448" y="1836"/>
                    <a:pt x="4579" y="1755"/>
                  </a:cubicBezTo>
                  <a:cubicBezTo>
                    <a:pt x="4777" y="1634"/>
                    <a:pt x="4928" y="1437"/>
                    <a:pt x="4973" y="1225"/>
                  </a:cubicBezTo>
                  <a:cubicBezTo>
                    <a:pt x="5034" y="997"/>
                    <a:pt x="5003" y="770"/>
                    <a:pt x="4882" y="573"/>
                  </a:cubicBezTo>
                  <a:cubicBezTo>
                    <a:pt x="4777" y="391"/>
                    <a:pt x="4564" y="209"/>
                    <a:pt x="4352" y="178"/>
                  </a:cubicBezTo>
                  <a:cubicBezTo>
                    <a:pt x="3942" y="103"/>
                    <a:pt x="3548" y="57"/>
                    <a:pt x="3124" y="12"/>
                  </a:cubicBezTo>
                  <a:cubicBezTo>
                    <a:pt x="3030" y="4"/>
                    <a:pt x="2938" y="0"/>
                    <a:pt x="2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71100" y="2851000"/>
              <a:ext cx="111825" cy="105225"/>
            </a:xfrm>
            <a:custGeom>
              <a:rect b="b" l="l" r="r" t="t"/>
              <a:pathLst>
                <a:path extrusionOk="0" h="4209" w="4473">
                  <a:moveTo>
                    <a:pt x="2615" y="0"/>
                  </a:moveTo>
                  <a:cubicBezTo>
                    <a:pt x="2149" y="0"/>
                    <a:pt x="1691" y="146"/>
                    <a:pt x="1304" y="387"/>
                  </a:cubicBezTo>
                  <a:cubicBezTo>
                    <a:pt x="1228" y="417"/>
                    <a:pt x="1167" y="463"/>
                    <a:pt x="1107" y="508"/>
                  </a:cubicBezTo>
                  <a:cubicBezTo>
                    <a:pt x="789" y="736"/>
                    <a:pt x="531" y="1009"/>
                    <a:pt x="304" y="1312"/>
                  </a:cubicBezTo>
                  <a:cubicBezTo>
                    <a:pt x="258" y="1373"/>
                    <a:pt x="213" y="1433"/>
                    <a:pt x="182" y="1509"/>
                  </a:cubicBezTo>
                  <a:cubicBezTo>
                    <a:pt x="136" y="1600"/>
                    <a:pt x="91" y="1706"/>
                    <a:pt x="45" y="1812"/>
                  </a:cubicBezTo>
                  <a:cubicBezTo>
                    <a:pt x="15" y="2054"/>
                    <a:pt x="1" y="2267"/>
                    <a:pt x="45" y="2509"/>
                  </a:cubicBezTo>
                  <a:cubicBezTo>
                    <a:pt x="106" y="2798"/>
                    <a:pt x="243" y="3071"/>
                    <a:pt x="395" y="3313"/>
                  </a:cubicBezTo>
                  <a:cubicBezTo>
                    <a:pt x="470" y="3465"/>
                    <a:pt x="561" y="3616"/>
                    <a:pt x="652" y="3768"/>
                  </a:cubicBezTo>
                  <a:cubicBezTo>
                    <a:pt x="831" y="4047"/>
                    <a:pt x="1136" y="4208"/>
                    <a:pt x="1448" y="4208"/>
                  </a:cubicBezTo>
                  <a:cubicBezTo>
                    <a:pt x="1610" y="4208"/>
                    <a:pt x="1775" y="4165"/>
                    <a:pt x="1925" y="4071"/>
                  </a:cubicBezTo>
                  <a:cubicBezTo>
                    <a:pt x="2350" y="3829"/>
                    <a:pt x="2501" y="3237"/>
                    <a:pt x="2244" y="2812"/>
                  </a:cubicBezTo>
                  <a:cubicBezTo>
                    <a:pt x="2107" y="2616"/>
                    <a:pt x="1986" y="2418"/>
                    <a:pt x="1880" y="2206"/>
                  </a:cubicBezTo>
                  <a:lnTo>
                    <a:pt x="1925" y="2131"/>
                  </a:lnTo>
                  <a:cubicBezTo>
                    <a:pt x="2016" y="2024"/>
                    <a:pt x="2107" y="1919"/>
                    <a:pt x="2214" y="1828"/>
                  </a:cubicBezTo>
                  <a:cubicBezTo>
                    <a:pt x="2289" y="1781"/>
                    <a:pt x="2365" y="1737"/>
                    <a:pt x="2426" y="1690"/>
                  </a:cubicBezTo>
                  <a:lnTo>
                    <a:pt x="2562" y="1660"/>
                  </a:lnTo>
                  <a:cubicBezTo>
                    <a:pt x="2600" y="1653"/>
                    <a:pt x="2642" y="1649"/>
                    <a:pt x="2686" y="1649"/>
                  </a:cubicBezTo>
                  <a:cubicBezTo>
                    <a:pt x="2729" y="1649"/>
                    <a:pt x="2775" y="1653"/>
                    <a:pt x="2820" y="1660"/>
                  </a:cubicBezTo>
                  <a:cubicBezTo>
                    <a:pt x="3033" y="1690"/>
                    <a:pt x="3229" y="1751"/>
                    <a:pt x="3441" y="1812"/>
                  </a:cubicBezTo>
                  <a:cubicBezTo>
                    <a:pt x="3505" y="1828"/>
                    <a:pt x="3571" y="1837"/>
                    <a:pt x="3635" y="1837"/>
                  </a:cubicBezTo>
                  <a:cubicBezTo>
                    <a:pt x="3923" y="1837"/>
                    <a:pt x="4202" y="1678"/>
                    <a:pt x="4351" y="1418"/>
                  </a:cubicBezTo>
                  <a:cubicBezTo>
                    <a:pt x="4442" y="1236"/>
                    <a:pt x="4472" y="1023"/>
                    <a:pt x="4411" y="827"/>
                  </a:cubicBezTo>
                  <a:cubicBezTo>
                    <a:pt x="4367" y="629"/>
                    <a:pt x="4215" y="417"/>
                    <a:pt x="4033" y="326"/>
                  </a:cubicBezTo>
                  <a:cubicBezTo>
                    <a:pt x="3835" y="251"/>
                    <a:pt x="3639" y="175"/>
                    <a:pt x="3427" y="114"/>
                  </a:cubicBezTo>
                  <a:cubicBezTo>
                    <a:pt x="3229" y="53"/>
                    <a:pt x="3017" y="39"/>
                    <a:pt x="2805" y="8"/>
                  </a:cubicBezTo>
                  <a:cubicBezTo>
                    <a:pt x="2741" y="3"/>
                    <a:pt x="2678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469700" y="2723775"/>
              <a:ext cx="126600" cy="126700"/>
            </a:xfrm>
            <a:custGeom>
              <a:rect b="b" l="l" r="r" t="t"/>
              <a:pathLst>
                <a:path extrusionOk="0" h="5068" w="5064">
                  <a:moveTo>
                    <a:pt x="2625" y="1"/>
                  </a:moveTo>
                  <a:cubicBezTo>
                    <a:pt x="2589" y="1"/>
                    <a:pt x="2553" y="2"/>
                    <a:pt x="2517" y="4"/>
                  </a:cubicBezTo>
                  <a:cubicBezTo>
                    <a:pt x="2380" y="4"/>
                    <a:pt x="2228" y="34"/>
                    <a:pt x="2092" y="64"/>
                  </a:cubicBezTo>
                  <a:cubicBezTo>
                    <a:pt x="1864" y="95"/>
                    <a:pt x="1638" y="216"/>
                    <a:pt x="1425" y="321"/>
                  </a:cubicBezTo>
                  <a:lnTo>
                    <a:pt x="1365" y="352"/>
                  </a:lnTo>
                  <a:cubicBezTo>
                    <a:pt x="1213" y="443"/>
                    <a:pt x="1062" y="564"/>
                    <a:pt x="925" y="685"/>
                  </a:cubicBezTo>
                  <a:cubicBezTo>
                    <a:pt x="789" y="806"/>
                    <a:pt x="652" y="944"/>
                    <a:pt x="546" y="1095"/>
                  </a:cubicBezTo>
                  <a:cubicBezTo>
                    <a:pt x="318" y="1383"/>
                    <a:pt x="167" y="1686"/>
                    <a:pt x="76" y="2035"/>
                  </a:cubicBezTo>
                  <a:cubicBezTo>
                    <a:pt x="15" y="2262"/>
                    <a:pt x="15" y="2504"/>
                    <a:pt x="0" y="2732"/>
                  </a:cubicBezTo>
                  <a:cubicBezTo>
                    <a:pt x="0" y="2945"/>
                    <a:pt x="15" y="3157"/>
                    <a:pt x="31" y="3384"/>
                  </a:cubicBezTo>
                  <a:cubicBezTo>
                    <a:pt x="45" y="3672"/>
                    <a:pt x="61" y="3960"/>
                    <a:pt x="76" y="4263"/>
                  </a:cubicBezTo>
                  <a:cubicBezTo>
                    <a:pt x="91" y="4475"/>
                    <a:pt x="167" y="4673"/>
                    <a:pt x="334" y="4839"/>
                  </a:cubicBezTo>
                  <a:cubicBezTo>
                    <a:pt x="485" y="4976"/>
                    <a:pt x="698" y="5067"/>
                    <a:pt x="894" y="5067"/>
                  </a:cubicBezTo>
                  <a:cubicBezTo>
                    <a:pt x="1319" y="5051"/>
                    <a:pt x="1729" y="4687"/>
                    <a:pt x="1698" y="4248"/>
                  </a:cubicBezTo>
                  <a:cubicBezTo>
                    <a:pt x="1683" y="3915"/>
                    <a:pt x="1668" y="3581"/>
                    <a:pt x="1638" y="3248"/>
                  </a:cubicBezTo>
                  <a:cubicBezTo>
                    <a:pt x="1622" y="3005"/>
                    <a:pt x="1622" y="2747"/>
                    <a:pt x="1638" y="2504"/>
                  </a:cubicBezTo>
                  <a:cubicBezTo>
                    <a:pt x="1652" y="2429"/>
                    <a:pt x="1668" y="2369"/>
                    <a:pt x="1698" y="2292"/>
                  </a:cubicBezTo>
                  <a:lnTo>
                    <a:pt x="1789" y="2110"/>
                  </a:lnTo>
                  <a:cubicBezTo>
                    <a:pt x="1895" y="1989"/>
                    <a:pt x="2001" y="1883"/>
                    <a:pt x="2107" y="1777"/>
                  </a:cubicBezTo>
                  <a:cubicBezTo>
                    <a:pt x="2168" y="1732"/>
                    <a:pt x="2244" y="1702"/>
                    <a:pt x="2305" y="1671"/>
                  </a:cubicBezTo>
                  <a:lnTo>
                    <a:pt x="2456" y="1625"/>
                  </a:lnTo>
                  <a:lnTo>
                    <a:pt x="2653" y="1625"/>
                  </a:lnTo>
                  <a:lnTo>
                    <a:pt x="2835" y="1671"/>
                  </a:lnTo>
                  <a:cubicBezTo>
                    <a:pt x="2972" y="1732"/>
                    <a:pt x="3093" y="1807"/>
                    <a:pt x="3214" y="1883"/>
                  </a:cubicBezTo>
                  <a:cubicBezTo>
                    <a:pt x="3380" y="2005"/>
                    <a:pt x="3548" y="2141"/>
                    <a:pt x="3730" y="2217"/>
                  </a:cubicBezTo>
                  <a:cubicBezTo>
                    <a:pt x="3866" y="2292"/>
                    <a:pt x="4003" y="2322"/>
                    <a:pt x="4138" y="2322"/>
                  </a:cubicBezTo>
                  <a:cubicBezTo>
                    <a:pt x="4366" y="2322"/>
                    <a:pt x="4579" y="2217"/>
                    <a:pt x="4730" y="2065"/>
                  </a:cubicBezTo>
                  <a:cubicBezTo>
                    <a:pt x="5033" y="1746"/>
                    <a:pt x="5064" y="1186"/>
                    <a:pt x="4715" y="883"/>
                  </a:cubicBezTo>
                  <a:cubicBezTo>
                    <a:pt x="4502" y="716"/>
                    <a:pt x="4260" y="564"/>
                    <a:pt x="4033" y="412"/>
                  </a:cubicBezTo>
                  <a:cubicBezTo>
                    <a:pt x="3821" y="276"/>
                    <a:pt x="3562" y="170"/>
                    <a:pt x="3336" y="109"/>
                  </a:cubicBezTo>
                  <a:cubicBezTo>
                    <a:pt x="3099" y="44"/>
                    <a:pt x="2862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16"/>
          <p:cNvSpPr/>
          <p:nvPr/>
        </p:nvSpPr>
        <p:spPr>
          <a:xfrm>
            <a:off x="8379813" y="4244963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TITLE_AND_BODY_5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7"/>
          <p:cNvGrpSpPr/>
          <p:nvPr/>
        </p:nvGrpSpPr>
        <p:grpSpPr>
          <a:xfrm>
            <a:off x="6126610" y="324750"/>
            <a:ext cx="3026990" cy="4828125"/>
            <a:chOff x="6126610" y="324750"/>
            <a:chExt cx="3026990" cy="4828125"/>
          </a:xfrm>
        </p:grpSpPr>
        <p:sp>
          <p:nvSpPr>
            <p:cNvPr id="232" name="Google Shape;232;p17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17"/>
          <p:cNvSpPr/>
          <p:nvPr/>
        </p:nvSpPr>
        <p:spPr>
          <a:xfrm rot="-7377703">
            <a:off x="462667" y="4356270"/>
            <a:ext cx="442657" cy="50873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 txBox="1"/>
          <p:nvPr>
            <p:ph type="title"/>
          </p:nvPr>
        </p:nvSpPr>
        <p:spPr>
          <a:xfrm>
            <a:off x="958788" y="1270118"/>
            <a:ext cx="311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17"/>
          <p:cNvSpPr txBox="1"/>
          <p:nvPr>
            <p:ph idx="1" type="subTitle"/>
          </p:nvPr>
        </p:nvSpPr>
        <p:spPr>
          <a:xfrm>
            <a:off x="960974" y="1645075"/>
            <a:ext cx="32601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7" name="Google Shape;237;p17"/>
          <p:cNvSpPr txBox="1"/>
          <p:nvPr>
            <p:ph idx="2" type="subTitle"/>
          </p:nvPr>
        </p:nvSpPr>
        <p:spPr>
          <a:xfrm>
            <a:off x="950975" y="3026203"/>
            <a:ext cx="32793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8" name="Google Shape;238;p17"/>
          <p:cNvSpPr txBox="1"/>
          <p:nvPr>
            <p:ph idx="3" type="title"/>
          </p:nvPr>
        </p:nvSpPr>
        <p:spPr>
          <a:xfrm>
            <a:off x="950981" y="2651243"/>
            <a:ext cx="31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17"/>
          <p:cNvSpPr/>
          <p:nvPr/>
        </p:nvSpPr>
        <p:spPr>
          <a:xfrm flipH="1">
            <a:off x="-15" y="-9575"/>
            <a:ext cx="2222846" cy="1850478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3">
  <p:cSld name="TITLE_AND_BODY_5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8"/>
          <p:cNvGrpSpPr/>
          <p:nvPr/>
        </p:nvGrpSpPr>
        <p:grpSpPr>
          <a:xfrm>
            <a:off x="6784250" y="1373532"/>
            <a:ext cx="2369528" cy="3779456"/>
            <a:chOff x="6126610" y="324750"/>
            <a:chExt cx="3026990" cy="4828125"/>
          </a:xfrm>
        </p:grpSpPr>
        <p:sp>
          <p:nvSpPr>
            <p:cNvPr id="242" name="Google Shape;242;p18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8"/>
          <p:cNvSpPr/>
          <p:nvPr/>
        </p:nvSpPr>
        <p:spPr>
          <a:xfrm rot="-7377703">
            <a:off x="462667" y="4356270"/>
            <a:ext cx="442657" cy="50873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 txBox="1"/>
          <p:nvPr>
            <p:ph type="title"/>
          </p:nvPr>
        </p:nvSpPr>
        <p:spPr>
          <a:xfrm>
            <a:off x="2177988" y="1830732"/>
            <a:ext cx="311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18"/>
          <p:cNvSpPr txBox="1"/>
          <p:nvPr>
            <p:ph idx="1" type="subTitle"/>
          </p:nvPr>
        </p:nvSpPr>
        <p:spPr>
          <a:xfrm>
            <a:off x="2177803" y="2207600"/>
            <a:ext cx="24882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7" name="Google Shape;247;p18"/>
          <p:cNvSpPr txBox="1"/>
          <p:nvPr>
            <p:ph idx="2" type="subTitle"/>
          </p:nvPr>
        </p:nvSpPr>
        <p:spPr>
          <a:xfrm>
            <a:off x="2170175" y="3741117"/>
            <a:ext cx="31347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8" name="Google Shape;248;p18"/>
          <p:cNvSpPr txBox="1"/>
          <p:nvPr>
            <p:ph idx="3" type="title"/>
          </p:nvPr>
        </p:nvSpPr>
        <p:spPr>
          <a:xfrm>
            <a:off x="2170176" y="3364255"/>
            <a:ext cx="250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18"/>
          <p:cNvSpPr/>
          <p:nvPr/>
        </p:nvSpPr>
        <p:spPr>
          <a:xfrm flipH="1">
            <a:off x="-15" y="-9575"/>
            <a:ext cx="2222846" cy="1850478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 txBox="1"/>
          <p:nvPr>
            <p:ph idx="4" type="title"/>
          </p:nvPr>
        </p:nvSpPr>
        <p:spPr>
          <a:xfrm>
            <a:off x="742950" y="422464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AND_BODY_9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/>
          <p:nvPr/>
        </p:nvSpPr>
        <p:spPr>
          <a:xfrm flipH="1">
            <a:off x="-12" y="-9575"/>
            <a:ext cx="1945187" cy="1619275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19"/>
          <p:cNvGrpSpPr/>
          <p:nvPr/>
        </p:nvGrpSpPr>
        <p:grpSpPr>
          <a:xfrm flipH="1" rot="10800000">
            <a:off x="8068692" y="-9534"/>
            <a:ext cx="1084571" cy="1857380"/>
            <a:chOff x="6126610" y="324750"/>
            <a:chExt cx="3026990" cy="4828125"/>
          </a:xfrm>
        </p:grpSpPr>
        <p:sp>
          <p:nvSpPr>
            <p:cNvPr id="254" name="Google Shape;254;p19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9"/>
          <p:cNvSpPr/>
          <p:nvPr/>
        </p:nvSpPr>
        <p:spPr>
          <a:xfrm>
            <a:off x="1869949" y="4608575"/>
            <a:ext cx="2217951" cy="546900"/>
          </a:xfrm>
          <a:custGeom>
            <a:rect b="b" l="l" r="r" t="t"/>
            <a:pathLst>
              <a:path extrusionOk="0" h="2328" w="9441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 txBox="1"/>
          <p:nvPr>
            <p:ph type="title"/>
          </p:nvPr>
        </p:nvSpPr>
        <p:spPr>
          <a:xfrm>
            <a:off x="742950" y="415807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8" name="Google Shape;258;p19"/>
          <p:cNvSpPr txBox="1"/>
          <p:nvPr>
            <p:ph idx="1" type="subTitle"/>
          </p:nvPr>
        </p:nvSpPr>
        <p:spPr>
          <a:xfrm>
            <a:off x="895350" y="1692725"/>
            <a:ext cx="24384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9" name="Google Shape;259;p19"/>
          <p:cNvSpPr txBox="1"/>
          <p:nvPr>
            <p:ph idx="2" type="subTitle"/>
          </p:nvPr>
        </p:nvSpPr>
        <p:spPr>
          <a:xfrm>
            <a:off x="3352800" y="3967700"/>
            <a:ext cx="24384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0" name="Google Shape;260;p19"/>
          <p:cNvSpPr txBox="1"/>
          <p:nvPr>
            <p:ph idx="3" type="subTitle"/>
          </p:nvPr>
        </p:nvSpPr>
        <p:spPr>
          <a:xfrm>
            <a:off x="5792852" y="1692725"/>
            <a:ext cx="24384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ive columns">
  <p:cSld name="TITLE_AND_BODY_10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0"/>
          <p:cNvGrpSpPr/>
          <p:nvPr/>
        </p:nvGrpSpPr>
        <p:grpSpPr>
          <a:xfrm>
            <a:off x="8234174" y="3685881"/>
            <a:ext cx="919902" cy="1467267"/>
            <a:chOff x="6126610" y="324750"/>
            <a:chExt cx="3026990" cy="4828125"/>
          </a:xfrm>
        </p:grpSpPr>
        <p:sp>
          <p:nvSpPr>
            <p:cNvPr id="263" name="Google Shape;263;p20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0"/>
          <p:cNvSpPr/>
          <p:nvPr/>
        </p:nvSpPr>
        <p:spPr>
          <a:xfrm flipH="1">
            <a:off x="6" y="-9575"/>
            <a:ext cx="2185346" cy="1819261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" name="Google Shape;266;p20"/>
          <p:cNvGrpSpPr/>
          <p:nvPr/>
        </p:nvGrpSpPr>
        <p:grpSpPr>
          <a:xfrm rot="9899879">
            <a:off x="7791643" y="3987345"/>
            <a:ext cx="1278263" cy="864337"/>
            <a:chOff x="3738975" y="1747175"/>
            <a:chExt cx="1547625" cy="1046475"/>
          </a:xfrm>
        </p:grpSpPr>
        <p:sp>
          <p:nvSpPr>
            <p:cNvPr id="267" name="Google Shape;267;p20"/>
            <p:cNvSpPr/>
            <p:nvPr/>
          </p:nvSpPr>
          <p:spPr>
            <a:xfrm>
              <a:off x="4277750" y="1929125"/>
              <a:ext cx="158900" cy="94775"/>
            </a:xfrm>
            <a:custGeom>
              <a:rect b="b" l="l" r="r" t="t"/>
              <a:pathLst>
                <a:path extrusionOk="0" h="3791" w="6356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3989600" y="1840100"/>
              <a:ext cx="134425" cy="88625"/>
            </a:xfrm>
            <a:custGeom>
              <a:rect b="b" l="l" r="r" t="t"/>
              <a:pathLst>
                <a:path extrusionOk="0" h="3545" w="5377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4238450" y="1792575"/>
              <a:ext cx="130400" cy="80250"/>
            </a:xfrm>
            <a:custGeom>
              <a:rect b="b" l="l" r="r" t="t"/>
              <a:pathLst>
                <a:path extrusionOk="0" h="3210" w="5216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4551450" y="1895050"/>
              <a:ext cx="134700" cy="76300"/>
            </a:xfrm>
            <a:custGeom>
              <a:rect b="b" l="l" r="r" t="t"/>
              <a:pathLst>
                <a:path extrusionOk="0" h="3052" w="5388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4619400" y="2042875"/>
              <a:ext cx="112125" cy="86400"/>
            </a:xfrm>
            <a:custGeom>
              <a:rect b="b" l="l" r="r" t="t"/>
              <a:pathLst>
                <a:path extrusionOk="0" h="3456" w="4485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4526150" y="2252150"/>
              <a:ext cx="117000" cy="125200"/>
            </a:xfrm>
            <a:custGeom>
              <a:rect b="b" l="l" r="r" t="t"/>
              <a:pathLst>
                <a:path extrusionOk="0" h="5008" w="468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4272325" y="2319775"/>
              <a:ext cx="97625" cy="101100"/>
            </a:xfrm>
            <a:custGeom>
              <a:rect b="b" l="l" r="r" t="t"/>
              <a:pathLst>
                <a:path extrusionOk="0" h="4044" w="3905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4038075" y="2463400"/>
              <a:ext cx="88325" cy="118250"/>
            </a:xfrm>
            <a:custGeom>
              <a:rect b="b" l="l" r="r" t="t"/>
              <a:pathLst>
                <a:path extrusionOk="0" h="4730" w="3533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3877025" y="2427300"/>
              <a:ext cx="80900" cy="113600"/>
            </a:xfrm>
            <a:custGeom>
              <a:rect b="b" l="l" r="r" t="t"/>
              <a:pathLst>
                <a:path extrusionOk="0" h="4544" w="3236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4071250" y="2274050"/>
              <a:ext cx="116950" cy="96100"/>
            </a:xfrm>
            <a:custGeom>
              <a:rect b="b" l="l" r="r" t="t"/>
              <a:pathLst>
                <a:path extrusionOk="0" h="3844" w="4678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3910100" y="2240925"/>
              <a:ext cx="51125" cy="98250"/>
            </a:xfrm>
            <a:custGeom>
              <a:rect b="b" l="l" r="r" t="t"/>
              <a:pathLst>
                <a:path extrusionOk="0" h="3930" w="2045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4539000" y="1747175"/>
              <a:ext cx="143325" cy="43125"/>
            </a:xfrm>
            <a:custGeom>
              <a:rect b="b" l="l" r="r" t="t"/>
              <a:pathLst>
                <a:path extrusionOk="0" h="1725" w="5733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4844500" y="1829825"/>
              <a:ext cx="140625" cy="44475"/>
            </a:xfrm>
            <a:custGeom>
              <a:rect b="b" l="l" r="r" t="t"/>
              <a:pathLst>
                <a:path extrusionOk="0" h="1779" w="5625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4875875" y="1964800"/>
              <a:ext cx="145475" cy="49350"/>
            </a:xfrm>
            <a:custGeom>
              <a:rect b="b" l="l" r="r" t="t"/>
              <a:pathLst>
                <a:path extrusionOk="0" h="1974" w="5819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4965725" y="2108025"/>
              <a:ext cx="165225" cy="50975"/>
            </a:xfrm>
            <a:custGeom>
              <a:rect b="b" l="l" r="r" t="t"/>
              <a:pathLst>
                <a:path extrusionOk="0" h="2039" w="6609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4333800" y="2469850"/>
              <a:ext cx="101425" cy="103625"/>
            </a:xfrm>
            <a:custGeom>
              <a:rect b="b" l="l" r="r" t="t"/>
              <a:pathLst>
                <a:path extrusionOk="0" h="4145" w="4057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4206175" y="2580400"/>
              <a:ext cx="47800" cy="118325"/>
            </a:xfrm>
            <a:custGeom>
              <a:rect b="b" l="l" r="r" t="t"/>
              <a:pathLst>
                <a:path extrusionOk="0" h="4733" w="1912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3981400" y="2680800"/>
              <a:ext cx="88575" cy="112850"/>
            </a:xfrm>
            <a:custGeom>
              <a:rect b="b" l="l" r="r" t="t"/>
              <a:pathLst>
                <a:path extrusionOk="0" h="4514" w="3543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3738975" y="2243825"/>
              <a:ext cx="86175" cy="119200"/>
            </a:xfrm>
            <a:custGeom>
              <a:rect b="b" l="l" r="r" t="t"/>
              <a:pathLst>
                <a:path extrusionOk="0" h="4768" w="3447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3843075" y="2017975"/>
              <a:ext cx="101150" cy="106350"/>
            </a:xfrm>
            <a:custGeom>
              <a:rect b="b" l="l" r="r" t="t"/>
              <a:pathLst>
                <a:path extrusionOk="0" h="4254" w="4046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4314275" y="2115525"/>
              <a:ext cx="131200" cy="94225"/>
            </a:xfrm>
            <a:custGeom>
              <a:rect b="b" l="l" r="r" t="t"/>
              <a:pathLst>
                <a:path extrusionOk="0" h="3769" w="5248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4060550" y="2068100"/>
              <a:ext cx="101375" cy="103800"/>
            </a:xfrm>
            <a:custGeom>
              <a:rect b="b" l="l" r="r" t="t"/>
              <a:pathLst>
                <a:path extrusionOk="0" h="4152" w="4055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4749675" y="2147575"/>
              <a:ext cx="111200" cy="46850"/>
            </a:xfrm>
            <a:custGeom>
              <a:rect b="b" l="l" r="r" t="t"/>
              <a:pathLst>
                <a:path extrusionOk="0" h="1874" w="4448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5166600" y="1990675"/>
              <a:ext cx="120000" cy="77675"/>
            </a:xfrm>
            <a:custGeom>
              <a:rect b="b" l="l" r="r" t="t"/>
              <a:pathLst>
                <a:path extrusionOk="0" h="3107" w="480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3793900" y="2573625"/>
              <a:ext cx="70600" cy="102925"/>
            </a:xfrm>
            <a:custGeom>
              <a:rect b="b" l="l" r="r" t="t"/>
              <a:pathLst>
                <a:path extrusionOk="0" h="4117" w="2824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20"/>
          <p:cNvSpPr/>
          <p:nvPr/>
        </p:nvSpPr>
        <p:spPr>
          <a:xfrm rot="4038736">
            <a:off x="514675" y="4516090"/>
            <a:ext cx="315518" cy="362617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 txBox="1"/>
          <p:nvPr>
            <p:ph idx="1" type="subTitle"/>
          </p:nvPr>
        </p:nvSpPr>
        <p:spPr>
          <a:xfrm>
            <a:off x="722375" y="1914450"/>
            <a:ext cx="1386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4" name="Google Shape;294;p20"/>
          <p:cNvSpPr txBox="1"/>
          <p:nvPr>
            <p:ph idx="2" type="subTitle"/>
          </p:nvPr>
        </p:nvSpPr>
        <p:spPr>
          <a:xfrm>
            <a:off x="2147006" y="3130925"/>
            <a:ext cx="1386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5" name="Google Shape;295;p20"/>
          <p:cNvSpPr txBox="1"/>
          <p:nvPr>
            <p:ph idx="3" type="subTitle"/>
          </p:nvPr>
        </p:nvSpPr>
        <p:spPr>
          <a:xfrm>
            <a:off x="5605868" y="3130925"/>
            <a:ext cx="1386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6" name="Google Shape;296;p20"/>
          <p:cNvSpPr txBox="1"/>
          <p:nvPr>
            <p:ph idx="4" type="subTitle"/>
          </p:nvPr>
        </p:nvSpPr>
        <p:spPr>
          <a:xfrm>
            <a:off x="7040023" y="1914450"/>
            <a:ext cx="1386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7" name="Google Shape;297;p20"/>
          <p:cNvSpPr txBox="1"/>
          <p:nvPr>
            <p:ph idx="5" type="subTitle"/>
          </p:nvPr>
        </p:nvSpPr>
        <p:spPr>
          <a:xfrm>
            <a:off x="3968331" y="1914450"/>
            <a:ext cx="1386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8" name="Google Shape;298;p20"/>
          <p:cNvSpPr txBox="1"/>
          <p:nvPr>
            <p:ph type="title"/>
          </p:nvPr>
        </p:nvSpPr>
        <p:spPr>
          <a:xfrm>
            <a:off x="742950" y="416090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9" name="Google Shape;299;p20"/>
          <p:cNvSpPr txBox="1"/>
          <p:nvPr>
            <p:ph idx="6" type="subTitle"/>
          </p:nvPr>
        </p:nvSpPr>
        <p:spPr>
          <a:xfrm>
            <a:off x="722375" y="1552407"/>
            <a:ext cx="1386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0" name="Google Shape;300;p20"/>
          <p:cNvSpPr txBox="1"/>
          <p:nvPr>
            <p:ph idx="7" type="subTitle"/>
          </p:nvPr>
        </p:nvSpPr>
        <p:spPr>
          <a:xfrm>
            <a:off x="2147006" y="3660633"/>
            <a:ext cx="1386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1" name="Google Shape;301;p20"/>
          <p:cNvSpPr txBox="1"/>
          <p:nvPr>
            <p:ph idx="8" type="subTitle"/>
          </p:nvPr>
        </p:nvSpPr>
        <p:spPr>
          <a:xfrm>
            <a:off x="5605868" y="3660633"/>
            <a:ext cx="1386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2" name="Google Shape;302;p20"/>
          <p:cNvSpPr txBox="1"/>
          <p:nvPr>
            <p:ph idx="9" type="subTitle"/>
          </p:nvPr>
        </p:nvSpPr>
        <p:spPr>
          <a:xfrm>
            <a:off x="7040023" y="1552407"/>
            <a:ext cx="1386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3" name="Google Shape;303;p20"/>
          <p:cNvSpPr txBox="1"/>
          <p:nvPr>
            <p:ph idx="13" type="subTitle"/>
          </p:nvPr>
        </p:nvSpPr>
        <p:spPr>
          <a:xfrm>
            <a:off x="3968331" y="1552407"/>
            <a:ext cx="1386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 rot="-5400000">
            <a:off x="674705" y="3187370"/>
            <a:ext cx="1547625" cy="1046475"/>
            <a:chOff x="3738975" y="1747175"/>
            <a:chExt cx="1547625" cy="1046475"/>
          </a:xfrm>
        </p:grpSpPr>
        <p:sp>
          <p:nvSpPr>
            <p:cNvPr id="14" name="Google Shape;14;p3"/>
            <p:cNvSpPr/>
            <p:nvPr/>
          </p:nvSpPr>
          <p:spPr>
            <a:xfrm>
              <a:off x="4277750" y="1929125"/>
              <a:ext cx="158900" cy="94775"/>
            </a:xfrm>
            <a:custGeom>
              <a:rect b="b" l="l" r="r" t="t"/>
              <a:pathLst>
                <a:path extrusionOk="0" h="3791" w="6356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3989600" y="1840100"/>
              <a:ext cx="134425" cy="88625"/>
            </a:xfrm>
            <a:custGeom>
              <a:rect b="b" l="l" r="r" t="t"/>
              <a:pathLst>
                <a:path extrusionOk="0" h="3545" w="5377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238450" y="1792575"/>
              <a:ext cx="130400" cy="80250"/>
            </a:xfrm>
            <a:custGeom>
              <a:rect b="b" l="l" r="r" t="t"/>
              <a:pathLst>
                <a:path extrusionOk="0" h="3210" w="5216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51450" y="1895050"/>
              <a:ext cx="134700" cy="76300"/>
            </a:xfrm>
            <a:custGeom>
              <a:rect b="b" l="l" r="r" t="t"/>
              <a:pathLst>
                <a:path extrusionOk="0" h="3052" w="5388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619400" y="2042875"/>
              <a:ext cx="112125" cy="86400"/>
            </a:xfrm>
            <a:custGeom>
              <a:rect b="b" l="l" r="r" t="t"/>
              <a:pathLst>
                <a:path extrusionOk="0" h="3456" w="4485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6150" y="2252150"/>
              <a:ext cx="117000" cy="125200"/>
            </a:xfrm>
            <a:custGeom>
              <a:rect b="b" l="l" r="r" t="t"/>
              <a:pathLst>
                <a:path extrusionOk="0" h="5008" w="468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272325" y="2319775"/>
              <a:ext cx="97625" cy="101100"/>
            </a:xfrm>
            <a:custGeom>
              <a:rect b="b" l="l" r="r" t="t"/>
              <a:pathLst>
                <a:path extrusionOk="0" h="4044" w="3905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038075" y="2463400"/>
              <a:ext cx="88325" cy="118250"/>
            </a:xfrm>
            <a:custGeom>
              <a:rect b="b" l="l" r="r" t="t"/>
              <a:pathLst>
                <a:path extrusionOk="0" h="4730" w="3533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3877025" y="2427300"/>
              <a:ext cx="80900" cy="113600"/>
            </a:xfrm>
            <a:custGeom>
              <a:rect b="b" l="l" r="r" t="t"/>
              <a:pathLst>
                <a:path extrusionOk="0" h="4544" w="3236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71250" y="2274050"/>
              <a:ext cx="116950" cy="96100"/>
            </a:xfrm>
            <a:custGeom>
              <a:rect b="b" l="l" r="r" t="t"/>
              <a:pathLst>
                <a:path extrusionOk="0" h="3844" w="4678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910100" y="2240925"/>
              <a:ext cx="51125" cy="98250"/>
            </a:xfrm>
            <a:custGeom>
              <a:rect b="b" l="l" r="r" t="t"/>
              <a:pathLst>
                <a:path extrusionOk="0" h="3930" w="2045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539000" y="1747175"/>
              <a:ext cx="143325" cy="43125"/>
            </a:xfrm>
            <a:custGeom>
              <a:rect b="b" l="l" r="r" t="t"/>
              <a:pathLst>
                <a:path extrusionOk="0" h="1725" w="5733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844500" y="1829825"/>
              <a:ext cx="140625" cy="44475"/>
            </a:xfrm>
            <a:custGeom>
              <a:rect b="b" l="l" r="r" t="t"/>
              <a:pathLst>
                <a:path extrusionOk="0" h="1779" w="5625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875875" y="1964800"/>
              <a:ext cx="145475" cy="49350"/>
            </a:xfrm>
            <a:custGeom>
              <a:rect b="b" l="l" r="r" t="t"/>
              <a:pathLst>
                <a:path extrusionOk="0" h="1974" w="5819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965725" y="2108025"/>
              <a:ext cx="165225" cy="50975"/>
            </a:xfrm>
            <a:custGeom>
              <a:rect b="b" l="l" r="r" t="t"/>
              <a:pathLst>
                <a:path extrusionOk="0" h="2039" w="6609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333800" y="2469850"/>
              <a:ext cx="101425" cy="103625"/>
            </a:xfrm>
            <a:custGeom>
              <a:rect b="b" l="l" r="r" t="t"/>
              <a:pathLst>
                <a:path extrusionOk="0" h="4145" w="4057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206175" y="2580400"/>
              <a:ext cx="47800" cy="118325"/>
            </a:xfrm>
            <a:custGeom>
              <a:rect b="b" l="l" r="r" t="t"/>
              <a:pathLst>
                <a:path extrusionOk="0" h="4733" w="1912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981400" y="2680800"/>
              <a:ext cx="88575" cy="112850"/>
            </a:xfrm>
            <a:custGeom>
              <a:rect b="b" l="l" r="r" t="t"/>
              <a:pathLst>
                <a:path extrusionOk="0" h="4514" w="3543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738975" y="2243825"/>
              <a:ext cx="86175" cy="119200"/>
            </a:xfrm>
            <a:custGeom>
              <a:rect b="b" l="l" r="r" t="t"/>
              <a:pathLst>
                <a:path extrusionOk="0" h="4768" w="3447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843075" y="2017975"/>
              <a:ext cx="101150" cy="106350"/>
            </a:xfrm>
            <a:custGeom>
              <a:rect b="b" l="l" r="r" t="t"/>
              <a:pathLst>
                <a:path extrusionOk="0" h="4254" w="4046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314275" y="2115525"/>
              <a:ext cx="131200" cy="94225"/>
            </a:xfrm>
            <a:custGeom>
              <a:rect b="b" l="l" r="r" t="t"/>
              <a:pathLst>
                <a:path extrusionOk="0" h="3769" w="5248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060550" y="2068100"/>
              <a:ext cx="101375" cy="103800"/>
            </a:xfrm>
            <a:custGeom>
              <a:rect b="b" l="l" r="r" t="t"/>
              <a:pathLst>
                <a:path extrusionOk="0" h="4152" w="4055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749675" y="2147575"/>
              <a:ext cx="111200" cy="46850"/>
            </a:xfrm>
            <a:custGeom>
              <a:rect b="b" l="l" r="r" t="t"/>
              <a:pathLst>
                <a:path extrusionOk="0" h="1874" w="4448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166600" y="1990675"/>
              <a:ext cx="120000" cy="77675"/>
            </a:xfrm>
            <a:custGeom>
              <a:rect b="b" l="l" r="r" t="t"/>
              <a:pathLst>
                <a:path extrusionOk="0" h="3107" w="480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793900" y="2573625"/>
              <a:ext cx="70600" cy="102925"/>
            </a:xfrm>
            <a:custGeom>
              <a:rect b="b" l="l" r="r" t="t"/>
              <a:pathLst>
                <a:path extrusionOk="0" h="4117" w="2824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/>
          <p:nvPr/>
        </p:nvSpPr>
        <p:spPr>
          <a:xfrm rot="3299820">
            <a:off x="2016661" y="1113396"/>
            <a:ext cx="2688956" cy="2565390"/>
          </a:xfrm>
          <a:custGeom>
            <a:rect b="b" l="l" r="r" t="t"/>
            <a:pathLst>
              <a:path extrusionOk="0" h="40007" w="41934">
                <a:moveTo>
                  <a:pt x="19764" y="0"/>
                </a:moveTo>
                <a:cubicBezTo>
                  <a:pt x="12673" y="0"/>
                  <a:pt x="7464" y="5761"/>
                  <a:pt x="3836" y="11832"/>
                </a:cubicBezTo>
                <a:cubicBezTo>
                  <a:pt x="1729" y="15380"/>
                  <a:pt x="15" y="19564"/>
                  <a:pt x="1" y="24294"/>
                </a:cubicBezTo>
                <a:cubicBezTo>
                  <a:pt x="1" y="26310"/>
                  <a:pt x="440" y="28538"/>
                  <a:pt x="1440" y="30404"/>
                </a:cubicBezTo>
                <a:cubicBezTo>
                  <a:pt x="2502" y="32374"/>
                  <a:pt x="4124" y="33860"/>
                  <a:pt x="5776" y="35043"/>
                </a:cubicBezTo>
                <a:cubicBezTo>
                  <a:pt x="9809" y="37907"/>
                  <a:pt x="14554" y="39166"/>
                  <a:pt x="18874" y="39772"/>
                </a:cubicBezTo>
                <a:cubicBezTo>
                  <a:pt x="19980" y="39927"/>
                  <a:pt x="21071" y="40006"/>
                  <a:pt x="22144" y="40006"/>
                </a:cubicBezTo>
                <a:cubicBezTo>
                  <a:pt x="25383" y="40006"/>
                  <a:pt x="28455" y="39282"/>
                  <a:pt x="31245" y="37711"/>
                </a:cubicBezTo>
                <a:cubicBezTo>
                  <a:pt x="35247" y="35451"/>
                  <a:pt x="38174" y="31525"/>
                  <a:pt x="39795" y="26674"/>
                </a:cubicBezTo>
                <a:cubicBezTo>
                  <a:pt x="41418" y="21868"/>
                  <a:pt x="41933" y="16093"/>
                  <a:pt x="38841" y="10922"/>
                </a:cubicBezTo>
                <a:cubicBezTo>
                  <a:pt x="34596" y="3797"/>
                  <a:pt x="27030" y="401"/>
                  <a:pt x="20542" y="23"/>
                </a:cubicBezTo>
                <a:cubicBezTo>
                  <a:pt x="20280" y="8"/>
                  <a:pt x="20021" y="0"/>
                  <a:pt x="1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flipH="1" rot="10800000">
            <a:off x="-11303" y="-16967"/>
            <a:ext cx="1048608" cy="1746535"/>
          </a:xfrm>
          <a:custGeom>
            <a:rect b="b" l="l" r="r" t="t"/>
            <a:pathLst>
              <a:path extrusionOk="0" h="23566" w="14191">
                <a:moveTo>
                  <a:pt x="3056" y="1"/>
                </a:moveTo>
                <a:cubicBezTo>
                  <a:pt x="2014" y="1"/>
                  <a:pt x="982" y="388"/>
                  <a:pt x="1" y="765"/>
                </a:cubicBezTo>
                <a:lnTo>
                  <a:pt x="1" y="781"/>
                </a:lnTo>
                <a:lnTo>
                  <a:pt x="1" y="23566"/>
                </a:lnTo>
                <a:lnTo>
                  <a:pt x="14191" y="23566"/>
                </a:lnTo>
                <a:lnTo>
                  <a:pt x="14191" y="21065"/>
                </a:lnTo>
                <a:lnTo>
                  <a:pt x="14175" y="21065"/>
                </a:lnTo>
                <a:lnTo>
                  <a:pt x="14175" y="20988"/>
                </a:lnTo>
                <a:cubicBezTo>
                  <a:pt x="14175" y="20792"/>
                  <a:pt x="14160" y="20580"/>
                  <a:pt x="14023" y="20443"/>
                </a:cubicBezTo>
                <a:cubicBezTo>
                  <a:pt x="13932" y="20337"/>
                  <a:pt x="13781" y="20307"/>
                  <a:pt x="13645" y="20277"/>
                </a:cubicBezTo>
                <a:cubicBezTo>
                  <a:pt x="12894" y="20133"/>
                  <a:pt x="12123" y="20058"/>
                  <a:pt x="11354" y="20058"/>
                </a:cubicBezTo>
                <a:cubicBezTo>
                  <a:pt x="10989" y="20058"/>
                  <a:pt x="10625" y="20075"/>
                  <a:pt x="10263" y="20109"/>
                </a:cubicBezTo>
                <a:cubicBezTo>
                  <a:pt x="10131" y="20117"/>
                  <a:pt x="9991" y="20126"/>
                  <a:pt x="9852" y="20126"/>
                </a:cubicBezTo>
                <a:cubicBezTo>
                  <a:pt x="9479" y="20126"/>
                  <a:pt x="9109" y="20067"/>
                  <a:pt x="8899" y="19791"/>
                </a:cubicBezTo>
                <a:cubicBezTo>
                  <a:pt x="8763" y="19609"/>
                  <a:pt x="8717" y="19397"/>
                  <a:pt x="8717" y="19185"/>
                </a:cubicBezTo>
                <a:cubicBezTo>
                  <a:pt x="8672" y="18169"/>
                  <a:pt x="9293" y="17259"/>
                  <a:pt x="9566" y="16289"/>
                </a:cubicBezTo>
                <a:cubicBezTo>
                  <a:pt x="9748" y="15638"/>
                  <a:pt x="9764" y="14955"/>
                  <a:pt x="9718" y="14273"/>
                </a:cubicBezTo>
                <a:cubicBezTo>
                  <a:pt x="9673" y="13424"/>
                  <a:pt x="9521" y="12545"/>
                  <a:pt x="9097" y="11802"/>
                </a:cubicBezTo>
                <a:cubicBezTo>
                  <a:pt x="8672" y="11059"/>
                  <a:pt x="7945" y="10453"/>
                  <a:pt x="7096" y="10332"/>
                </a:cubicBezTo>
                <a:cubicBezTo>
                  <a:pt x="6977" y="10317"/>
                  <a:pt x="6856" y="10313"/>
                  <a:pt x="6735" y="10313"/>
                </a:cubicBezTo>
                <a:cubicBezTo>
                  <a:pt x="6500" y="10313"/>
                  <a:pt x="6262" y="10330"/>
                  <a:pt x="6027" y="10330"/>
                </a:cubicBezTo>
                <a:cubicBezTo>
                  <a:pt x="5736" y="10330"/>
                  <a:pt x="5452" y="10303"/>
                  <a:pt x="5185" y="10180"/>
                </a:cubicBezTo>
                <a:cubicBezTo>
                  <a:pt x="4563" y="9877"/>
                  <a:pt x="4276" y="9103"/>
                  <a:pt x="4351" y="8421"/>
                </a:cubicBezTo>
                <a:cubicBezTo>
                  <a:pt x="4427" y="7739"/>
                  <a:pt x="4791" y="7118"/>
                  <a:pt x="5200" y="6556"/>
                </a:cubicBezTo>
                <a:cubicBezTo>
                  <a:pt x="5594" y="5996"/>
                  <a:pt x="6049" y="5450"/>
                  <a:pt x="6307" y="4813"/>
                </a:cubicBezTo>
                <a:cubicBezTo>
                  <a:pt x="6701" y="3843"/>
                  <a:pt x="6641" y="2721"/>
                  <a:pt x="6140" y="1812"/>
                </a:cubicBezTo>
                <a:cubicBezTo>
                  <a:pt x="5640" y="902"/>
                  <a:pt x="4715" y="235"/>
                  <a:pt x="3700" y="53"/>
                </a:cubicBezTo>
                <a:cubicBezTo>
                  <a:pt x="3485" y="17"/>
                  <a:pt x="3270" y="1"/>
                  <a:pt x="3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 rot="-5400000">
            <a:off x="7303770" y="-746358"/>
            <a:ext cx="1116510" cy="2609205"/>
          </a:xfrm>
          <a:custGeom>
            <a:rect b="b" l="l" r="r" t="t"/>
            <a:pathLst>
              <a:path extrusionOk="0" h="34437" w="14736">
                <a:moveTo>
                  <a:pt x="11662" y="0"/>
                </a:moveTo>
                <a:cubicBezTo>
                  <a:pt x="10698" y="0"/>
                  <a:pt x="9527" y="497"/>
                  <a:pt x="8990" y="903"/>
                </a:cubicBezTo>
                <a:cubicBezTo>
                  <a:pt x="7974" y="1677"/>
                  <a:pt x="7352" y="2934"/>
                  <a:pt x="7352" y="4208"/>
                </a:cubicBezTo>
                <a:cubicBezTo>
                  <a:pt x="7368" y="5406"/>
                  <a:pt x="7898" y="6528"/>
                  <a:pt x="8369" y="7634"/>
                </a:cubicBezTo>
                <a:cubicBezTo>
                  <a:pt x="8990" y="9059"/>
                  <a:pt x="9551" y="10545"/>
                  <a:pt x="9778" y="12076"/>
                </a:cubicBezTo>
                <a:cubicBezTo>
                  <a:pt x="9990" y="13623"/>
                  <a:pt x="9869" y="15260"/>
                  <a:pt x="9157" y="16639"/>
                </a:cubicBezTo>
                <a:cubicBezTo>
                  <a:pt x="8035" y="18852"/>
                  <a:pt x="5700" y="20111"/>
                  <a:pt x="3760" y="21642"/>
                </a:cubicBezTo>
                <a:cubicBezTo>
                  <a:pt x="2531" y="22628"/>
                  <a:pt x="1410" y="23780"/>
                  <a:pt x="758" y="25205"/>
                </a:cubicBezTo>
                <a:cubicBezTo>
                  <a:pt x="122" y="26630"/>
                  <a:pt x="0" y="28358"/>
                  <a:pt x="742" y="29737"/>
                </a:cubicBezTo>
                <a:cubicBezTo>
                  <a:pt x="1122" y="30434"/>
                  <a:pt x="1698" y="31071"/>
                  <a:pt x="1789" y="31859"/>
                </a:cubicBezTo>
                <a:cubicBezTo>
                  <a:pt x="1834" y="32391"/>
                  <a:pt x="1652" y="32951"/>
                  <a:pt x="1850" y="33436"/>
                </a:cubicBezTo>
                <a:cubicBezTo>
                  <a:pt x="2032" y="33891"/>
                  <a:pt x="2501" y="34164"/>
                  <a:pt x="2972" y="34255"/>
                </a:cubicBezTo>
                <a:cubicBezTo>
                  <a:pt x="3093" y="34285"/>
                  <a:pt x="3198" y="34285"/>
                  <a:pt x="3320" y="34301"/>
                </a:cubicBezTo>
                <a:lnTo>
                  <a:pt x="3320" y="34437"/>
                </a:lnTo>
                <a:lnTo>
                  <a:pt x="14736" y="34437"/>
                </a:lnTo>
                <a:lnTo>
                  <a:pt x="14736" y="39"/>
                </a:lnTo>
                <a:lnTo>
                  <a:pt x="12098" y="39"/>
                </a:lnTo>
                <a:cubicBezTo>
                  <a:pt x="11960" y="12"/>
                  <a:pt x="11813" y="0"/>
                  <a:pt x="116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6364375" y="4452598"/>
            <a:ext cx="2802246" cy="690902"/>
          </a:xfrm>
          <a:custGeom>
            <a:rect b="b" l="l" r="r" t="t"/>
            <a:pathLst>
              <a:path extrusionOk="0" h="2411" w="9779">
                <a:moveTo>
                  <a:pt x="6366" y="1"/>
                </a:moveTo>
                <a:cubicBezTo>
                  <a:pt x="6132" y="1"/>
                  <a:pt x="5911" y="64"/>
                  <a:pt x="5716" y="213"/>
                </a:cubicBezTo>
                <a:cubicBezTo>
                  <a:pt x="4336" y="1258"/>
                  <a:pt x="4760" y="1956"/>
                  <a:pt x="4033" y="2289"/>
                </a:cubicBezTo>
                <a:cubicBezTo>
                  <a:pt x="3871" y="2363"/>
                  <a:pt x="3719" y="2393"/>
                  <a:pt x="3574" y="2393"/>
                </a:cubicBezTo>
                <a:cubicBezTo>
                  <a:pt x="3064" y="2393"/>
                  <a:pt x="2634" y="2033"/>
                  <a:pt x="2138" y="1986"/>
                </a:cubicBezTo>
                <a:cubicBezTo>
                  <a:pt x="2022" y="1975"/>
                  <a:pt x="1894" y="1969"/>
                  <a:pt x="1761" y="1969"/>
                </a:cubicBezTo>
                <a:cubicBezTo>
                  <a:pt x="1165" y="1969"/>
                  <a:pt x="446" y="2089"/>
                  <a:pt x="0" y="2411"/>
                </a:cubicBezTo>
                <a:lnTo>
                  <a:pt x="9779" y="2411"/>
                </a:lnTo>
                <a:cubicBezTo>
                  <a:pt x="9779" y="2411"/>
                  <a:pt x="7806" y="1"/>
                  <a:pt x="63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 txBox="1"/>
          <p:nvPr>
            <p:ph type="title"/>
          </p:nvPr>
        </p:nvSpPr>
        <p:spPr>
          <a:xfrm>
            <a:off x="4365275" y="1513775"/>
            <a:ext cx="3480300" cy="18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3"/>
          <p:cNvSpPr txBox="1"/>
          <p:nvPr>
            <p:ph hasCustomPrompt="1" idx="2" type="title"/>
          </p:nvPr>
        </p:nvSpPr>
        <p:spPr>
          <a:xfrm>
            <a:off x="2324675" y="2071475"/>
            <a:ext cx="2091900" cy="15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IG_NUMBER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/>
          <p:nvPr/>
        </p:nvSpPr>
        <p:spPr>
          <a:xfrm flipH="1" rot="10800000">
            <a:off x="8297433" y="4432147"/>
            <a:ext cx="846554" cy="711353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"/>
          <p:cNvSpPr/>
          <p:nvPr/>
        </p:nvSpPr>
        <p:spPr>
          <a:xfrm flipH="1">
            <a:off x="-9487" y="-9525"/>
            <a:ext cx="1289607" cy="1075179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"/>
          <p:cNvSpPr txBox="1"/>
          <p:nvPr>
            <p:ph hasCustomPrompt="1" type="title"/>
          </p:nvPr>
        </p:nvSpPr>
        <p:spPr>
          <a:xfrm>
            <a:off x="3785475" y="1596931"/>
            <a:ext cx="1612500" cy="5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1"/>
          <p:cNvSpPr txBox="1"/>
          <p:nvPr>
            <p:ph hasCustomPrompt="1" idx="2" type="title"/>
          </p:nvPr>
        </p:nvSpPr>
        <p:spPr>
          <a:xfrm>
            <a:off x="1154325" y="1596931"/>
            <a:ext cx="1612500" cy="5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21"/>
          <p:cNvSpPr txBox="1"/>
          <p:nvPr>
            <p:ph hasCustomPrompt="1" idx="3" type="title"/>
          </p:nvPr>
        </p:nvSpPr>
        <p:spPr>
          <a:xfrm>
            <a:off x="6320450" y="1596931"/>
            <a:ext cx="1612500" cy="5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21"/>
          <p:cNvSpPr txBox="1"/>
          <p:nvPr>
            <p:ph idx="4" type="title"/>
          </p:nvPr>
        </p:nvSpPr>
        <p:spPr>
          <a:xfrm>
            <a:off x="742950" y="422181"/>
            <a:ext cx="76788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1" name="Google Shape;311;p21"/>
          <p:cNvSpPr txBox="1"/>
          <p:nvPr>
            <p:ph idx="1" type="subTitle"/>
          </p:nvPr>
        </p:nvSpPr>
        <p:spPr>
          <a:xfrm>
            <a:off x="742950" y="2250211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2" name="Google Shape;312;p21"/>
          <p:cNvSpPr txBox="1"/>
          <p:nvPr>
            <p:ph idx="5" type="subTitle"/>
          </p:nvPr>
        </p:nvSpPr>
        <p:spPr>
          <a:xfrm>
            <a:off x="3363153" y="2250211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3" name="Google Shape;313;p21"/>
          <p:cNvSpPr txBox="1"/>
          <p:nvPr>
            <p:ph idx="6" type="subTitle"/>
          </p:nvPr>
        </p:nvSpPr>
        <p:spPr>
          <a:xfrm>
            <a:off x="5983357" y="2250211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4" name="Google Shape;314;p21"/>
          <p:cNvSpPr/>
          <p:nvPr/>
        </p:nvSpPr>
        <p:spPr>
          <a:xfrm rot="-2135937">
            <a:off x="477524" y="295278"/>
            <a:ext cx="315521" cy="362620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21"/>
          <p:cNvGrpSpPr/>
          <p:nvPr/>
        </p:nvGrpSpPr>
        <p:grpSpPr>
          <a:xfrm>
            <a:off x="8308963" y="357163"/>
            <a:ext cx="583975" cy="502300"/>
            <a:chOff x="1159650" y="2741100"/>
            <a:chExt cx="583975" cy="502300"/>
          </a:xfrm>
        </p:grpSpPr>
        <p:sp>
          <p:nvSpPr>
            <p:cNvPr id="316" name="Google Shape;316;p21"/>
            <p:cNvSpPr/>
            <p:nvPr/>
          </p:nvSpPr>
          <p:spPr>
            <a:xfrm>
              <a:off x="1319350" y="3088625"/>
              <a:ext cx="147275" cy="154775"/>
            </a:xfrm>
            <a:custGeom>
              <a:rect b="b" l="l" r="r" t="t"/>
              <a:pathLst>
                <a:path extrusionOk="0" h="6191" w="5891">
                  <a:moveTo>
                    <a:pt x="2860" y="0"/>
                  </a:moveTo>
                  <a:cubicBezTo>
                    <a:pt x="2810" y="0"/>
                    <a:pt x="2760" y="2"/>
                    <a:pt x="2710" y="5"/>
                  </a:cubicBezTo>
                  <a:cubicBezTo>
                    <a:pt x="2596" y="20"/>
                    <a:pt x="2468" y="49"/>
                    <a:pt x="2354" y="62"/>
                  </a:cubicBezTo>
                  <a:cubicBezTo>
                    <a:pt x="2197" y="91"/>
                    <a:pt x="2012" y="191"/>
                    <a:pt x="1883" y="248"/>
                  </a:cubicBezTo>
                  <a:cubicBezTo>
                    <a:pt x="1798" y="291"/>
                    <a:pt x="1727" y="334"/>
                    <a:pt x="1655" y="376"/>
                  </a:cubicBezTo>
                  <a:cubicBezTo>
                    <a:pt x="1242" y="619"/>
                    <a:pt x="900" y="961"/>
                    <a:pt x="643" y="1346"/>
                  </a:cubicBezTo>
                  <a:cubicBezTo>
                    <a:pt x="200" y="1988"/>
                    <a:pt x="1" y="2800"/>
                    <a:pt x="101" y="3585"/>
                  </a:cubicBezTo>
                  <a:cubicBezTo>
                    <a:pt x="143" y="3928"/>
                    <a:pt x="215" y="4255"/>
                    <a:pt x="301" y="4584"/>
                  </a:cubicBezTo>
                  <a:cubicBezTo>
                    <a:pt x="386" y="4897"/>
                    <a:pt x="486" y="5196"/>
                    <a:pt x="586" y="5496"/>
                  </a:cubicBezTo>
                  <a:cubicBezTo>
                    <a:pt x="672" y="5753"/>
                    <a:pt x="814" y="5952"/>
                    <a:pt x="1042" y="6080"/>
                  </a:cubicBezTo>
                  <a:cubicBezTo>
                    <a:pt x="1178" y="6153"/>
                    <a:pt x="1330" y="6191"/>
                    <a:pt x="1486" y="6191"/>
                  </a:cubicBezTo>
                  <a:cubicBezTo>
                    <a:pt x="1576" y="6191"/>
                    <a:pt x="1666" y="6178"/>
                    <a:pt x="1755" y="6152"/>
                  </a:cubicBezTo>
                  <a:cubicBezTo>
                    <a:pt x="2225" y="6023"/>
                    <a:pt x="2568" y="5481"/>
                    <a:pt x="2411" y="4996"/>
                  </a:cubicBezTo>
                  <a:cubicBezTo>
                    <a:pt x="2254" y="4512"/>
                    <a:pt x="2083" y="4042"/>
                    <a:pt x="1997" y="3528"/>
                  </a:cubicBezTo>
                  <a:cubicBezTo>
                    <a:pt x="1969" y="3371"/>
                    <a:pt x="1969" y="3200"/>
                    <a:pt x="1983" y="3029"/>
                  </a:cubicBezTo>
                  <a:cubicBezTo>
                    <a:pt x="1997" y="2901"/>
                    <a:pt x="2026" y="2787"/>
                    <a:pt x="2069" y="2658"/>
                  </a:cubicBezTo>
                  <a:cubicBezTo>
                    <a:pt x="2111" y="2559"/>
                    <a:pt x="2168" y="2473"/>
                    <a:pt x="2225" y="2387"/>
                  </a:cubicBezTo>
                  <a:cubicBezTo>
                    <a:pt x="2297" y="2302"/>
                    <a:pt x="2383" y="2216"/>
                    <a:pt x="2468" y="2144"/>
                  </a:cubicBezTo>
                  <a:lnTo>
                    <a:pt x="2539" y="2087"/>
                  </a:lnTo>
                  <a:cubicBezTo>
                    <a:pt x="2625" y="2030"/>
                    <a:pt x="2710" y="1973"/>
                    <a:pt x="2811" y="1931"/>
                  </a:cubicBezTo>
                  <a:lnTo>
                    <a:pt x="2868" y="1916"/>
                  </a:lnTo>
                  <a:lnTo>
                    <a:pt x="2982" y="1945"/>
                  </a:lnTo>
                  <a:cubicBezTo>
                    <a:pt x="3153" y="2030"/>
                    <a:pt x="3324" y="2131"/>
                    <a:pt x="3480" y="2230"/>
                  </a:cubicBezTo>
                  <a:cubicBezTo>
                    <a:pt x="3723" y="2430"/>
                    <a:pt x="3951" y="2658"/>
                    <a:pt x="4193" y="2872"/>
                  </a:cubicBezTo>
                  <a:cubicBezTo>
                    <a:pt x="4398" y="3049"/>
                    <a:pt x="4652" y="3141"/>
                    <a:pt x="4905" y="3141"/>
                  </a:cubicBezTo>
                  <a:cubicBezTo>
                    <a:pt x="5162" y="3141"/>
                    <a:pt x="5418" y="3045"/>
                    <a:pt x="5619" y="2844"/>
                  </a:cubicBezTo>
                  <a:cubicBezTo>
                    <a:pt x="5790" y="2658"/>
                    <a:pt x="5891" y="2401"/>
                    <a:pt x="5891" y="2131"/>
                  </a:cubicBezTo>
                  <a:cubicBezTo>
                    <a:pt x="5891" y="1859"/>
                    <a:pt x="5777" y="1617"/>
                    <a:pt x="5577" y="1418"/>
                  </a:cubicBezTo>
                  <a:cubicBezTo>
                    <a:pt x="5334" y="1161"/>
                    <a:pt x="5049" y="947"/>
                    <a:pt x="4764" y="747"/>
                  </a:cubicBezTo>
                  <a:cubicBezTo>
                    <a:pt x="4535" y="576"/>
                    <a:pt x="4294" y="433"/>
                    <a:pt x="4051" y="305"/>
                  </a:cubicBezTo>
                  <a:cubicBezTo>
                    <a:pt x="3822" y="191"/>
                    <a:pt x="3566" y="91"/>
                    <a:pt x="3309" y="49"/>
                  </a:cubicBezTo>
                  <a:cubicBezTo>
                    <a:pt x="3170" y="16"/>
                    <a:pt x="3014" y="0"/>
                    <a:pt x="28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1576050" y="2961025"/>
              <a:ext cx="117675" cy="135150"/>
            </a:xfrm>
            <a:custGeom>
              <a:rect b="b" l="l" r="r" t="t"/>
              <a:pathLst>
                <a:path extrusionOk="0" h="5406" w="4707">
                  <a:moveTo>
                    <a:pt x="2628" y="0"/>
                  </a:moveTo>
                  <a:cubicBezTo>
                    <a:pt x="2495" y="0"/>
                    <a:pt x="2360" y="15"/>
                    <a:pt x="2225" y="48"/>
                  </a:cubicBezTo>
                  <a:cubicBezTo>
                    <a:pt x="1983" y="105"/>
                    <a:pt x="1755" y="204"/>
                    <a:pt x="1527" y="333"/>
                  </a:cubicBezTo>
                  <a:lnTo>
                    <a:pt x="1455" y="361"/>
                  </a:lnTo>
                  <a:cubicBezTo>
                    <a:pt x="1284" y="475"/>
                    <a:pt x="1127" y="603"/>
                    <a:pt x="985" y="732"/>
                  </a:cubicBezTo>
                  <a:cubicBezTo>
                    <a:pt x="899" y="803"/>
                    <a:pt x="827" y="875"/>
                    <a:pt x="756" y="960"/>
                  </a:cubicBezTo>
                  <a:cubicBezTo>
                    <a:pt x="456" y="1302"/>
                    <a:pt x="200" y="1658"/>
                    <a:pt x="101" y="2115"/>
                  </a:cubicBezTo>
                  <a:cubicBezTo>
                    <a:pt x="0" y="2543"/>
                    <a:pt x="86" y="2957"/>
                    <a:pt x="171" y="3384"/>
                  </a:cubicBezTo>
                  <a:cubicBezTo>
                    <a:pt x="257" y="3841"/>
                    <a:pt x="428" y="4297"/>
                    <a:pt x="571" y="4739"/>
                  </a:cubicBezTo>
                  <a:cubicBezTo>
                    <a:pt x="656" y="4982"/>
                    <a:pt x="799" y="5166"/>
                    <a:pt x="1013" y="5295"/>
                  </a:cubicBezTo>
                  <a:cubicBezTo>
                    <a:pt x="1148" y="5367"/>
                    <a:pt x="1295" y="5405"/>
                    <a:pt x="1442" y="5405"/>
                  </a:cubicBezTo>
                  <a:cubicBezTo>
                    <a:pt x="1528" y="5405"/>
                    <a:pt x="1614" y="5393"/>
                    <a:pt x="1698" y="5366"/>
                  </a:cubicBezTo>
                  <a:cubicBezTo>
                    <a:pt x="2154" y="5238"/>
                    <a:pt x="2481" y="4725"/>
                    <a:pt x="2325" y="4254"/>
                  </a:cubicBezTo>
                  <a:cubicBezTo>
                    <a:pt x="2168" y="3740"/>
                    <a:pt x="1968" y="3213"/>
                    <a:pt x="1869" y="2671"/>
                  </a:cubicBezTo>
                  <a:lnTo>
                    <a:pt x="1869" y="2500"/>
                  </a:lnTo>
                  <a:lnTo>
                    <a:pt x="1869" y="2472"/>
                  </a:lnTo>
                  <a:lnTo>
                    <a:pt x="1926" y="2371"/>
                  </a:lnTo>
                  <a:cubicBezTo>
                    <a:pt x="2025" y="2244"/>
                    <a:pt x="2139" y="2143"/>
                    <a:pt x="2268" y="2029"/>
                  </a:cubicBezTo>
                  <a:cubicBezTo>
                    <a:pt x="2339" y="1987"/>
                    <a:pt x="2411" y="1944"/>
                    <a:pt x="2496" y="1901"/>
                  </a:cubicBezTo>
                  <a:lnTo>
                    <a:pt x="2538" y="1887"/>
                  </a:lnTo>
                  <a:cubicBezTo>
                    <a:pt x="2639" y="1987"/>
                    <a:pt x="2724" y="2086"/>
                    <a:pt x="2824" y="2200"/>
                  </a:cubicBezTo>
                  <a:cubicBezTo>
                    <a:pt x="2867" y="2257"/>
                    <a:pt x="2924" y="2329"/>
                    <a:pt x="2966" y="2386"/>
                  </a:cubicBezTo>
                  <a:cubicBezTo>
                    <a:pt x="3080" y="2529"/>
                    <a:pt x="3238" y="2628"/>
                    <a:pt x="3380" y="2728"/>
                  </a:cubicBezTo>
                  <a:cubicBezTo>
                    <a:pt x="3504" y="2790"/>
                    <a:pt x="3628" y="2831"/>
                    <a:pt x="3761" y="2831"/>
                  </a:cubicBezTo>
                  <a:cubicBezTo>
                    <a:pt x="3781" y="2831"/>
                    <a:pt x="3801" y="2830"/>
                    <a:pt x="3822" y="2828"/>
                  </a:cubicBezTo>
                  <a:cubicBezTo>
                    <a:pt x="4065" y="2828"/>
                    <a:pt x="4293" y="2728"/>
                    <a:pt x="4464" y="2557"/>
                  </a:cubicBezTo>
                  <a:cubicBezTo>
                    <a:pt x="4563" y="2443"/>
                    <a:pt x="4649" y="2314"/>
                    <a:pt x="4678" y="2158"/>
                  </a:cubicBezTo>
                  <a:cubicBezTo>
                    <a:pt x="4692" y="2086"/>
                    <a:pt x="4706" y="2001"/>
                    <a:pt x="4706" y="1930"/>
                  </a:cubicBezTo>
                  <a:cubicBezTo>
                    <a:pt x="4706" y="1772"/>
                    <a:pt x="4664" y="1616"/>
                    <a:pt x="4578" y="1487"/>
                  </a:cubicBezTo>
                  <a:cubicBezTo>
                    <a:pt x="4464" y="1231"/>
                    <a:pt x="4293" y="1002"/>
                    <a:pt x="4107" y="789"/>
                  </a:cubicBezTo>
                  <a:cubicBezTo>
                    <a:pt x="3850" y="461"/>
                    <a:pt x="3523" y="175"/>
                    <a:pt x="3109" y="61"/>
                  </a:cubicBezTo>
                  <a:cubicBezTo>
                    <a:pt x="2952" y="22"/>
                    <a:pt x="2791" y="0"/>
                    <a:pt x="2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1377825" y="2905875"/>
              <a:ext cx="134450" cy="125450"/>
            </a:xfrm>
            <a:custGeom>
              <a:rect b="b" l="l" r="r" t="t"/>
              <a:pathLst>
                <a:path extrusionOk="0" h="5018" w="5378">
                  <a:moveTo>
                    <a:pt x="2574" y="1"/>
                  </a:moveTo>
                  <a:cubicBezTo>
                    <a:pt x="2151" y="1"/>
                    <a:pt x="1728" y="126"/>
                    <a:pt x="1356" y="343"/>
                  </a:cubicBezTo>
                  <a:cubicBezTo>
                    <a:pt x="1299" y="371"/>
                    <a:pt x="1227" y="413"/>
                    <a:pt x="1170" y="457"/>
                  </a:cubicBezTo>
                  <a:cubicBezTo>
                    <a:pt x="1027" y="556"/>
                    <a:pt x="885" y="670"/>
                    <a:pt x="757" y="784"/>
                  </a:cubicBezTo>
                  <a:cubicBezTo>
                    <a:pt x="586" y="942"/>
                    <a:pt x="457" y="1113"/>
                    <a:pt x="329" y="1298"/>
                  </a:cubicBezTo>
                  <a:cubicBezTo>
                    <a:pt x="243" y="1426"/>
                    <a:pt x="200" y="1598"/>
                    <a:pt x="143" y="1740"/>
                  </a:cubicBezTo>
                  <a:cubicBezTo>
                    <a:pt x="114" y="1811"/>
                    <a:pt x="101" y="1883"/>
                    <a:pt x="86" y="1968"/>
                  </a:cubicBezTo>
                  <a:cubicBezTo>
                    <a:pt x="0" y="2267"/>
                    <a:pt x="44" y="2596"/>
                    <a:pt x="101" y="2895"/>
                  </a:cubicBezTo>
                  <a:cubicBezTo>
                    <a:pt x="200" y="3480"/>
                    <a:pt x="485" y="4022"/>
                    <a:pt x="757" y="4549"/>
                  </a:cubicBezTo>
                  <a:cubicBezTo>
                    <a:pt x="914" y="4856"/>
                    <a:pt x="1248" y="5017"/>
                    <a:pt x="1580" y="5017"/>
                  </a:cubicBezTo>
                  <a:cubicBezTo>
                    <a:pt x="1757" y="5017"/>
                    <a:pt x="1934" y="4971"/>
                    <a:pt x="2082" y="4877"/>
                  </a:cubicBezTo>
                  <a:cubicBezTo>
                    <a:pt x="2311" y="4749"/>
                    <a:pt x="2468" y="4535"/>
                    <a:pt x="2539" y="4279"/>
                  </a:cubicBezTo>
                  <a:cubicBezTo>
                    <a:pt x="2596" y="4022"/>
                    <a:pt x="2554" y="3779"/>
                    <a:pt x="2425" y="3551"/>
                  </a:cubicBezTo>
                  <a:cubicBezTo>
                    <a:pt x="2339" y="3380"/>
                    <a:pt x="2240" y="3195"/>
                    <a:pt x="2154" y="3024"/>
                  </a:cubicBezTo>
                  <a:cubicBezTo>
                    <a:pt x="2097" y="2838"/>
                    <a:pt x="2040" y="2667"/>
                    <a:pt x="1997" y="2482"/>
                  </a:cubicBezTo>
                  <a:lnTo>
                    <a:pt x="1983" y="2381"/>
                  </a:lnTo>
                  <a:lnTo>
                    <a:pt x="2012" y="2282"/>
                  </a:lnTo>
                  <a:lnTo>
                    <a:pt x="2040" y="2239"/>
                  </a:lnTo>
                  <a:cubicBezTo>
                    <a:pt x="2126" y="2139"/>
                    <a:pt x="2240" y="2039"/>
                    <a:pt x="2339" y="1954"/>
                  </a:cubicBezTo>
                  <a:cubicBezTo>
                    <a:pt x="2411" y="1896"/>
                    <a:pt x="2468" y="1868"/>
                    <a:pt x="2539" y="1826"/>
                  </a:cubicBezTo>
                  <a:lnTo>
                    <a:pt x="2596" y="1811"/>
                  </a:lnTo>
                  <a:cubicBezTo>
                    <a:pt x="2644" y="1811"/>
                    <a:pt x="2698" y="1805"/>
                    <a:pt x="2749" y="1805"/>
                  </a:cubicBezTo>
                  <a:cubicBezTo>
                    <a:pt x="2775" y="1805"/>
                    <a:pt x="2800" y="1806"/>
                    <a:pt x="2824" y="1811"/>
                  </a:cubicBezTo>
                  <a:cubicBezTo>
                    <a:pt x="3010" y="1839"/>
                    <a:pt x="3195" y="1883"/>
                    <a:pt x="3366" y="1940"/>
                  </a:cubicBezTo>
                  <a:cubicBezTo>
                    <a:pt x="3480" y="1982"/>
                    <a:pt x="3580" y="2039"/>
                    <a:pt x="3694" y="2096"/>
                  </a:cubicBezTo>
                  <a:cubicBezTo>
                    <a:pt x="3837" y="2182"/>
                    <a:pt x="3993" y="2282"/>
                    <a:pt x="4151" y="2381"/>
                  </a:cubicBezTo>
                  <a:cubicBezTo>
                    <a:pt x="4275" y="2446"/>
                    <a:pt x="4412" y="2478"/>
                    <a:pt x="4548" y="2478"/>
                  </a:cubicBezTo>
                  <a:cubicBezTo>
                    <a:pt x="4770" y="2478"/>
                    <a:pt x="4990" y="2393"/>
                    <a:pt x="5149" y="2225"/>
                  </a:cubicBezTo>
                  <a:cubicBezTo>
                    <a:pt x="5292" y="2068"/>
                    <a:pt x="5377" y="1868"/>
                    <a:pt x="5377" y="1655"/>
                  </a:cubicBezTo>
                  <a:cubicBezTo>
                    <a:pt x="5377" y="1412"/>
                    <a:pt x="5263" y="1240"/>
                    <a:pt x="5120" y="1069"/>
                  </a:cubicBezTo>
                  <a:cubicBezTo>
                    <a:pt x="4934" y="856"/>
                    <a:pt x="4693" y="685"/>
                    <a:pt x="4450" y="542"/>
                  </a:cubicBezTo>
                  <a:cubicBezTo>
                    <a:pt x="4208" y="400"/>
                    <a:pt x="3951" y="286"/>
                    <a:pt x="3694" y="200"/>
                  </a:cubicBezTo>
                  <a:cubicBezTo>
                    <a:pt x="3394" y="114"/>
                    <a:pt x="3109" y="43"/>
                    <a:pt x="2810" y="14"/>
                  </a:cubicBezTo>
                  <a:cubicBezTo>
                    <a:pt x="2732" y="5"/>
                    <a:pt x="2653" y="1"/>
                    <a:pt x="25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1591025" y="2750300"/>
              <a:ext cx="152600" cy="99525"/>
            </a:xfrm>
            <a:custGeom>
              <a:rect b="b" l="l" r="r" t="t"/>
              <a:pathLst>
                <a:path extrusionOk="0" h="3981" w="6104">
                  <a:moveTo>
                    <a:pt x="2909" y="0"/>
                  </a:moveTo>
                  <a:cubicBezTo>
                    <a:pt x="2853" y="0"/>
                    <a:pt x="2796" y="2"/>
                    <a:pt x="2738" y="6"/>
                  </a:cubicBezTo>
                  <a:cubicBezTo>
                    <a:pt x="2510" y="20"/>
                    <a:pt x="2268" y="63"/>
                    <a:pt x="2040" y="149"/>
                  </a:cubicBezTo>
                  <a:cubicBezTo>
                    <a:pt x="1882" y="206"/>
                    <a:pt x="1740" y="276"/>
                    <a:pt x="1597" y="362"/>
                  </a:cubicBezTo>
                  <a:cubicBezTo>
                    <a:pt x="1327" y="519"/>
                    <a:pt x="1099" y="704"/>
                    <a:pt x="899" y="932"/>
                  </a:cubicBezTo>
                  <a:cubicBezTo>
                    <a:pt x="614" y="1246"/>
                    <a:pt x="414" y="1603"/>
                    <a:pt x="272" y="2002"/>
                  </a:cubicBezTo>
                  <a:cubicBezTo>
                    <a:pt x="157" y="2288"/>
                    <a:pt x="100" y="2573"/>
                    <a:pt x="43" y="2872"/>
                  </a:cubicBezTo>
                  <a:cubicBezTo>
                    <a:pt x="0" y="3100"/>
                    <a:pt x="15" y="3328"/>
                    <a:pt x="143" y="3542"/>
                  </a:cubicBezTo>
                  <a:cubicBezTo>
                    <a:pt x="272" y="3756"/>
                    <a:pt x="471" y="3898"/>
                    <a:pt x="699" y="3955"/>
                  </a:cubicBezTo>
                  <a:cubicBezTo>
                    <a:pt x="767" y="3972"/>
                    <a:pt x="837" y="3981"/>
                    <a:pt x="906" y="3981"/>
                  </a:cubicBezTo>
                  <a:cubicBezTo>
                    <a:pt x="1307" y="3981"/>
                    <a:pt x="1712" y="3712"/>
                    <a:pt x="1797" y="3299"/>
                  </a:cubicBezTo>
                  <a:cubicBezTo>
                    <a:pt x="1840" y="3058"/>
                    <a:pt x="1897" y="2801"/>
                    <a:pt x="1983" y="2558"/>
                  </a:cubicBezTo>
                  <a:cubicBezTo>
                    <a:pt x="2025" y="2444"/>
                    <a:pt x="2082" y="2345"/>
                    <a:pt x="2139" y="2259"/>
                  </a:cubicBezTo>
                  <a:cubicBezTo>
                    <a:pt x="2225" y="2159"/>
                    <a:pt x="2310" y="2059"/>
                    <a:pt x="2411" y="1974"/>
                  </a:cubicBezTo>
                  <a:cubicBezTo>
                    <a:pt x="2468" y="1930"/>
                    <a:pt x="2525" y="1888"/>
                    <a:pt x="2582" y="1860"/>
                  </a:cubicBezTo>
                  <a:lnTo>
                    <a:pt x="2781" y="1803"/>
                  </a:lnTo>
                  <a:lnTo>
                    <a:pt x="3052" y="1803"/>
                  </a:lnTo>
                  <a:cubicBezTo>
                    <a:pt x="3223" y="1831"/>
                    <a:pt x="3380" y="1873"/>
                    <a:pt x="3551" y="1930"/>
                  </a:cubicBezTo>
                  <a:cubicBezTo>
                    <a:pt x="3622" y="1959"/>
                    <a:pt x="3708" y="2002"/>
                    <a:pt x="3780" y="2045"/>
                  </a:cubicBezTo>
                  <a:cubicBezTo>
                    <a:pt x="3879" y="2088"/>
                    <a:pt x="3964" y="2145"/>
                    <a:pt x="4065" y="2216"/>
                  </a:cubicBezTo>
                  <a:cubicBezTo>
                    <a:pt x="4207" y="2330"/>
                    <a:pt x="4335" y="2444"/>
                    <a:pt x="4478" y="2573"/>
                  </a:cubicBezTo>
                  <a:cubicBezTo>
                    <a:pt x="4659" y="2733"/>
                    <a:pt x="4885" y="2815"/>
                    <a:pt x="5111" y="2815"/>
                  </a:cubicBezTo>
                  <a:cubicBezTo>
                    <a:pt x="5346" y="2815"/>
                    <a:pt x="5580" y="2726"/>
                    <a:pt x="5761" y="2544"/>
                  </a:cubicBezTo>
                  <a:cubicBezTo>
                    <a:pt x="6103" y="2187"/>
                    <a:pt x="6103" y="1588"/>
                    <a:pt x="5733" y="1261"/>
                  </a:cubicBezTo>
                  <a:cubicBezTo>
                    <a:pt x="5390" y="947"/>
                    <a:pt x="5035" y="647"/>
                    <a:pt x="4635" y="434"/>
                  </a:cubicBezTo>
                  <a:cubicBezTo>
                    <a:pt x="4421" y="320"/>
                    <a:pt x="4193" y="234"/>
                    <a:pt x="3964" y="149"/>
                  </a:cubicBezTo>
                  <a:cubicBezTo>
                    <a:pt x="3765" y="91"/>
                    <a:pt x="3565" y="63"/>
                    <a:pt x="3365" y="34"/>
                  </a:cubicBezTo>
                  <a:cubicBezTo>
                    <a:pt x="3210" y="14"/>
                    <a:pt x="3061" y="0"/>
                    <a:pt x="2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1159650" y="3028225"/>
              <a:ext cx="121600" cy="100475"/>
            </a:xfrm>
            <a:custGeom>
              <a:rect b="b" l="l" r="r" t="t"/>
              <a:pathLst>
                <a:path extrusionOk="0" h="4019" w="4864">
                  <a:moveTo>
                    <a:pt x="2751" y="1"/>
                  </a:moveTo>
                  <a:cubicBezTo>
                    <a:pt x="2505" y="1"/>
                    <a:pt x="2262" y="27"/>
                    <a:pt x="2011" y="69"/>
                  </a:cubicBezTo>
                  <a:cubicBezTo>
                    <a:pt x="1840" y="98"/>
                    <a:pt x="1641" y="183"/>
                    <a:pt x="1483" y="269"/>
                  </a:cubicBezTo>
                  <a:lnTo>
                    <a:pt x="1369" y="326"/>
                  </a:lnTo>
                  <a:cubicBezTo>
                    <a:pt x="1184" y="440"/>
                    <a:pt x="1013" y="582"/>
                    <a:pt x="842" y="739"/>
                  </a:cubicBezTo>
                  <a:cubicBezTo>
                    <a:pt x="713" y="881"/>
                    <a:pt x="599" y="1052"/>
                    <a:pt x="485" y="1210"/>
                  </a:cubicBezTo>
                  <a:cubicBezTo>
                    <a:pt x="428" y="1295"/>
                    <a:pt x="399" y="1381"/>
                    <a:pt x="357" y="1480"/>
                  </a:cubicBezTo>
                  <a:cubicBezTo>
                    <a:pt x="272" y="1680"/>
                    <a:pt x="200" y="1866"/>
                    <a:pt x="158" y="2065"/>
                  </a:cubicBezTo>
                  <a:cubicBezTo>
                    <a:pt x="43" y="2436"/>
                    <a:pt x="0" y="2821"/>
                    <a:pt x="43" y="3191"/>
                  </a:cubicBezTo>
                  <a:cubicBezTo>
                    <a:pt x="43" y="3349"/>
                    <a:pt x="86" y="3491"/>
                    <a:pt x="158" y="3619"/>
                  </a:cubicBezTo>
                  <a:cubicBezTo>
                    <a:pt x="272" y="3805"/>
                    <a:pt x="456" y="3933"/>
                    <a:pt x="671" y="3990"/>
                  </a:cubicBezTo>
                  <a:cubicBezTo>
                    <a:pt x="742" y="4009"/>
                    <a:pt x="815" y="4019"/>
                    <a:pt x="887" y="4019"/>
                  </a:cubicBezTo>
                  <a:cubicBezTo>
                    <a:pt x="1032" y="4019"/>
                    <a:pt x="1174" y="3981"/>
                    <a:pt x="1298" y="3904"/>
                  </a:cubicBezTo>
                  <a:cubicBezTo>
                    <a:pt x="1469" y="3790"/>
                    <a:pt x="1641" y="3591"/>
                    <a:pt x="1683" y="3391"/>
                  </a:cubicBezTo>
                  <a:cubicBezTo>
                    <a:pt x="1740" y="2963"/>
                    <a:pt x="1797" y="2550"/>
                    <a:pt x="1940" y="2151"/>
                  </a:cubicBezTo>
                  <a:cubicBezTo>
                    <a:pt x="1968" y="2079"/>
                    <a:pt x="1997" y="2022"/>
                    <a:pt x="2040" y="1965"/>
                  </a:cubicBezTo>
                  <a:cubicBezTo>
                    <a:pt x="2082" y="1908"/>
                    <a:pt x="2139" y="1851"/>
                    <a:pt x="2196" y="1794"/>
                  </a:cubicBezTo>
                  <a:lnTo>
                    <a:pt x="2310" y="1723"/>
                  </a:lnTo>
                  <a:lnTo>
                    <a:pt x="2481" y="1680"/>
                  </a:lnTo>
                  <a:cubicBezTo>
                    <a:pt x="2560" y="1676"/>
                    <a:pt x="2638" y="1674"/>
                    <a:pt x="2715" y="1674"/>
                  </a:cubicBezTo>
                  <a:cubicBezTo>
                    <a:pt x="2903" y="1674"/>
                    <a:pt x="3088" y="1684"/>
                    <a:pt x="3280" y="1695"/>
                  </a:cubicBezTo>
                  <a:lnTo>
                    <a:pt x="3793" y="1780"/>
                  </a:lnTo>
                  <a:cubicBezTo>
                    <a:pt x="3869" y="1794"/>
                    <a:pt x="3942" y="1802"/>
                    <a:pt x="4013" y="1802"/>
                  </a:cubicBezTo>
                  <a:cubicBezTo>
                    <a:pt x="4155" y="1802"/>
                    <a:pt x="4288" y="1771"/>
                    <a:pt x="4421" y="1695"/>
                  </a:cubicBezTo>
                  <a:cubicBezTo>
                    <a:pt x="4607" y="1581"/>
                    <a:pt x="4749" y="1395"/>
                    <a:pt x="4806" y="1181"/>
                  </a:cubicBezTo>
                  <a:cubicBezTo>
                    <a:pt x="4863" y="967"/>
                    <a:pt x="4820" y="739"/>
                    <a:pt x="4706" y="554"/>
                  </a:cubicBezTo>
                  <a:cubicBezTo>
                    <a:pt x="4607" y="368"/>
                    <a:pt x="4407" y="212"/>
                    <a:pt x="4193" y="168"/>
                  </a:cubicBezTo>
                  <a:cubicBezTo>
                    <a:pt x="3808" y="98"/>
                    <a:pt x="3409" y="54"/>
                    <a:pt x="3023" y="12"/>
                  </a:cubicBezTo>
                  <a:cubicBezTo>
                    <a:pt x="2932" y="4"/>
                    <a:pt x="2841" y="1"/>
                    <a:pt x="2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1192100" y="2863975"/>
              <a:ext cx="108025" cy="101200"/>
            </a:xfrm>
            <a:custGeom>
              <a:rect b="b" l="l" r="r" t="t"/>
              <a:pathLst>
                <a:path extrusionOk="0" h="4048" w="4321">
                  <a:moveTo>
                    <a:pt x="2531" y="0"/>
                  </a:moveTo>
                  <a:cubicBezTo>
                    <a:pt x="2081" y="0"/>
                    <a:pt x="1645" y="138"/>
                    <a:pt x="1255" y="364"/>
                  </a:cubicBezTo>
                  <a:cubicBezTo>
                    <a:pt x="1198" y="407"/>
                    <a:pt x="1126" y="450"/>
                    <a:pt x="1069" y="492"/>
                  </a:cubicBezTo>
                  <a:cubicBezTo>
                    <a:pt x="756" y="707"/>
                    <a:pt x="514" y="963"/>
                    <a:pt x="286" y="1262"/>
                  </a:cubicBezTo>
                  <a:cubicBezTo>
                    <a:pt x="242" y="1319"/>
                    <a:pt x="214" y="1376"/>
                    <a:pt x="171" y="1448"/>
                  </a:cubicBezTo>
                  <a:cubicBezTo>
                    <a:pt x="128" y="1547"/>
                    <a:pt x="100" y="1648"/>
                    <a:pt x="57" y="1747"/>
                  </a:cubicBezTo>
                  <a:cubicBezTo>
                    <a:pt x="14" y="1990"/>
                    <a:pt x="0" y="2190"/>
                    <a:pt x="57" y="2418"/>
                  </a:cubicBezTo>
                  <a:cubicBezTo>
                    <a:pt x="114" y="2688"/>
                    <a:pt x="242" y="2945"/>
                    <a:pt x="385" y="3188"/>
                  </a:cubicBezTo>
                  <a:cubicBezTo>
                    <a:pt x="457" y="3344"/>
                    <a:pt x="542" y="3487"/>
                    <a:pt x="642" y="3616"/>
                  </a:cubicBezTo>
                  <a:cubicBezTo>
                    <a:pt x="813" y="3892"/>
                    <a:pt x="1113" y="4047"/>
                    <a:pt x="1416" y="4047"/>
                  </a:cubicBezTo>
                  <a:cubicBezTo>
                    <a:pt x="1566" y="4047"/>
                    <a:pt x="1717" y="4010"/>
                    <a:pt x="1854" y="3930"/>
                  </a:cubicBezTo>
                  <a:cubicBezTo>
                    <a:pt x="2267" y="3687"/>
                    <a:pt x="2425" y="3116"/>
                    <a:pt x="2168" y="2717"/>
                  </a:cubicBezTo>
                  <a:cubicBezTo>
                    <a:pt x="2039" y="2517"/>
                    <a:pt x="1925" y="2318"/>
                    <a:pt x="1811" y="2118"/>
                  </a:cubicBezTo>
                  <a:lnTo>
                    <a:pt x="1868" y="2047"/>
                  </a:lnTo>
                  <a:cubicBezTo>
                    <a:pt x="1953" y="1947"/>
                    <a:pt x="2039" y="1848"/>
                    <a:pt x="2139" y="1747"/>
                  </a:cubicBezTo>
                  <a:cubicBezTo>
                    <a:pt x="2210" y="1705"/>
                    <a:pt x="2282" y="1662"/>
                    <a:pt x="2353" y="1633"/>
                  </a:cubicBezTo>
                  <a:lnTo>
                    <a:pt x="2467" y="1591"/>
                  </a:lnTo>
                  <a:lnTo>
                    <a:pt x="2724" y="1591"/>
                  </a:lnTo>
                  <a:cubicBezTo>
                    <a:pt x="2923" y="1633"/>
                    <a:pt x="3123" y="1690"/>
                    <a:pt x="3322" y="1747"/>
                  </a:cubicBezTo>
                  <a:cubicBezTo>
                    <a:pt x="3382" y="1762"/>
                    <a:pt x="3443" y="1769"/>
                    <a:pt x="3503" y="1769"/>
                  </a:cubicBezTo>
                  <a:cubicBezTo>
                    <a:pt x="3787" y="1769"/>
                    <a:pt x="4063" y="1609"/>
                    <a:pt x="4193" y="1363"/>
                  </a:cubicBezTo>
                  <a:cubicBezTo>
                    <a:pt x="4292" y="1192"/>
                    <a:pt x="4321" y="977"/>
                    <a:pt x="4264" y="792"/>
                  </a:cubicBezTo>
                  <a:cubicBezTo>
                    <a:pt x="4221" y="606"/>
                    <a:pt x="4079" y="393"/>
                    <a:pt x="3893" y="307"/>
                  </a:cubicBezTo>
                  <a:cubicBezTo>
                    <a:pt x="3693" y="236"/>
                    <a:pt x="3508" y="165"/>
                    <a:pt x="3309" y="108"/>
                  </a:cubicBezTo>
                  <a:cubicBezTo>
                    <a:pt x="3109" y="51"/>
                    <a:pt x="2909" y="22"/>
                    <a:pt x="2710" y="7"/>
                  </a:cubicBezTo>
                  <a:cubicBezTo>
                    <a:pt x="2650" y="2"/>
                    <a:pt x="2590" y="0"/>
                    <a:pt x="2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1383525" y="2741100"/>
              <a:ext cx="122325" cy="122025"/>
            </a:xfrm>
            <a:custGeom>
              <a:rect b="b" l="l" r="r" t="t"/>
              <a:pathLst>
                <a:path extrusionOk="0" h="4881" w="4893">
                  <a:moveTo>
                    <a:pt x="2546" y="0"/>
                  </a:moveTo>
                  <a:cubicBezTo>
                    <a:pt x="2511" y="0"/>
                    <a:pt x="2475" y="1"/>
                    <a:pt x="2440" y="3"/>
                  </a:cubicBezTo>
                  <a:cubicBezTo>
                    <a:pt x="2297" y="3"/>
                    <a:pt x="2154" y="45"/>
                    <a:pt x="2026" y="60"/>
                  </a:cubicBezTo>
                  <a:cubicBezTo>
                    <a:pt x="1797" y="89"/>
                    <a:pt x="1584" y="203"/>
                    <a:pt x="1384" y="302"/>
                  </a:cubicBezTo>
                  <a:lnTo>
                    <a:pt x="1327" y="345"/>
                  </a:lnTo>
                  <a:cubicBezTo>
                    <a:pt x="1170" y="431"/>
                    <a:pt x="1042" y="545"/>
                    <a:pt x="900" y="659"/>
                  </a:cubicBezTo>
                  <a:cubicBezTo>
                    <a:pt x="771" y="787"/>
                    <a:pt x="643" y="916"/>
                    <a:pt x="529" y="1058"/>
                  </a:cubicBezTo>
                  <a:cubicBezTo>
                    <a:pt x="314" y="1329"/>
                    <a:pt x="172" y="1629"/>
                    <a:pt x="72" y="1971"/>
                  </a:cubicBezTo>
                  <a:cubicBezTo>
                    <a:pt x="15" y="2184"/>
                    <a:pt x="15" y="2413"/>
                    <a:pt x="15" y="2641"/>
                  </a:cubicBezTo>
                  <a:cubicBezTo>
                    <a:pt x="1" y="2840"/>
                    <a:pt x="15" y="3055"/>
                    <a:pt x="29" y="3255"/>
                  </a:cubicBezTo>
                  <a:cubicBezTo>
                    <a:pt x="44" y="3540"/>
                    <a:pt x="72" y="3825"/>
                    <a:pt x="86" y="4110"/>
                  </a:cubicBezTo>
                  <a:cubicBezTo>
                    <a:pt x="101" y="4323"/>
                    <a:pt x="172" y="4509"/>
                    <a:pt x="329" y="4666"/>
                  </a:cubicBezTo>
                  <a:cubicBezTo>
                    <a:pt x="472" y="4808"/>
                    <a:pt x="671" y="4880"/>
                    <a:pt x="871" y="4880"/>
                  </a:cubicBezTo>
                  <a:cubicBezTo>
                    <a:pt x="1284" y="4880"/>
                    <a:pt x="1683" y="4523"/>
                    <a:pt x="1655" y="4095"/>
                  </a:cubicBezTo>
                  <a:cubicBezTo>
                    <a:pt x="1626" y="3768"/>
                    <a:pt x="1613" y="3454"/>
                    <a:pt x="1598" y="3126"/>
                  </a:cubicBezTo>
                  <a:cubicBezTo>
                    <a:pt x="1584" y="2897"/>
                    <a:pt x="1569" y="2656"/>
                    <a:pt x="1584" y="2413"/>
                  </a:cubicBezTo>
                  <a:cubicBezTo>
                    <a:pt x="1598" y="2342"/>
                    <a:pt x="1613" y="2285"/>
                    <a:pt x="1641" y="2213"/>
                  </a:cubicBezTo>
                  <a:cubicBezTo>
                    <a:pt x="1670" y="2156"/>
                    <a:pt x="1698" y="2099"/>
                    <a:pt x="1740" y="2042"/>
                  </a:cubicBezTo>
                  <a:cubicBezTo>
                    <a:pt x="1826" y="1928"/>
                    <a:pt x="1926" y="1814"/>
                    <a:pt x="2040" y="1714"/>
                  </a:cubicBezTo>
                  <a:cubicBezTo>
                    <a:pt x="2111" y="1686"/>
                    <a:pt x="2168" y="1643"/>
                    <a:pt x="2240" y="1614"/>
                  </a:cubicBezTo>
                  <a:lnTo>
                    <a:pt x="2368" y="1572"/>
                  </a:lnTo>
                  <a:lnTo>
                    <a:pt x="2567" y="1572"/>
                  </a:lnTo>
                  <a:cubicBezTo>
                    <a:pt x="2624" y="1585"/>
                    <a:pt x="2682" y="1600"/>
                    <a:pt x="2753" y="1614"/>
                  </a:cubicBezTo>
                  <a:cubicBezTo>
                    <a:pt x="2867" y="1671"/>
                    <a:pt x="2995" y="1743"/>
                    <a:pt x="3109" y="1814"/>
                  </a:cubicBezTo>
                  <a:cubicBezTo>
                    <a:pt x="3267" y="1943"/>
                    <a:pt x="3423" y="2070"/>
                    <a:pt x="3609" y="2142"/>
                  </a:cubicBezTo>
                  <a:cubicBezTo>
                    <a:pt x="3737" y="2213"/>
                    <a:pt x="3866" y="2241"/>
                    <a:pt x="4008" y="2241"/>
                  </a:cubicBezTo>
                  <a:cubicBezTo>
                    <a:pt x="4222" y="2241"/>
                    <a:pt x="4421" y="2142"/>
                    <a:pt x="4579" y="1985"/>
                  </a:cubicBezTo>
                  <a:cubicBezTo>
                    <a:pt x="4864" y="1686"/>
                    <a:pt x="4892" y="1144"/>
                    <a:pt x="4550" y="859"/>
                  </a:cubicBezTo>
                  <a:cubicBezTo>
                    <a:pt x="4351" y="688"/>
                    <a:pt x="4108" y="545"/>
                    <a:pt x="3894" y="402"/>
                  </a:cubicBezTo>
                  <a:cubicBezTo>
                    <a:pt x="3695" y="274"/>
                    <a:pt x="3452" y="174"/>
                    <a:pt x="3223" y="102"/>
                  </a:cubicBezTo>
                  <a:cubicBezTo>
                    <a:pt x="3001" y="41"/>
                    <a:pt x="2778" y="0"/>
                    <a:pt x="25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21"/>
          <p:cNvSpPr txBox="1"/>
          <p:nvPr>
            <p:ph hasCustomPrompt="1" idx="7" type="title"/>
          </p:nvPr>
        </p:nvSpPr>
        <p:spPr>
          <a:xfrm>
            <a:off x="3785475" y="3150900"/>
            <a:ext cx="1612500" cy="6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21"/>
          <p:cNvSpPr txBox="1"/>
          <p:nvPr>
            <p:ph hasCustomPrompt="1" idx="8" type="title"/>
          </p:nvPr>
        </p:nvSpPr>
        <p:spPr>
          <a:xfrm>
            <a:off x="1154325" y="3150900"/>
            <a:ext cx="1612500" cy="6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21"/>
          <p:cNvSpPr txBox="1"/>
          <p:nvPr>
            <p:ph hasCustomPrompt="1" idx="9" type="title"/>
          </p:nvPr>
        </p:nvSpPr>
        <p:spPr>
          <a:xfrm>
            <a:off x="6320450" y="3150900"/>
            <a:ext cx="1612500" cy="6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21"/>
          <p:cNvSpPr txBox="1"/>
          <p:nvPr>
            <p:ph idx="13" type="subTitle"/>
          </p:nvPr>
        </p:nvSpPr>
        <p:spPr>
          <a:xfrm>
            <a:off x="742950" y="3839562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7" name="Google Shape;327;p21"/>
          <p:cNvSpPr txBox="1"/>
          <p:nvPr>
            <p:ph idx="14" type="subTitle"/>
          </p:nvPr>
        </p:nvSpPr>
        <p:spPr>
          <a:xfrm>
            <a:off x="3363153" y="3839562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8" name="Google Shape;328;p21"/>
          <p:cNvSpPr txBox="1"/>
          <p:nvPr>
            <p:ph idx="15" type="subTitle"/>
          </p:nvPr>
        </p:nvSpPr>
        <p:spPr>
          <a:xfrm>
            <a:off x="5983357" y="3839562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ive columns 2">
  <p:cSld name="BIG_NUMBER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/>
          <p:nvPr/>
        </p:nvSpPr>
        <p:spPr>
          <a:xfrm flipH="1" rot="10800000">
            <a:off x="7867848" y="4071147"/>
            <a:ext cx="1276107" cy="1072353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2"/>
          <p:cNvSpPr/>
          <p:nvPr/>
        </p:nvSpPr>
        <p:spPr>
          <a:xfrm flipH="1">
            <a:off x="-9529" y="-9525"/>
            <a:ext cx="1882582" cy="1569525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"/>
          <p:cNvSpPr txBox="1"/>
          <p:nvPr>
            <p:ph type="title"/>
          </p:nvPr>
        </p:nvSpPr>
        <p:spPr>
          <a:xfrm>
            <a:off x="742950" y="415807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3" name="Google Shape;333;p22"/>
          <p:cNvSpPr txBox="1"/>
          <p:nvPr>
            <p:ph idx="1" type="subTitle"/>
          </p:nvPr>
        </p:nvSpPr>
        <p:spPr>
          <a:xfrm>
            <a:off x="1351550" y="1816700"/>
            <a:ext cx="1880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4" name="Google Shape;334;p22"/>
          <p:cNvSpPr txBox="1"/>
          <p:nvPr>
            <p:ph idx="2" type="subTitle"/>
          </p:nvPr>
        </p:nvSpPr>
        <p:spPr>
          <a:xfrm>
            <a:off x="1354850" y="3618825"/>
            <a:ext cx="1880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5" name="Google Shape;335;p22"/>
          <p:cNvSpPr txBox="1"/>
          <p:nvPr>
            <p:ph idx="3" type="subTitle"/>
          </p:nvPr>
        </p:nvSpPr>
        <p:spPr>
          <a:xfrm>
            <a:off x="1354803" y="2195349"/>
            <a:ext cx="1880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6" name="Google Shape;336;p22"/>
          <p:cNvSpPr txBox="1"/>
          <p:nvPr>
            <p:ph idx="4" type="subTitle"/>
          </p:nvPr>
        </p:nvSpPr>
        <p:spPr>
          <a:xfrm>
            <a:off x="5908075" y="2193099"/>
            <a:ext cx="1907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7" name="Google Shape;337;p22"/>
          <p:cNvSpPr txBox="1"/>
          <p:nvPr>
            <p:ph idx="5" type="subTitle"/>
          </p:nvPr>
        </p:nvSpPr>
        <p:spPr>
          <a:xfrm>
            <a:off x="5908075" y="3618825"/>
            <a:ext cx="1907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22"/>
          <p:cNvSpPr txBox="1"/>
          <p:nvPr>
            <p:ph idx="6" type="subTitle"/>
          </p:nvPr>
        </p:nvSpPr>
        <p:spPr>
          <a:xfrm>
            <a:off x="1351674" y="3996987"/>
            <a:ext cx="1880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9" name="Google Shape;339;p22"/>
          <p:cNvSpPr txBox="1"/>
          <p:nvPr>
            <p:ph idx="7" type="subTitle"/>
          </p:nvPr>
        </p:nvSpPr>
        <p:spPr>
          <a:xfrm>
            <a:off x="5902200" y="1816700"/>
            <a:ext cx="1907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22"/>
          <p:cNvSpPr txBox="1"/>
          <p:nvPr>
            <p:ph idx="8" type="subTitle"/>
          </p:nvPr>
        </p:nvSpPr>
        <p:spPr>
          <a:xfrm>
            <a:off x="5908079" y="3998513"/>
            <a:ext cx="1907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1" name="Google Shape;341;p22"/>
          <p:cNvSpPr/>
          <p:nvPr/>
        </p:nvSpPr>
        <p:spPr>
          <a:xfrm>
            <a:off x="222450" y="4063025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22"/>
          <p:cNvGrpSpPr/>
          <p:nvPr/>
        </p:nvGrpSpPr>
        <p:grpSpPr>
          <a:xfrm rot="6202894">
            <a:off x="7816597" y="408731"/>
            <a:ext cx="1353465" cy="915188"/>
            <a:chOff x="3738975" y="1747175"/>
            <a:chExt cx="1547625" cy="1046475"/>
          </a:xfrm>
        </p:grpSpPr>
        <p:sp>
          <p:nvSpPr>
            <p:cNvPr id="343" name="Google Shape;343;p22"/>
            <p:cNvSpPr/>
            <p:nvPr/>
          </p:nvSpPr>
          <p:spPr>
            <a:xfrm>
              <a:off x="4277750" y="1929125"/>
              <a:ext cx="158900" cy="94775"/>
            </a:xfrm>
            <a:custGeom>
              <a:rect b="b" l="l" r="r" t="t"/>
              <a:pathLst>
                <a:path extrusionOk="0" h="3791" w="6356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3989600" y="1840100"/>
              <a:ext cx="134425" cy="88625"/>
            </a:xfrm>
            <a:custGeom>
              <a:rect b="b" l="l" r="r" t="t"/>
              <a:pathLst>
                <a:path extrusionOk="0" h="3545" w="5377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4238450" y="1792575"/>
              <a:ext cx="130400" cy="80250"/>
            </a:xfrm>
            <a:custGeom>
              <a:rect b="b" l="l" r="r" t="t"/>
              <a:pathLst>
                <a:path extrusionOk="0" h="3210" w="5216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551450" y="1895050"/>
              <a:ext cx="134700" cy="76300"/>
            </a:xfrm>
            <a:custGeom>
              <a:rect b="b" l="l" r="r" t="t"/>
              <a:pathLst>
                <a:path extrusionOk="0" h="3052" w="5388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4619400" y="2042875"/>
              <a:ext cx="112125" cy="86400"/>
            </a:xfrm>
            <a:custGeom>
              <a:rect b="b" l="l" r="r" t="t"/>
              <a:pathLst>
                <a:path extrusionOk="0" h="3456" w="4485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4526150" y="2252150"/>
              <a:ext cx="117000" cy="125200"/>
            </a:xfrm>
            <a:custGeom>
              <a:rect b="b" l="l" r="r" t="t"/>
              <a:pathLst>
                <a:path extrusionOk="0" h="5008" w="468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4272325" y="2319775"/>
              <a:ext cx="97625" cy="101100"/>
            </a:xfrm>
            <a:custGeom>
              <a:rect b="b" l="l" r="r" t="t"/>
              <a:pathLst>
                <a:path extrusionOk="0" h="4044" w="3905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4038075" y="2463400"/>
              <a:ext cx="88325" cy="118250"/>
            </a:xfrm>
            <a:custGeom>
              <a:rect b="b" l="l" r="r" t="t"/>
              <a:pathLst>
                <a:path extrusionOk="0" h="4730" w="3533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877025" y="2427300"/>
              <a:ext cx="80900" cy="113600"/>
            </a:xfrm>
            <a:custGeom>
              <a:rect b="b" l="l" r="r" t="t"/>
              <a:pathLst>
                <a:path extrusionOk="0" h="4544" w="3236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4071250" y="2274050"/>
              <a:ext cx="116950" cy="96100"/>
            </a:xfrm>
            <a:custGeom>
              <a:rect b="b" l="l" r="r" t="t"/>
              <a:pathLst>
                <a:path extrusionOk="0" h="3844" w="4678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910100" y="2240925"/>
              <a:ext cx="51125" cy="98250"/>
            </a:xfrm>
            <a:custGeom>
              <a:rect b="b" l="l" r="r" t="t"/>
              <a:pathLst>
                <a:path extrusionOk="0" h="3930" w="2045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4539000" y="1747175"/>
              <a:ext cx="143325" cy="43125"/>
            </a:xfrm>
            <a:custGeom>
              <a:rect b="b" l="l" r="r" t="t"/>
              <a:pathLst>
                <a:path extrusionOk="0" h="1725" w="5733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4844500" y="1829825"/>
              <a:ext cx="140625" cy="44475"/>
            </a:xfrm>
            <a:custGeom>
              <a:rect b="b" l="l" r="r" t="t"/>
              <a:pathLst>
                <a:path extrusionOk="0" h="1779" w="5625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4875875" y="1964800"/>
              <a:ext cx="145475" cy="49350"/>
            </a:xfrm>
            <a:custGeom>
              <a:rect b="b" l="l" r="r" t="t"/>
              <a:pathLst>
                <a:path extrusionOk="0" h="1974" w="5819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4965725" y="2108025"/>
              <a:ext cx="165225" cy="50975"/>
            </a:xfrm>
            <a:custGeom>
              <a:rect b="b" l="l" r="r" t="t"/>
              <a:pathLst>
                <a:path extrusionOk="0" h="2039" w="6609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4333800" y="2469850"/>
              <a:ext cx="101425" cy="103625"/>
            </a:xfrm>
            <a:custGeom>
              <a:rect b="b" l="l" r="r" t="t"/>
              <a:pathLst>
                <a:path extrusionOk="0" h="4145" w="4057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4206175" y="2580400"/>
              <a:ext cx="47800" cy="118325"/>
            </a:xfrm>
            <a:custGeom>
              <a:rect b="b" l="l" r="r" t="t"/>
              <a:pathLst>
                <a:path extrusionOk="0" h="4733" w="1912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3981400" y="2680800"/>
              <a:ext cx="88575" cy="112850"/>
            </a:xfrm>
            <a:custGeom>
              <a:rect b="b" l="l" r="r" t="t"/>
              <a:pathLst>
                <a:path extrusionOk="0" h="4514" w="3543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3738975" y="2243825"/>
              <a:ext cx="86175" cy="119200"/>
            </a:xfrm>
            <a:custGeom>
              <a:rect b="b" l="l" r="r" t="t"/>
              <a:pathLst>
                <a:path extrusionOk="0" h="4768" w="3447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3843075" y="2017975"/>
              <a:ext cx="101150" cy="106350"/>
            </a:xfrm>
            <a:custGeom>
              <a:rect b="b" l="l" r="r" t="t"/>
              <a:pathLst>
                <a:path extrusionOk="0" h="4254" w="4046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4314275" y="2115525"/>
              <a:ext cx="131200" cy="94225"/>
            </a:xfrm>
            <a:custGeom>
              <a:rect b="b" l="l" r="r" t="t"/>
              <a:pathLst>
                <a:path extrusionOk="0" h="3769" w="5248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4060550" y="2068100"/>
              <a:ext cx="101375" cy="103800"/>
            </a:xfrm>
            <a:custGeom>
              <a:rect b="b" l="l" r="r" t="t"/>
              <a:pathLst>
                <a:path extrusionOk="0" h="4152" w="4055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4749675" y="2147575"/>
              <a:ext cx="111200" cy="46850"/>
            </a:xfrm>
            <a:custGeom>
              <a:rect b="b" l="l" r="r" t="t"/>
              <a:pathLst>
                <a:path extrusionOk="0" h="1874" w="4448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5166600" y="1990675"/>
              <a:ext cx="120000" cy="77675"/>
            </a:xfrm>
            <a:custGeom>
              <a:rect b="b" l="l" r="r" t="t"/>
              <a:pathLst>
                <a:path extrusionOk="0" h="3107" w="480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3793900" y="2573625"/>
              <a:ext cx="70600" cy="102925"/>
            </a:xfrm>
            <a:custGeom>
              <a:rect b="b" l="l" r="r" t="t"/>
              <a:pathLst>
                <a:path extrusionOk="0" h="4117" w="2824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ive columns 3">
  <p:cSld name="BIG_NUMBER_1_1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/>
          <p:nvPr/>
        </p:nvSpPr>
        <p:spPr>
          <a:xfrm flipH="1" rot="10800000">
            <a:off x="7867848" y="4071147"/>
            <a:ext cx="1276107" cy="1072353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3"/>
          <p:cNvSpPr/>
          <p:nvPr/>
        </p:nvSpPr>
        <p:spPr>
          <a:xfrm flipH="1">
            <a:off x="-9529" y="-9525"/>
            <a:ext cx="1882582" cy="1569525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3"/>
          <p:cNvSpPr txBox="1"/>
          <p:nvPr>
            <p:ph type="title"/>
          </p:nvPr>
        </p:nvSpPr>
        <p:spPr>
          <a:xfrm>
            <a:off x="742950" y="415807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2" name="Google Shape;372;p23"/>
          <p:cNvSpPr txBox="1"/>
          <p:nvPr>
            <p:ph idx="1" type="subTitle"/>
          </p:nvPr>
        </p:nvSpPr>
        <p:spPr>
          <a:xfrm>
            <a:off x="1526339" y="2007056"/>
            <a:ext cx="15171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3" name="Google Shape;373;p23"/>
          <p:cNvSpPr txBox="1"/>
          <p:nvPr>
            <p:ph idx="2" type="subTitle"/>
          </p:nvPr>
        </p:nvSpPr>
        <p:spPr>
          <a:xfrm>
            <a:off x="1523379" y="3650399"/>
            <a:ext cx="15171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4" name="Google Shape;374;p23"/>
          <p:cNvSpPr txBox="1"/>
          <p:nvPr>
            <p:ph idx="3" type="subTitle"/>
          </p:nvPr>
        </p:nvSpPr>
        <p:spPr>
          <a:xfrm>
            <a:off x="1532189" y="2379700"/>
            <a:ext cx="15171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5" name="Google Shape;375;p23"/>
          <p:cNvSpPr txBox="1"/>
          <p:nvPr>
            <p:ph idx="4" type="subTitle"/>
          </p:nvPr>
        </p:nvSpPr>
        <p:spPr>
          <a:xfrm>
            <a:off x="6155401" y="2377456"/>
            <a:ext cx="15171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6" name="Google Shape;376;p23"/>
          <p:cNvSpPr txBox="1"/>
          <p:nvPr>
            <p:ph idx="5" type="subTitle"/>
          </p:nvPr>
        </p:nvSpPr>
        <p:spPr>
          <a:xfrm>
            <a:off x="6158546" y="3650399"/>
            <a:ext cx="15171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7" name="Google Shape;377;p23"/>
          <p:cNvSpPr txBox="1"/>
          <p:nvPr>
            <p:ph idx="6" type="subTitle"/>
          </p:nvPr>
        </p:nvSpPr>
        <p:spPr>
          <a:xfrm>
            <a:off x="1529242" y="4022557"/>
            <a:ext cx="15171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8" name="Google Shape;378;p23"/>
          <p:cNvSpPr txBox="1"/>
          <p:nvPr>
            <p:ph idx="7" type="subTitle"/>
          </p:nvPr>
        </p:nvSpPr>
        <p:spPr>
          <a:xfrm>
            <a:off x="6158951" y="2007056"/>
            <a:ext cx="15171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9" name="Google Shape;379;p23"/>
          <p:cNvSpPr txBox="1"/>
          <p:nvPr>
            <p:ph idx="8" type="subTitle"/>
          </p:nvPr>
        </p:nvSpPr>
        <p:spPr>
          <a:xfrm>
            <a:off x="6158546" y="4024086"/>
            <a:ext cx="15171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0" name="Google Shape;380;p23"/>
          <p:cNvSpPr/>
          <p:nvPr/>
        </p:nvSpPr>
        <p:spPr>
          <a:xfrm>
            <a:off x="222450" y="4063025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23"/>
          <p:cNvGrpSpPr/>
          <p:nvPr/>
        </p:nvGrpSpPr>
        <p:grpSpPr>
          <a:xfrm rot="6202894">
            <a:off x="7816597" y="408731"/>
            <a:ext cx="1353465" cy="915188"/>
            <a:chOff x="3738975" y="1747175"/>
            <a:chExt cx="1547625" cy="1046475"/>
          </a:xfrm>
        </p:grpSpPr>
        <p:sp>
          <p:nvSpPr>
            <p:cNvPr id="382" name="Google Shape;382;p23"/>
            <p:cNvSpPr/>
            <p:nvPr/>
          </p:nvSpPr>
          <p:spPr>
            <a:xfrm>
              <a:off x="4277750" y="1929125"/>
              <a:ext cx="158900" cy="94775"/>
            </a:xfrm>
            <a:custGeom>
              <a:rect b="b" l="l" r="r" t="t"/>
              <a:pathLst>
                <a:path extrusionOk="0" h="3791" w="6356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3989600" y="1840100"/>
              <a:ext cx="134425" cy="88625"/>
            </a:xfrm>
            <a:custGeom>
              <a:rect b="b" l="l" r="r" t="t"/>
              <a:pathLst>
                <a:path extrusionOk="0" h="3545" w="5377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4238450" y="1792575"/>
              <a:ext cx="130400" cy="80250"/>
            </a:xfrm>
            <a:custGeom>
              <a:rect b="b" l="l" r="r" t="t"/>
              <a:pathLst>
                <a:path extrusionOk="0" h="3210" w="5216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4551450" y="1895050"/>
              <a:ext cx="134700" cy="76300"/>
            </a:xfrm>
            <a:custGeom>
              <a:rect b="b" l="l" r="r" t="t"/>
              <a:pathLst>
                <a:path extrusionOk="0" h="3052" w="5388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4619400" y="2042875"/>
              <a:ext cx="112125" cy="86400"/>
            </a:xfrm>
            <a:custGeom>
              <a:rect b="b" l="l" r="r" t="t"/>
              <a:pathLst>
                <a:path extrusionOk="0" h="3456" w="4485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4526150" y="2252150"/>
              <a:ext cx="117000" cy="125200"/>
            </a:xfrm>
            <a:custGeom>
              <a:rect b="b" l="l" r="r" t="t"/>
              <a:pathLst>
                <a:path extrusionOk="0" h="5008" w="468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4272325" y="2319775"/>
              <a:ext cx="97625" cy="101100"/>
            </a:xfrm>
            <a:custGeom>
              <a:rect b="b" l="l" r="r" t="t"/>
              <a:pathLst>
                <a:path extrusionOk="0" h="4044" w="3905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4038075" y="2463400"/>
              <a:ext cx="88325" cy="118250"/>
            </a:xfrm>
            <a:custGeom>
              <a:rect b="b" l="l" r="r" t="t"/>
              <a:pathLst>
                <a:path extrusionOk="0" h="4730" w="3533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3877025" y="2427300"/>
              <a:ext cx="80900" cy="113600"/>
            </a:xfrm>
            <a:custGeom>
              <a:rect b="b" l="l" r="r" t="t"/>
              <a:pathLst>
                <a:path extrusionOk="0" h="4544" w="3236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4071250" y="2274050"/>
              <a:ext cx="116950" cy="96100"/>
            </a:xfrm>
            <a:custGeom>
              <a:rect b="b" l="l" r="r" t="t"/>
              <a:pathLst>
                <a:path extrusionOk="0" h="3844" w="4678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3910100" y="2240925"/>
              <a:ext cx="51125" cy="98250"/>
            </a:xfrm>
            <a:custGeom>
              <a:rect b="b" l="l" r="r" t="t"/>
              <a:pathLst>
                <a:path extrusionOk="0" h="3930" w="2045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4539000" y="1747175"/>
              <a:ext cx="143325" cy="43125"/>
            </a:xfrm>
            <a:custGeom>
              <a:rect b="b" l="l" r="r" t="t"/>
              <a:pathLst>
                <a:path extrusionOk="0" h="1725" w="5733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4844500" y="1829825"/>
              <a:ext cx="140625" cy="44475"/>
            </a:xfrm>
            <a:custGeom>
              <a:rect b="b" l="l" r="r" t="t"/>
              <a:pathLst>
                <a:path extrusionOk="0" h="1779" w="5625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4875875" y="1964800"/>
              <a:ext cx="145475" cy="49350"/>
            </a:xfrm>
            <a:custGeom>
              <a:rect b="b" l="l" r="r" t="t"/>
              <a:pathLst>
                <a:path extrusionOk="0" h="1974" w="5819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4965725" y="2108025"/>
              <a:ext cx="165225" cy="50975"/>
            </a:xfrm>
            <a:custGeom>
              <a:rect b="b" l="l" r="r" t="t"/>
              <a:pathLst>
                <a:path extrusionOk="0" h="2039" w="6609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4333800" y="2469850"/>
              <a:ext cx="101425" cy="103625"/>
            </a:xfrm>
            <a:custGeom>
              <a:rect b="b" l="l" r="r" t="t"/>
              <a:pathLst>
                <a:path extrusionOk="0" h="4145" w="4057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4206175" y="2580400"/>
              <a:ext cx="47800" cy="118325"/>
            </a:xfrm>
            <a:custGeom>
              <a:rect b="b" l="l" r="r" t="t"/>
              <a:pathLst>
                <a:path extrusionOk="0" h="4733" w="1912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3981400" y="2680800"/>
              <a:ext cx="88575" cy="112850"/>
            </a:xfrm>
            <a:custGeom>
              <a:rect b="b" l="l" r="r" t="t"/>
              <a:pathLst>
                <a:path extrusionOk="0" h="4514" w="3543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3738975" y="2243825"/>
              <a:ext cx="86175" cy="119200"/>
            </a:xfrm>
            <a:custGeom>
              <a:rect b="b" l="l" r="r" t="t"/>
              <a:pathLst>
                <a:path extrusionOk="0" h="4768" w="3447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3843075" y="2017975"/>
              <a:ext cx="101150" cy="106350"/>
            </a:xfrm>
            <a:custGeom>
              <a:rect b="b" l="l" r="r" t="t"/>
              <a:pathLst>
                <a:path extrusionOk="0" h="4254" w="4046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4314275" y="2115525"/>
              <a:ext cx="131200" cy="94225"/>
            </a:xfrm>
            <a:custGeom>
              <a:rect b="b" l="l" r="r" t="t"/>
              <a:pathLst>
                <a:path extrusionOk="0" h="3769" w="5248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4060550" y="2068100"/>
              <a:ext cx="101375" cy="103800"/>
            </a:xfrm>
            <a:custGeom>
              <a:rect b="b" l="l" r="r" t="t"/>
              <a:pathLst>
                <a:path extrusionOk="0" h="4152" w="4055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4749675" y="2147575"/>
              <a:ext cx="111200" cy="46850"/>
            </a:xfrm>
            <a:custGeom>
              <a:rect b="b" l="l" r="r" t="t"/>
              <a:pathLst>
                <a:path extrusionOk="0" h="1874" w="4448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5166600" y="1990675"/>
              <a:ext cx="120000" cy="77675"/>
            </a:xfrm>
            <a:custGeom>
              <a:rect b="b" l="l" r="r" t="t"/>
              <a:pathLst>
                <a:path extrusionOk="0" h="3107" w="480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3793900" y="2573625"/>
              <a:ext cx="70600" cy="102925"/>
            </a:xfrm>
            <a:custGeom>
              <a:rect b="b" l="l" r="r" t="t"/>
              <a:pathLst>
                <a:path extrusionOk="0" h="4117" w="2824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23"/>
          <p:cNvSpPr txBox="1"/>
          <p:nvPr>
            <p:ph idx="9" type="subTitle"/>
          </p:nvPr>
        </p:nvSpPr>
        <p:spPr>
          <a:xfrm>
            <a:off x="3748363" y="2036750"/>
            <a:ext cx="1661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8" name="Google Shape;408;p23"/>
          <p:cNvSpPr txBox="1"/>
          <p:nvPr>
            <p:ph idx="13" type="subTitle"/>
          </p:nvPr>
        </p:nvSpPr>
        <p:spPr>
          <a:xfrm>
            <a:off x="3727963" y="2740475"/>
            <a:ext cx="16617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09" name="Google Shape;409;p23"/>
          <p:cNvSpPr txBox="1"/>
          <p:nvPr>
            <p:ph hasCustomPrompt="1" idx="14" type="title"/>
          </p:nvPr>
        </p:nvSpPr>
        <p:spPr>
          <a:xfrm>
            <a:off x="1964720" y="1417734"/>
            <a:ext cx="596400" cy="5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t>xx%</a:t>
            </a:r>
          </a:p>
        </p:txBody>
      </p:sp>
      <p:sp>
        <p:nvSpPr>
          <p:cNvPr id="410" name="Google Shape;410;p23"/>
          <p:cNvSpPr txBox="1"/>
          <p:nvPr>
            <p:ph hasCustomPrompt="1" idx="15" type="title"/>
          </p:nvPr>
        </p:nvSpPr>
        <p:spPr>
          <a:xfrm>
            <a:off x="2005072" y="3076835"/>
            <a:ext cx="548700" cy="5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23"/>
          <p:cNvSpPr txBox="1"/>
          <p:nvPr>
            <p:ph hasCustomPrompt="1" idx="16" type="title"/>
          </p:nvPr>
        </p:nvSpPr>
        <p:spPr>
          <a:xfrm>
            <a:off x="6642741" y="3076835"/>
            <a:ext cx="548700" cy="5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t>xx%</a:t>
            </a:r>
          </a:p>
        </p:txBody>
      </p:sp>
      <p:sp>
        <p:nvSpPr>
          <p:cNvPr id="412" name="Google Shape;412;p23"/>
          <p:cNvSpPr txBox="1"/>
          <p:nvPr>
            <p:ph hasCustomPrompt="1" idx="17" type="title"/>
          </p:nvPr>
        </p:nvSpPr>
        <p:spPr>
          <a:xfrm>
            <a:off x="6620775" y="1432507"/>
            <a:ext cx="548700" cy="5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5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AND_BODY_10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24"/>
          <p:cNvSpPr txBox="1"/>
          <p:nvPr>
            <p:ph type="title"/>
          </p:nvPr>
        </p:nvSpPr>
        <p:spPr>
          <a:xfrm>
            <a:off x="838157" y="1331040"/>
            <a:ext cx="13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6" name="Google Shape;416;p2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24"/>
          <p:cNvSpPr txBox="1"/>
          <p:nvPr>
            <p:ph idx="1" type="subTitle"/>
          </p:nvPr>
        </p:nvSpPr>
        <p:spPr>
          <a:xfrm>
            <a:off x="838157" y="1862123"/>
            <a:ext cx="17109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18" name="Google Shape;418;p24"/>
          <p:cNvSpPr txBox="1"/>
          <p:nvPr>
            <p:ph idx="3" type="subTitle"/>
          </p:nvPr>
        </p:nvSpPr>
        <p:spPr>
          <a:xfrm>
            <a:off x="832506" y="3167749"/>
            <a:ext cx="17109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19" name="Google Shape;419;p24"/>
          <p:cNvSpPr txBox="1"/>
          <p:nvPr>
            <p:ph idx="4" type="title"/>
          </p:nvPr>
        </p:nvSpPr>
        <p:spPr>
          <a:xfrm>
            <a:off x="838157" y="2636665"/>
            <a:ext cx="147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0" name="Google Shape;420;p24"/>
          <p:cNvSpPr txBox="1"/>
          <p:nvPr>
            <p:ph idx="5" type="title"/>
          </p:nvPr>
        </p:nvSpPr>
        <p:spPr>
          <a:xfrm>
            <a:off x="2701731" y="1331040"/>
            <a:ext cx="120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1" name="Google Shape;421;p24"/>
          <p:cNvSpPr txBox="1"/>
          <p:nvPr>
            <p:ph idx="6" type="subTitle"/>
          </p:nvPr>
        </p:nvSpPr>
        <p:spPr>
          <a:xfrm>
            <a:off x="2701732" y="1862123"/>
            <a:ext cx="17109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22" name="Google Shape;422;p24"/>
          <p:cNvSpPr txBox="1"/>
          <p:nvPr>
            <p:ph idx="7" type="subTitle"/>
          </p:nvPr>
        </p:nvSpPr>
        <p:spPr>
          <a:xfrm>
            <a:off x="2701731" y="3162098"/>
            <a:ext cx="17109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23" name="Google Shape;423;p24"/>
          <p:cNvSpPr txBox="1"/>
          <p:nvPr>
            <p:ph idx="8" type="title"/>
          </p:nvPr>
        </p:nvSpPr>
        <p:spPr>
          <a:xfrm>
            <a:off x="2705356" y="2631015"/>
            <a:ext cx="120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4" name="Google Shape;424;p24"/>
          <p:cNvSpPr txBox="1"/>
          <p:nvPr>
            <p:ph idx="9" type="subTitle"/>
          </p:nvPr>
        </p:nvSpPr>
        <p:spPr>
          <a:xfrm>
            <a:off x="713225" y="4181931"/>
            <a:ext cx="77175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5" name="Google Shape;425;p24"/>
          <p:cNvGrpSpPr/>
          <p:nvPr/>
        </p:nvGrpSpPr>
        <p:grpSpPr>
          <a:xfrm flipH="1" rot="5400000">
            <a:off x="281704" y="-365794"/>
            <a:ext cx="810325" cy="1474992"/>
            <a:chOff x="6126610" y="324750"/>
            <a:chExt cx="3026990" cy="4828125"/>
          </a:xfrm>
        </p:grpSpPr>
        <p:sp>
          <p:nvSpPr>
            <p:cNvPr id="426" name="Google Shape;426;p24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4"/>
          <p:cNvSpPr/>
          <p:nvPr/>
        </p:nvSpPr>
        <p:spPr>
          <a:xfrm rot="494550">
            <a:off x="8461111" y="-468789"/>
            <a:ext cx="875942" cy="896388"/>
          </a:xfrm>
          <a:custGeom>
            <a:rect b="b" l="l" r="r" t="t"/>
            <a:pathLst>
              <a:path extrusionOk="0" h="31478" w="30760">
                <a:moveTo>
                  <a:pt x="7036" y="1"/>
                </a:moveTo>
                <a:cubicBezTo>
                  <a:pt x="6440" y="1"/>
                  <a:pt x="5843" y="74"/>
                  <a:pt x="5249" y="244"/>
                </a:cubicBezTo>
                <a:cubicBezTo>
                  <a:pt x="1341" y="1357"/>
                  <a:pt x="885" y="7445"/>
                  <a:pt x="543" y="10639"/>
                </a:cubicBezTo>
                <a:cubicBezTo>
                  <a:pt x="1" y="15931"/>
                  <a:pt x="300" y="21235"/>
                  <a:pt x="43" y="26525"/>
                </a:cubicBezTo>
                <a:cubicBezTo>
                  <a:pt x="29" y="26626"/>
                  <a:pt x="58" y="26697"/>
                  <a:pt x="100" y="26740"/>
                </a:cubicBezTo>
                <a:cubicBezTo>
                  <a:pt x="72" y="28265"/>
                  <a:pt x="286" y="29735"/>
                  <a:pt x="1056" y="30818"/>
                </a:cubicBezTo>
                <a:cubicBezTo>
                  <a:pt x="1386" y="31288"/>
                  <a:pt x="1856" y="31477"/>
                  <a:pt x="2403" y="31477"/>
                </a:cubicBezTo>
                <a:cubicBezTo>
                  <a:pt x="4365" y="31477"/>
                  <a:pt x="7310" y="29039"/>
                  <a:pt x="8257" y="28337"/>
                </a:cubicBezTo>
                <a:cubicBezTo>
                  <a:pt x="11565" y="25913"/>
                  <a:pt x="14774" y="23546"/>
                  <a:pt x="18225" y="21306"/>
                </a:cubicBezTo>
                <a:cubicBezTo>
                  <a:pt x="20365" y="19937"/>
                  <a:pt x="22432" y="18469"/>
                  <a:pt x="24485" y="16971"/>
                </a:cubicBezTo>
                <a:cubicBezTo>
                  <a:pt x="25940" y="15902"/>
                  <a:pt x="27594" y="14704"/>
                  <a:pt x="28407" y="13050"/>
                </a:cubicBezTo>
                <a:cubicBezTo>
                  <a:pt x="30760" y="8187"/>
                  <a:pt x="23302" y="5920"/>
                  <a:pt x="20207" y="4522"/>
                </a:cubicBezTo>
                <a:cubicBezTo>
                  <a:pt x="17484" y="3296"/>
                  <a:pt x="14660" y="2226"/>
                  <a:pt x="11865" y="1157"/>
                </a:cubicBezTo>
                <a:cubicBezTo>
                  <a:pt x="10325" y="559"/>
                  <a:pt x="8685" y="1"/>
                  <a:pt x="703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 txBox="1"/>
          <p:nvPr>
            <p:ph idx="13" type="title"/>
          </p:nvPr>
        </p:nvSpPr>
        <p:spPr>
          <a:xfrm>
            <a:off x="742950" y="415807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0" name="Google Shape;430;p24"/>
          <p:cNvSpPr/>
          <p:nvPr/>
        </p:nvSpPr>
        <p:spPr>
          <a:xfrm>
            <a:off x="7099563" y="4654388"/>
            <a:ext cx="2054173" cy="506526"/>
          </a:xfrm>
          <a:custGeom>
            <a:rect b="b" l="l" r="r" t="t"/>
            <a:pathLst>
              <a:path extrusionOk="0" h="2328" w="9441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2">
  <p:cSld name="TITLE_AND_BODY_10_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5"/>
          <p:cNvSpPr txBox="1"/>
          <p:nvPr>
            <p:ph type="title"/>
          </p:nvPr>
        </p:nvSpPr>
        <p:spPr>
          <a:xfrm>
            <a:off x="1869950" y="418326"/>
            <a:ext cx="52578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3" name="Google Shape;433;p25"/>
          <p:cNvSpPr txBox="1"/>
          <p:nvPr>
            <p:ph idx="1" type="subTitle"/>
          </p:nvPr>
        </p:nvSpPr>
        <p:spPr>
          <a:xfrm>
            <a:off x="722946" y="3136732"/>
            <a:ext cx="17982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34" name="Google Shape;434;p25"/>
          <p:cNvSpPr txBox="1"/>
          <p:nvPr>
            <p:ph idx="2" type="subTitle"/>
          </p:nvPr>
        </p:nvSpPr>
        <p:spPr>
          <a:xfrm>
            <a:off x="713225" y="3512217"/>
            <a:ext cx="18078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35" name="Google Shape;435;p25"/>
          <p:cNvSpPr/>
          <p:nvPr/>
        </p:nvSpPr>
        <p:spPr>
          <a:xfrm flipH="1">
            <a:off x="-12" y="-9575"/>
            <a:ext cx="1945187" cy="1619275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25"/>
          <p:cNvGrpSpPr/>
          <p:nvPr/>
        </p:nvGrpSpPr>
        <p:grpSpPr>
          <a:xfrm flipH="1" rot="10800000">
            <a:off x="8439727" y="-9277"/>
            <a:ext cx="713764" cy="1221998"/>
            <a:chOff x="6126610" y="324750"/>
            <a:chExt cx="3026990" cy="4828125"/>
          </a:xfrm>
        </p:grpSpPr>
        <p:sp>
          <p:nvSpPr>
            <p:cNvPr id="437" name="Google Shape;437;p25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25"/>
          <p:cNvSpPr/>
          <p:nvPr/>
        </p:nvSpPr>
        <p:spPr>
          <a:xfrm>
            <a:off x="1869949" y="4608575"/>
            <a:ext cx="2217951" cy="546900"/>
          </a:xfrm>
          <a:custGeom>
            <a:rect b="b" l="l" r="r" t="t"/>
            <a:pathLst>
              <a:path extrusionOk="0" h="2328" w="9441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5"/>
          <p:cNvSpPr txBox="1"/>
          <p:nvPr>
            <p:ph idx="3" type="subTitle"/>
          </p:nvPr>
        </p:nvSpPr>
        <p:spPr>
          <a:xfrm>
            <a:off x="2692730" y="3136732"/>
            <a:ext cx="17982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41" name="Google Shape;441;p25"/>
          <p:cNvSpPr txBox="1"/>
          <p:nvPr>
            <p:ph idx="4" type="subTitle"/>
          </p:nvPr>
        </p:nvSpPr>
        <p:spPr>
          <a:xfrm>
            <a:off x="2683009" y="3512217"/>
            <a:ext cx="18078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42" name="Google Shape;442;p25"/>
          <p:cNvSpPr txBox="1"/>
          <p:nvPr>
            <p:ph idx="5" type="subTitle"/>
          </p:nvPr>
        </p:nvSpPr>
        <p:spPr>
          <a:xfrm>
            <a:off x="4662673" y="3136732"/>
            <a:ext cx="17982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43" name="Google Shape;443;p25"/>
          <p:cNvSpPr txBox="1"/>
          <p:nvPr>
            <p:ph idx="6" type="subTitle"/>
          </p:nvPr>
        </p:nvSpPr>
        <p:spPr>
          <a:xfrm>
            <a:off x="4652952" y="3512217"/>
            <a:ext cx="18078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44" name="Google Shape;444;p25"/>
          <p:cNvSpPr txBox="1"/>
          <p:nvPr>
            <p:ph idx="7" type="subTitle"/>
          </p:nvPr>
        </p:nvSpPr>
        <p:spPr>
          <a:xfrm>
            <a:off x="6632616" y="3136732"/>
            <a:ext cx="17982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45" name="Google Shape;445;p25"/>
          <p:cNvSpPr txBox="1"/>
          <p:nvPr>
            <p:ph idx="8" type="subTitle"/>
          </p:nvPr>
        </p:nvSpPr>
        <p:spPr>
          <a:xfrm>
            <a:off x="6622896" y="3512217"/>
            <a:ext cx="18078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">
  <p:cSld name="TITLE_AND_BODY_10_2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6"/>
          <p:cNvSpPr/>
          <p:nvPr/>
        </p:nvSpPr>
        <p:spPr>
          <a:xfrm>
            <a:off x="6945200" y="-9524"/>
            <a:ext cx="2208319" cy="1838320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6"/>
          <p:cNvSpPr/>
          <p:nvPr/>
        </p:nvSpPr>
        <p:spPr>
          <a:xfrm flipH="1" rot="-5400000">
            <a:off x="-77444" y="4298976"/>
            <a:ext cx="931502" cy="776613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564613" y="422600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6"/>
          <p:cNvGrpSpPr/>
          <p:nvPr/>
        </p:nvGrpSpPr>
        <p:grpSpPr>
          <a:xfrm>
            <a:off x="7792500" y="367788"/>
            <a:ext cx="827100" cy="724175"/>
            <a:chOff x="2049150" y="1998825"/>
            <a:chExt cx="827100" cy="724175"/>
          </a:xfrm>
        </p:grpSpPr>
        <p:sp>
          <p:nvSpPr>
            <p:cNvPr id="451" name="Google Shape;451;p26"/>
            <p:cNvSpPr/>
            <p:nvPr/>
          </p:nvSpPr>
          <p:spPr>
            <a:xfrm>
              <a:off x="2049150" y="2100350"/>
              <a:ext cx="124800" cy="170425"/>
            </a:xfrm>
            <a:custGeom>
              <a:rect b="b" l="l" r="r" t="t"/>
              <a:pathLst>
                <a:path extrusionOk="0" h="6817" w="4992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2121875" y="2338650"/>
              <a:ext cx="83450" cy="230700"/>
            </a:xfrm>
            <a:custGeom>
              <a:rect b="b" l="l" r="r" t="t"/>
              <a:pathLst>
                <a:path extrusionOk="0" h="9228" w="3338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2339325" y="2308275"/>
              <a:ext cx="83100" cy="130325"/>
            </a:xfrm>
            <a:custGeom>
              <a:rect b="b" l="l" r="r" t="t"/>
              <a:pathLst>
                <a:path extrusionOk="0" h="5213" w="3324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2354650" y="2569500"/>
              <a:ext cx="70625" cy="123925"/>
            </a:xfrm>
            <a:custGeom>
              <a:rect b="b" l="l" r="r" t="t"/>
              <a:pathLst>
                <a:path extrusionOk="0" h="4957" w="2825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2665900" y="2572175"/>
              <a:ext cx="65250" cy="150825"/>
            </a:xfrm>
            <a:custGeom>
              <a:rect b="b" l="l" r="r" t="t"/>
              <a:pathLst>
                <a:path extrusionOk="0" h="6033" w="261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2529000" y="2349000"/>
              <a:ext cx="62400" cy="163050"/>
            </a:xfrm>
            <a:custGeom>
              <a:rect b="b" l="l" r="r" t="t"/>
              <a:pathLst>
                <a:path extrusionOk="0" h="6522" w="2496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2713675" y="2105325"/>
              <a:ext cx="84875" cy="126925"/>
            </a:xfrm>
            <a:custGeom>
              <a:rect b="b" l="l" r="r" t="t"/>
              <a:pathLst>
                <a:path extrusionOk="0" h="5077" w="3395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2770000" y="2297300"/>
              <a:ext cx="60250" cy="131925"/>
            </a:xfrm>
            <a:custGeom>
              <a:rect b="b" l="l" r="r" t="t"/>
              <a:pathLst>
                <a:path extrusionOk="0" h="5277" w="241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2531150" y="2030300"/>
              <a:ext cx="81300" cy="180750"/>
            </a:xfrm>
            <a:custGeom>
              <a:rect b="b" l="l" r="r" t="t"/>
              <a:pathLst>
                <a:path extrusionOk="0" h="7230" w="3252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2316525" y="1998825"/>
              <a:ext cx="69900" cy="124175"/>
            </a:xfrm>
            <a:custGeom>
              <a:rect b="b" l="l" r="r" t="t"/>
              <a:pathLst>
                <a:path extrusionOk="0" h="4967" w="2796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2806700" y="2492850"/>
              <a:ext cx="69550" cy="124275"/>
            </a:xfrm>
            <a:custGeom>
              <a:rect b="b" l="l" r="r" t="t"/>
              <a:pathLst>
                <a:path extrusionOk="0" h="4971" w="2782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2250200" y="2189475"/>
              <a:ext cx="69900" cy="124250"/>
            </a:xfrm>
            <a:custGeom>
              <a:rect b="b" l="l" r="r" t="t"/>
              <a:pathLst>
                <a:path extrusionOk="0" h="4970" w="2796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26"/>
          <p:cNvSpPr/>
          <p:nvPr/>
        </p:nvSpPr>
        <p:spPr>
          <a:xfrm rot="-2700000">
            <a:off x="8356062" y="4445977"/>
            <a:ext cx="315522" cy="362622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6"/>
          <p:cNvSpPr txBox="1"/>
          <p:nvPr>
            <p:ph type="title"/>
          </p:nvPr>
        </p:nvSpPr>
        <p:spPr>
          <a:xfrm>
            <a:off x="939550" y="418327"/>
            <a:ext cx="71187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AND_BODY_10_2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7"/>
          <p:cNvSpPr/>
          <p:nvPr/>
        </p:nvSpPr>
        <p:spPr>
          <a:xfrm>
            <a:off x="6945200" y="-9524"/>
            <a:ext cx="2208319" cy="1838320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7"/>
          <p:cNvSpPr/>
          <p:nvPr/>
        </p:nvSpPr>
        <p:spPr>
          <a:xfrm flipH="1" rot="-5400000">
            <a:off x="-77444" y="4298976"/>
            <a:ext cx="931502" cy="776613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564613" y="422600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27"/>
          <p:cNvGrpSpPr/>
          <p:nvPr/>
        </p:nvGrpSpPr>
        <p:grpSpPr>
          <a:xfrm>
            <a:off x="7792500" y="367788"/>
            <a:ext cx="827100" cy="724175"/>
            <a:chOff x="2049150" y="1998825"/>
            <a:chExt cx="827100" cy="724175"/>
          </a:xfrm>
        </p:grpSpPr>
        <p:sp>
          <p:nvSpPr>
            <p:cNvPr id="470" name="Google Shape;470;p27"/>
            <p:cNvSpPr/>
            <p:nvPr/>
          </p:nvSpPr>
          <p:spPr>
            <a:xfrm>
              <a:off x="2049150" y="2100350"/>
              <a:ext cx="124800" cy="170425"/>
            </a:xfrm>
            <a:custGeom>
              <a:rect b="b" l="l" r="r" t="t"/>
              <a:pathLst>
                <a:path extrusionOk="0" h="6817" w="4992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2121875" y="2338650"/>
              <a:ext cx="83450" cy="230700"/>
            </a:xfrm>
            <a:custGeom>
              <a:rect b="b" l="l" r="r" t="t"/>
              <a:pathLst>
                <a:path extrusionOk="0" h="9228" w="3338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2339325" y="2308275"/>
              <a:ext cx="83100" cy="130325"/>
            </a:xfrm>
            <a:custGeom>
              <a:rect b="b" l="l" r="r" t="t"/>
              <a:pathLst>
                <a:path extrusionOk="0" h="5213" w="3324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2354650" y="2569500"/>
              <a:ext cx="70625" cy="123925"/>
            </a:xfrm>
            <a:custGeom>
              <a:rect b="b" l="l" r="r" t="t"/>
              <a:pathLst>
                <a:path extrusionOk="0" h="4957" w="2825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2665900" y="2572175"/>
              <a:ext cx="65250" cy="150825"/>
            </a:xfrm>
            <a:custGeom>
              <a:rect b="b" l="l" r="r" t="t"/>
              <a:pathLst>
                <a:path extrusionOk="0" h="6033" w="261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2529000" y="2349000"/>
              <a:ext cx="62400" cy="163050"/>
            </a:xfrm>
            <a:custGeom>
              <a:rect b="b" l="l" r="r" t="t"/>
              <a:pathLst>
                <a:path extrusionOk="0" h="6522" w="2496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2713675" y="2105325"/>
              <a:ext cx="84875" cy="126925"/>
            </a:xfrm>
            <a:custGeom>
              <a:rect b="b" l="l" r="r" t="t"/>
              <a:pathLst>
                <a:path extrusionOk="0" h="5077" w="3395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2770000" y="2297300"/>
              <a:ext cx="60250" cy="131925"/>
            </a:xfrm>
            <a:custGeom>
              <a:rect b="b" l="l" r="r" t="t"/>
              <a:pathLst>
                <a:path extrusionOk="0" h="5277" w="241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2531150" y="2030300"/>
              <a:ext cx="81300" cy="180750"/>
            </a:xfrm>
            <a:custGeom>
              <a:rect b="b" l="l" r="r" t="t"/>
              <a:pathLst>
                <a:path extrusionOk="0" h="7230" w="3252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2316525" y="1998825"/>
              <a:ext cx="69900" cy="124175"/>
            </a:xfrm>
            <a:custGeom>
              <a:rect b="b" l="l" r="r" t="t"/>
              <a:pathLst>
                <a:path extrusionOk="0" h="4967" w="2796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2806700" y="2492850"/>
              <a:ext cx="69550" cy="124275"/>
            </a:xfrm>
            <a:custGeom>
              <a:rect b="b" l="l" r="r" t="t"/>
              <a:pathLst>
                <a:path extrusionOk="0" h="4971" w="2782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2250200" y="2189475"/>
              <a:ext cx="69900" cy="124250"/>
            </a:xfrm>
            <a:custGeom>
              <a:rect b="b" l="l" r="r" t="t"/>
              <a:pathLst>
                <a:path extrusionOk="0" h="4970" w="2796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27"/>
          <p:cNvSpPr/>
          <p:nvPr/>
        </p:nvSpPr>
        <p:spPr>
          <a:xfrm rot="-2700000">
            <a:off x="8356062" y="4445977"/>
            <a:ext cx="315522" cy="362622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7"/>
          <p:cNvSpPr txBox="1"/>
          <p:nvPr>
            <p:ph type="title"/>
          </p:nvPr>
        </p:nvSpPr>
        <p:spPr>
          <a:xfrm>
            <a:off x="939550" y="418327"/>
            <a:ext cx="71187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4" name="Google Shape;484;p27"/>
          <p:cNvSpPr txBox="1"/>
          <p:nvPr>
            <p:ph idx="1" type="subTitle"/>
          </p:nvPr>
        </p:nvSpPr>
        <p:spPr>
          <a:xfrm>
            <a:off x="5313650" y="2492800"/>
            <a:ext cx="24624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85" name="Google Shape;485;p27"/>
          <p:cNvSpPr txBox="1"/>
          <p:nvPr>
            <p:ph idx="2" type="title"/>
          </p:nvPr>
        </p:nvSpPr>
        <p:spPr>
          <a:xfrm>
            <a:off x="5313656" y="2117843"/>
            <a:ext cx="31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+ numbers">
  <p:cSld name="TITLE_AND_BODY_10_3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8"/>
          <p:cNvSpPr/>
          <p:nvPr/>
        </p:nvSpPr>
        <p:spPr>
          <a:xfrm>
            <a:off x="6945200" y="-9524"/>
            <a:ext cx="2208319" cy="1838320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8"/>
          <p:cNvSpPr txBox="1"/>
          <p:nvPr>
            <p:ph type="title"/>
          </p:nvPr>
        </p:nvSpPr>
        <p:spPr>
          <a:xfrm>
            <a:off x="720575" y="424989"/>
            <a:ext cx="77010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9" name="Google Shape;489;p28"/>
          <p:cNvSpPr txBox="1"/>
          <p:nvPr>
            <p:ph idx="1" type="subTitle"/>
          </p:nvPr>
        </p:nvSpPr>
        <p:spPr>
          <a:xfrm>
            <a:off x="722375" y="3160394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90" name="Google Shape;490;p28"/>
          <p:cNvSpPr txBox="1"/>
          <p:nvPr>
            <p:ph idx="2" type="subTitle"/>
          </p:nvPr>
        </p:nvSpPr>
        <p:spPr>
          <a:xfrm>
            <a:off x="3328425" y="3160394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91" name="Google Shape;491;p28"/>
          <p:cNvSpPr txBox="1"/>
          <p:nvPr>
            <p:ph idx="3" type="subTitle"/>
          </p:nvPr>
        </p:nvSpPr>
        <p:spPr>
          <a:xfrm>
            <a:off x="5961100" y="3160394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92" name="Google Shape;492;p28"/>
          <p:cNvSpPr txBox="1"/>
          <p:nvPr>
            <p:ph idx="4" type="subTitle"/>
          </p:nvPr>
        </p:nvSpPr>
        <p:spPr>
          <a:xfrm>
            <a:off x="722375" y="3523243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93" name="Google Shape;493;p28"/>
          <p:cNvSpPr txBox="1"/>
          <p:nvPr>
            <p:ph idx="5" type="subTitle"/>
          </p:nvPr>
        </p:nvSpPr>
        <p:spPr>
          <a:xfrm>
            <a:off x="3328425" y="3523243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94" name="Google Shape;494;p28"/>
          <p:cNvSpPr txBox="1"/>
          <p:nvPr>
            <p:ph idx="6" type="subTitle"/>
          </p:nvPr>
        </p:nvSpPr>
        <p:spPr>
          <a:xfrm>
            <a:off x="5961100" y="3523243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95" name="Google Shape;495;p28"/>
          <p:cNvSpPr/>
          <p:nvPr/>
        </p:nvSpPr>
        <p:spPr>
          <a:xfrm flipH="1" rot="-5400000">
            <a:off x="-127222" y="3750275"/>
            <a:ext cx="1530003" cy="1275559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8"/>
          <p:cNvSpPr/>
          <p:nvPr/>
        </p:nvSpPr>
        <p:spPr>
          <a:xfrm>
            <a:off x="564613" y="422600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" name="Google Shape;497;p28"/>
          <p:cNvGrpSpPr/>
          <p:nvPr/>
        </p:nvGrpSpPr>
        <p:grpSpPr>
          <a:xfrm>
            <a:off x="7792500" y="367788"/>
            <a:ext cx="827100" cy="724175"/>
            <a:chOff x="2049150" y="1998825"/>
            <a:chExt cx="827100" cy="724175"/>
          </a:xfrm>
        </p:grpSpPr>
        <p:sp>
          <p:nvSpPr>
            <p:cNvPr id="498" name="Google Shape;498;p28"/>
            <p:cNvSpPr/>
            <p:nvPr/>
          </p:nvSpPr>
          <p:spPr>
            <a:xfrm>
              <a:off x="2049150" y="2100350"/>
              <a:ext cx="124800" cy="170425"/>
            </a:xfrm>
            <a:custGeom>
              <a:rect b="b" l="l" r="r" t="t"/>
              <a:pathLst>
                <a:path extrusionOk="0" h="6817" w="4992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2121875" y="2338650"/>
              <a:ext cx="83450" cy="230700"/>
            </a:xfrm>
            <a:custGeom>
              <a:rect b="b" l="l" r="r" t="t"/>
              <a:pathLst>
                <a:path extrusionOk="0" h="9228" w="3338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2339325" y="2308275"/>
              <a:ext cx="83100" cy="130325"/>
            </a:xfrm>
            <a:custGeom>
              <a:rect b="b" l="l" r="r" t="t"/>
              <a:pathLst>
                <a:path extrusionOk="0" h="5213" w="3324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2354650" y="2569500"/>
              <a:ext cx="70625" cy="123925"/>
            </a:xfrm>
            <a:custGeom>
              <a:rect b="b" l="l" r="r" t="t"/>
              <a:pathLst>
                <a:path extrusionOk="0" h="4957" w="2825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2665900" y="2572175"/>
              <a:ext cx="65250" cy="150825"/>
            </a:xfrm>
            <a:custGeom>
              <a:rect b="b" l="l" r="r" t="t"/>
              <a:pathLst>
                <a:path extrusionOk="0" h="6033" w="261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2529000" y="2349000"/>
              <a:ext cx="62400" cy="163050"/>
            </a:xfrm>
            <a:custGeom>
              <a:rect b="b" l="l" r="r" t="t"/>
              <a:pathLst>
                <a:path extrusionOk="0" h="6522" w="2496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2713675" y="2105325"/>
              <a:ext cx="84875" cy="126925"/>
            </a:xfrm>
            <a:custGeom>
              <a:rect b="b" l="l" r="r" t="t"/>
              <a:pathLst>
                <a:path extrusionOk="0" h="5077" w="3395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2770000" y="2297300"/>
              <a:ext cx="60250" cy="131925"/>
            </a:xfrm>
            <a:custGeom>
              <a:rect b="b" l="l" r="r" t="t"/>
              <a:pathLst>
                <a:path extrusionOk="0" h="5277" w="241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2531150" y="2030300"/>
              <a:ext cx="81300" cy="180750"/>
            </a:xfrm>
            <a:custGeom>
              <a:rect b="b" l="l" r="r" t="t"/>
              <a:pathLst>
                <a:path extrusionOk="0" h="7230" w="3252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2316525" y="1998825"/>
              <a:ext cx="69900" cy="124175"/>
            </a:xfrm>
            <a:custGeom>
              <a:rect b="b" l="l" r="r" t="t"/>
              <a:pathLst>
                <a:path extrusionOk="0" h="4967" w="2796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2806700" y="2492850"/>
              <a:ext cx="69550" cy="124275"/>
            </a:xfrm>
            <a:custGeom>
              <a:rect b="b" l="l" r="r" t="t"/>
              <a:pathLst>
                <a:path extrusionOk="0" h="4971" w="2782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2250200" y="2189475"/>
              <a:ext cx="69900" cy="124250"/>
            </a:xfrm>
            <a:custGeom>
              <a:rect b="b" l="l" r="r" t="t"/>
              <a:pathLst>
                <a:path extrusionOk="0" h="4970" w="2796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28"/>
          <p:cNvSpPr/>
          <p:nvPr/>
        </p:nvSpPr>
        <p:spPr>
          <a:xfrm rot="-2700000">
            <a:off x="8356062" y="4445977"/>
            <a:ext cx="315522" cy="362622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8"/>
          <p:cNvSpPr txBox="1"/>
          <p:nvPr>
            <p:ph hasCustomPrompt="1" idx="7" type="title"/>
          </p:nvPr>
        </p:nvSpPr>
        <p:spPr>
          <a:xfrm>
            <a:off x="3785475" y="1746518"/>
            <a:ext cx="1612500" cy="10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2" name="Google Shape;512;p28"/>
          <p:cNvSpPr txBox="1"/>
          <p:nvPr>
            <p:ph hasCustomPrompt="1" idx="8" type="title"/>
          </p:nvPr>
        </p:nvSpPr>
        <p:spPr>
          <a:xfrm>
            <a:off x="1154325" y="1746518"/>
            <a:ext cx="1612500" cy="10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3" name="Google Shape;513;p28"/>
          <p:cNvSpPr txBox="1"/>
          <p:nvPr>
            <p:ph hasCustomPrompt="1" idx="9" type="title"/>
          </p:nvPr>
        </p:nvSpPr>
        <p:spPr>
          <a:xfrm>
            <a:off x="6320450" y="1746518"/>
            <a:ext cx="1612500" cy="10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+ numbers 2">
  <p:cSld name="BIG_NUMBER_2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/>
          <p:nvPr/>
        </p:nvSpPr>
        <p:spPr>
          <a:xfrm flipH="1" rot="10800000">
            <a:off x="6724666" y="3110583"/>
            <a:ext cx="2419346" cy="2032917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 txBox="1"/>
          <p:nvPr>
            <p:ph hasCustomPrompt="1" type="title"/>
          </p:nvPr>
        </p:nvSpPr>
        <p:spPr>
          <a:xfrm>
            <a:off x="3785475" y="1810700"/>
            <a:ext cx="1612500" cy="10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7" name="Google Shape;517;p29"/>
          <p:cNvSpPr txBox="1"/>
          <p:nvPr>
            <p:ph hasCustomPrompt="1" idx="2" type="title"/>
          </p:nvPr>
        </p:nvSpPr>
        <p:spPr>
          <a:xfrm>
            <a:off x="1154325" y="1810700"/>
            <a:ext cx="1612500" cy="10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8" name="Google Shape;518;p29"/>
          <p:cNvSpPr txBox="1"/>
          <p:nvPr>
            <p:ph hasCustomPrompt="1" idx="3" type="title"/>
          </p:nvPr>
        </p:nvSpPr>
        <p:spPr>
          <a:xfrm>
            <a:off x="6320450" y="1810700"/>
            <a:ext cx="1612500" cy="10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9"/>
          <p:cNvSpPr/>
          <p:nvPr/>
        </p:nvSpPr>
        <p:spPr>
          <a:xfrm flipH="1">
            <a:off x="-9513" y="-9525"/>
            <a:ext cx="2438372" cy="2032917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9"/>
          <p:cNvSpPr txBox="1"/>
          <p:nvPr>
            <p:ph idx="4" type="title"/>
          </p:nvPr>
        </p:nvSpPr>
        <p:spPr>
          <a:xfrm>
            <a:off x="742950" y="422181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1" name="Google Shape;521;p29"/>
          <p:cNvSpPr txBox="1"/>
          <p:nvPr>
            <p:ph idx="1" type="subTitle"/>
          </p:nvPr>
        </p:nvSpPr>
        <p:spPr>
          <a:xfrm>
            <a:off x="742950" y="3311900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22" name="Google Shape;522;p29"/>
          <p:cNvSpPr txBox="1"/>
          <p:nvPr>
            <p:ph idx="5" type="subTitle"/>
          </p:nvPr>
        </p:nvSpPr>
        <p:spPr>
          <a:xfrm>
            <a:off x="3363153" y="3311900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23" name="Google Shape;523;p29"/>
          <p:cNvSpPr txBox="1"/>
          <p:nvPr>
            <p:ph idx="6" type="subTitle"/>
          </p:nvPr>
        </p:nvSpPr>
        <p:spPr>
          <a:xfrm>
            <a:off x="5983357" y="3311900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24" name="Google Shape;524;p29"/>
          <p:cNvSpPr txBox="1"/>
          <p:nvPr>
            <p:ph idx="7" type="subTitle"/>
          </p:nvPr>
        </p:nvSpPr>
        <p:spPr>
          <a:xfrm>
            <a:off x="742950" y="3702500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5" name="Google Shape;525;p29"/>
          <p:cNvSpPr txBox="1"/>
          <p:nvPr>
            <p:ph idx="8" type="subTitle"/>
          </p:nvPr>
        </p:nvSpPr>
        <p:spPr>
          <a:xfrm>
            <a:off x="3363153" y="3702500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6" name="Google Shape;526;p29"/>
          <p:cNvSpPr txBox="1"/>
          <p:nvPr>
            <p:ph idx="9" type="subTitle"/>
          </p:nvPr>
        </p:nvSpPr>
        <p:spPr>
          <a:xfrm>
            <a:off x="5983357" y="3702500"/>
            <a:ext cx="24384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2">
  <p:cSld name="TITLE_AND_BODY_10_3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0"/>
          <p:cNvSpPr/>
          <p:nvPr/>
        </p:nvSpPr>
        <p:spPr>
          <a:xfrm>
            <a:off x="6945200" y="-9524"/>
            <a:ext cx="2208319" cy="1838320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0"/>
          <p:cNvSpPr txBox="1"/>
          <p:nvPr>
            <p:ph type="title"/>
          </p:nvPr>
        </p:nvSpPr>
        <p:spPr>
          <a:xfrm>
            <a:off x="720575" y="424989"/>
            <a:ext cx="77010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0" name="Google Shape;530;p30"/>
          <p:cNvSpPr txBox="1"/>
          <p:nvPr>
            <p:ph idx="1" type="subTitle"/>
          </p:nvPr>
        </p:nvSpPr>
        <p:spPr>
          <a:xfrm>
            <a:off x="722375" y="3312794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31" name="Google Shape;531;p30"/>
          <p:cNvSpPr txBox="1"/>
          <p:nvPr>
            <p:ph idx="2" type="subTitle"/>
          </p:nvPr>
        </p:nvSpPr>
        <p:spPr>
          <a:xfrm>
            <a:off x="3328425" y="3312794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32" name="Google Shape;532;p30"/>
          <p:cNvSpPr txBox="1"/>
          <p:nvPr>
            <p:ph idx="3" type="subTitle"/>
          </p:nvPr>
        </p:nvSpPr>
        <p:spPr>
          <a:xfrm>
            <a:off x="5961100" y="3312794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33" name="Google Shape;533;p30"/>
          <p:cNvSpPr txBox="1"/>
          <p:nvPr>
            <p:ph idx="4" type="subTitle"/>
          </p:nvPr>
        </p:nvSpPr>
        <p:spPr>
          <a:xfrm>
            <a:off x="722375" y="3691756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4" name="Google Shape;534;p30"/>
          <p:cNvSpPr txBox="1"/>
          <p:nvPr>
            <p:ph idx="5" type="subTitle"/>
          </p:nvPr>
        </p:nvSpPr>
        <p:spPr>
          <a:xfrm>
            <a:off x="3328425" y="3691756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5" name="Google Shape;535;p30"/>
          <p:cNvSpPr txBox="1"/>
          <p:nvPr>
            <p:ph idx="6" type="subTitle"/>
          </p:nvPr>
        </p:nvSpPr>
        <p:spPr>
          <a:xfrm>
            <a:off x="5961100" y="3691756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6" name="Google Shape;536;p30"/>
          <p:cNvSpPr/>
          <p:nvPr/>
        </p:nvSpPr>
        <p:spPr>
          <a:xfrm flipH="1" rot="-5400000">
            <a:off x="-127222" y="3750275"/>
            <a:ext cx="1530003" cy="1275559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564613" y="422600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30"/>
          <p:cNvGrpSpPr/>
          <p:nvPr/>
        </p:nvGrpSpPr>
        <p:grpSpPr>
          <a:xfrm>
            <a:off x="7792500" y="367788"/>
            <a:ext cx="827100" cy="724175"/>
            <a:chOff x="2049150" y="1998825"/>
            <a:chExt cx="827100" cy="724175"/>
          </a:xfrm>
        </p:grpSpPr>
        <p:sp>
          <p:nvSpPr>
            <p:cNvPr id="539" name="Google Shape;539;p30"/>
            <p:cNvSpPr/>
            <p:nvPr/>
          </p:nvSpPr>
          <p:spPr>
            <a:xfrm>
              <a:off x="2049150" y="2100350"/>
              <a:ext cx="124800" cy="170425"/>
            </a:xfrm>
            <a:custGeom>
              <a:rect b="b" l="l" r="r" t="t"/>
              <a:pathLst>
                <a:path extrusionOk="0" h="6817" w="4992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2121875" y="2338650"/>
              <a:ext cx="83450" cy="230700"/>
            </a:xfrm>
            <a:custGeom>
              <a:rect b="b" l="l" r="r" t="t"/>
              <a:pathLst>
                <a:path extrusionOk="0" h="9228" w="3338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2339325" y="2308275"/>
              <a:ext cx="83100" cy="130325"/>
            </a:xfrm>
            <a:custGeom>
              <a:rect b="b" l="l" r="r" t="t"/>
              <a:pathLst>
                <a:path extrusionOk="0" h="5213" w="3324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2354650" y="2569500"/>
              <a:ext cx="70625" cy="123925"/>
            </a:xfrm>
            <a:custGeom>
              <a:rect b="b" l="l" r="r" t="t"/>
              <a:pathLst>
                <a:path extrusionOk="0" h="4957" w="2825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2665900" y="2572175"/>
              <a:ext cx="65250" cy="150825"/>
            </a:xfrm>
            <a:custGeom>
              <a:rect b="b" l="l" r="r" t="t"/>
              <a:pathLst>
                <a:path extrusionOk="0" h="6033" w="261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2529000" y="2349000"/>
              <a:ext cx="62400" cy="163050"/>
            </a:xfrm>
            <a:custGeom>
              <a:rect b="b" l="l" r="r" t="t"/>
              <a:pathLst>
                <a:path extrusionOk="0" h="6522" w="2496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2713675" y="2105325"/>
              <a:ext cx="84875" cy="126925"/>
            </a:xfrm>
            <a:custGeom>
              <a:rect b="b" l="l" r="r" t="t"/>
              <a:pathLst>
                <a:path extrusionOk="0" h="5077" w="3395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2770000" y="2297300"/>
              <a:ext cx="60250" cy="131925"/>
            </a:xfrm>
            <a:custGeom>
              <a:rect b="b" l="l" r="r" t="t"/>
              <a:pathLst>
                <a:path extrusionOk="0" h="5277" w="241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2531150" y="2030300"/>
              <a:ext cx="81300" cy="180750"/>
            </a:xfrm>
            <a:custGeom>
              <a:rect b="b" l="l" r="r" t="t"/>
              <a:pathLst>
                <a:path extrusionOk="0" h="7230" w="3252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316525" y="1998825"/>
              <a:ext cx="69900" cy="124175"/>
            </a:xfrm>
            <a:custGeom>
              <a:rect b="b" l="l" r="r" t="t"/>
              <a:pathLst>
                <a:path extrusionOk="0" h="4967" w="2796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2806700" y="2492850"/>
              <a:ext cx="69550" cy="124275"/>
            </a:xfrm>
            <a:custGeom>
              <a:rect b="b" l="l" r="r" t="t"/>
              <a:pathLst>
                <a:path extrusionOk="0" h="4971" w="2782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250200" y="2189475"/>
              <a:ext cx="69900" cy="124250"/>
            </a:xfrm>
            <a:custGeom>
              <a:rect b="b" l="l" r="r" t="t"/>
              <a:pathLst>
                <a:path extrusionOk="0" h="4970" w="2796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0"/>
          <p:cNvSpPr/>
          <p:nvPr/>
        </p:nvSpPr>
        <p:spPr>
          <a:xfrm rot="-2700000">
            <a:off x="8356062" y="4445977"/>
            <a:ext cx="315522" cy="362622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 rot="-4296838">
            <a:off x="7888146" y="4126739"/>
            <a:ext cx="315507" cy="36260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 rot="8797012">
            <a:off x="7650790" y="659871"/>
            <a:ext cx="933586" cy="870239"/>
          </a:xfrm>
          <a:custGeom>
            <a:rect b="b" l="l" r="r" t="t"/>
            <a:pathLst>
              <a:path extrusionOk="0" h="40007" w="41934">
                <a:moveTo>
                  <a:pt x="19764" y="0"/>
                </a:moveTo>
                <a:cubicBezTo>
                  <a:pt x="12673" y="0"/>
                  <a:pt x="7464" y="5761"/>
                  <a:pt x="3836" y="11832"/>
                </a:cubicBezTo>
                <a:cubicBezTo>
                  <a:pt x="1729" y="15380"/>
                  <a:pt x="15" y="19564"/>
                  <a:pt x="1" y="24294"/>
                </a:cubicBezTo>
                <a:cubicBezTo>
                  <a:pt x="1" y="26310"/>
                  <a:pt x="440" y="28538"/>
                  <a:pt x="1440" y="30404"/>
                </a:cubicBezTo>
                <a:cubicBezTo>
                  <a:pt x="2502" y="32374"/>
                  <a:pt x="4124" y="33860"/>
                  <a:pt x="5776" y="35043"/>
                </a:cubicBezTo>
                <a:cubicBezTo>
                  <a:pt x="9809" y="37907"/>
                  <a:pt x="14554" y="39166"/>
                  <a:pt x="18874" y="39772"/>
                </a:cubicBezTo>
                <a:cubicBezTo>
                  <a:pt x="19980" y="39927"/>
                  <a:pt x="21071" y="40006"/>
                  <a:pt x="22144" y="40006"/>
                </a:cubicBezTo>
                <a:cubicBezTo>
                  <a:pt x="25383" y="40006"/>
                  <a:pt x="28455" y="39282"/>
                  <a:pt x="31245" y="37711"/>
                </a:cubicBezTo>
                <a:cubicBezTo>
                  <a:pt x="35247" y="35451"/>
                  <a:pt x="38174" y="31525"/>
                  <a:pt x="39795" y="26674"/>
                </a:cubicBezTo>
                <a:cubicBezTo>
                  <a:pt x="41418" y="21868"/>
                  <a:pt x="41933" y="16093"/>
                  <a:pt x="38841" y="10922"/>
                </a:cubicBezTo>
                <a:cubicBezTo>
                  <a:pt x="34596" y="3797"/>
                  <a:pt x="27030" y="401"/>
                  <a:pt x="20542" y="23"/>
                </a:cubicBezTo>
                <a:cubicBezTo>
                  <a:pt x="20280" y="8"/>
                  <a:pt x="20021" y="0"/>
                  <a:pt x="197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 rot="10800000">
            <a:off x="7511714" y="444650"/>
            <a:ext cx="961085" cy="1300658"/>
            <a:chOff x="4005775" y="2031450"/>
            <a:chExt cx="792125" cy="1072000"/>
          </a:xfrm>
        </p:grpSpPr>
        <p:sp>
          <p:nvSpPr>
            <p:cNvPr id="49" name="Google Shape;49;p4"/>
            <p:cNvSpPr/>
            <p:nvPr/>
          </p:nvSpPr>
          <p:spPr>
            <a:xfrm>
              <a:off x="4005775" y="2031450"/>
              <a:ext cx="792125" cy="1072000"/>
            </a:xfrm>
            <a:custGeom>
              <a:rect b="b" l="l" r="r" t="t"/>
              <a:pathLst>
                <a:path extrusionOk="0" h="42880" w="31685">
                  <a:moveTo>
                    <a:pt x="24409" y="1"/>
                  </a:moveTo>
                  <a:cubicBezTo>
                    <a:pt x="24194" y="1"/>
                    <a:pt x="23963" y="64"/>
                    <a:pt x="23816" y="166"/>
                  </a:cubicBezTo>
                  <a:cubicBezTo>
                    <a:pt x="16478" y="5533"/>
                    <a:pt x="7564" y="14295"/>
                    <a:pt x="1152" y="19541"/>
                  </a:cubicBezTo>
                  <a:cubicBezTo>
                    <a:pt x="773" y="19844"/>
                    <a:pt x="0" y="20753"/>
                    <a:pt x="697" y="20980"/>
                  </a:cubicBezTo>
                  <a:cubicBezTo>
                    <a:pt x="7382" y="23042"/>
                    <a:pt x="18829" y="24922"/>
                    <a:pt x="19587" y="26211"/>
                  </a:cubicBezTo>
                  <a:cubicBezTo>
                    <a:pt x="20345" y="27499"/>
                    <a:pt x="15675" y="31804"/>
                    <a:pt x="13644" y="33593"/>
                  </a:cubicBezTo>
                  <a:cubicBezTo>
                    <a:pt x="10794" y="36079"/>
                    <a:pt x="7898" y="37838"/>
                    <a:pt x="5199" y="40476"/>
                  </a:cubicBezTo>
                  <a:cubicBezTo>
                    <a:pt x="4896" y="40779"/>
                    <a:pt x="4518" y="41416"/>
                    <a:pt x="4926" y="41674"/>
                  </a:cubicBezTo>
                  <a:cubicBezTo>
                    <a:pt x="4987" y="41810"/>
                    <a:pt x="5094" y="41901"/>
                    <a:pt x="5290" y="41931"/>
                  </a:cubicBezTo>
                  <a:cubicBezTo>
                    <a:pt x="7693" y="42406"/>
                    <a:pt x="12622" y="42880"/>
                    <a:pt x="16884" y="42880"/>
                  </a:cubicBezTo>
                  <a:cubicBezTo>
                    <a:pt x="20662" y="42880"/>
                    <a:pt x="23917" y="42507"/>
                    <a:pt x="24422" y="41432"/>
                  </a:cubicBezTo>
                  <a:cubicBezTo>
                    <a:pt x="27363" y="35155"/>
                    <a:pt x="31351" y="24938"/>
                    <a:pt x="31547" y="22269"/>
                  </a:cubicBezTo>
                  <a:cubicBezTo>
                    <a:pt x="31684" y="20359"/>
                    <a:pt x="19951" y="17327"/>
                    <a:pt x="14720" y="16584"/>
                  </a:cubicBezTo>
                  <a:cubicBezTo>
                    <a:pt x="13052" y="16341"/>
                    <a:pt x="23316" y="4229"/>
                    <a:pt x="24877" y="666"/>
                  </a:cubicBezTo>
                  <a:cubicBezTo>
                    <a:pt x="25086" y="181"/>
                    <a:pt x="24771" y="1"/>
                    <a:pt x="24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657625" y="2782475"/>
              <a:ext cx="15225" cy="19625"/>
            </a:xfrm>
            <a:custGeom>
              <a:rect b="b" l="l" r="r" t="t"/>
              <a:pathLst>
                <a:path extrusionOk="0" h="785" w="609">
                  <a:moveTo>
                    <a:pt x="255" y="0"/>
                  </a:moveTo>
                  <a:cubicBezTo>
                    <a:pt x="215" y="0"/>
                    <a:pt x="175" y="24"/>
                    <a:pt x="137" y="81"/>
                  </a:cubicBezTo>
                  <a:cubicBezTo>
                    <a:pt x="1" y="280"/>
                    <a:pt x="169" y="784"/>
                    <a:pt x="351" y="784"/>
                  </a:cubicBezTo>
                  <a:cubicBezTo>
                    <a:pt x="392" y="784"/>
                    <a:pt x="432" y="760"/>
                    <a:pt x="471" y="702"/>
                  </a:cubicBezTo>
                  <a:cubicBezTo>
                    <a:pt x="608" y="516"/>
                    <a:pt x="438" y="0"/>
                    <a:pt x="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641725" y="2833525"/>
              <a:ext cx="15550" cy="22625"/>
            </a:xfrm>
            <a:custGeom>
              <a:rect b="b" l="l" r="r" t="t"/>
              <a:pathLst>
                <a:path extrusionOk="0" h="905" w="622">
                  <a:moveTo>
                    <a:pt x="266" y="1"/>
                  </a:moveTo>
                  <a:cubicBezTo>
                    <a:pt x="264" y="1"/>
                    <a:pt x="246" y="16"/>
                    <a:pt x="227" y="25"/>
                  </a:cubicBezTo>
                  <a:cubicBezTo>
                    <a:pt x="213" y="40"/>
                    <a:pt x="197" y="40"/>
                    <a:pt x="182" y="40"/>
                  </a:cubicBezTo>
                  <a:cubicBezTo>
                    <a:pt x="167" y="55"/>
                    <a:pt x="136" y="85"/>
                    <a:pt x="136" y="116"/>
                  </a:cubicBezTo>
                  <a:cubicBezTo>
                    <a:pt x="1" y="297"/>
                    <a:pt x="15" y="556"/>
                    <a:pt x="122" y="738"/>
                  </a:cubicBezTo>
                  <a:cubicBezTo>
                    <a:pt x="178" y="843"/>
                    <a:pt x="265" y="905"/>
                    <a:pt x="350" y="905"/>
                  </a:cubicBezTo>
                  <a:cubicBezTo>
                    <a:pt x="424" y="905"/>
                    <a:pt x="497" y="858"/>
                    <a:pt x="546" y="752"/>
                  </a:cubicBezTo>
                  <a:cubicBezTo>
                    <a:pt x="621" y="586"/>
                    <a:pt x="621" y="404"/>
                    <a:pt x="561" y="237"/>
                  </a:cubicBezTo>
                  <a:cubicBezTo>
                    <a:pt x="525" y="115"/>
                    <a:pt x="439" y="3"/>
                    <a:pt x="328" y="3"/>
                  </a:cubicBezTo>
                  <a:cubicBezTo>
                    <a:pt x="301" y="3"/>
                    <a:pt x="273" y="10"/>
                    <a:pt x="243" y="25"/>
                  </a:cubicBezTo>
                  <a:cubicBezTo>
                    <a:pt x="261" y="7"/>
                    <a:pt x="267" y="1"/>
                    <a:pt x="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4599275" y="2811900"/>
              <a:ext cx="18975" cy="28025"/>
            </a:xfrm>
            <a:custGeom>
              <a:rect b="b" l="l" r="r" t="t"/>
              <a:pathLst>
                <a:path extrusionOk="0" h="1121" w="759">
                  <a:moveTo>
                    <a:pt x="302" y="0"/>
                  </a:moveTo>
                  <a:cubicBezTo>
                    <a:pt x="211" y="0"/>
                    <a:pt x="125" y="59"/>
                    <a:pt x="76" y="192"/>
                  </a:cubicBezTo>
                  <a:cubicBezTo>
                    <a:pt x="31" y="299"/>
                    <a:pt x="1" y="420"/>
                    <a:pt x="15" y="541"/>
                  </a:cubicBezTo>
                  <a:cubicBezTo>
                    <a:pt x="27" y="750"/>
                    <a:pt x="198" y="1120"/>
                    <a:pt x="383" y="1120"/>
                  </a:cubicBezTo>
                  <a:cubicBezTo>
                    <a:pt x="453" y="1120"/>
                    <a:pt x="525" y="1068"/>
                    <a:pt x="591" y="936"/>
                  </a:cubicBezTo>
                  <a:lnTo>
                    <a:pt x="591" y="936"/>
                  </a:lnTo>
                  <a:cubicBezTo>
                    <a:pt x="575" y="968"/>
                    <a:pt x="572" y="983"/>
                    <a:pt x="577" y="983"/>
                  </a:cubicBezTo>
                  <a:cubicBezTo>
                    <a:pt x="582" y="983"/>
                    <a:pt x="593" y="972"/>
                    <a:pt x="607" y="950"/>
                  </a:cubicBezTo>
                  <a:cubicBezTo>
                    <a:pt x="759" y="754"/>
                    <a:pt x="698" y="404"/>
                    <a:pt x="591" y="208"/>
                  </a:cubicBezTo>
                  <a:cubicBezTo>
                    <a:pt x="518" y="78"/>
                    <a:pt x="406" y="0"/>
                    <a:pt x="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4633375" y="2796475"/>
              <a:ext cx="11350" cy="15400"/>
            </a:xfrm>
            <a:custGeom>
              <a:rect b="b" l="l" r="r" t="t"/>
              <a:pathLst>
                <a:path extrusionOk="0" h="616" w="454">
                  <a:moveTo>
                    <a:pt x="234" y="1"/>
                  </a:moveTo>
                  <a:cubicBezTo>
                    <a:pt x="209" y="1"/>
                    <a:pt x="182" y="12"/>
                    <a:pt x="153" y="37"/>
                  </a:cubicBezTo>
                  <a:cubicBezTo>
                    <a:pt x="1" y="142"/>
                    <a:pt x="46" y="279"/>
                    <a:pt x="92" y="431"/>
                  </a:cubicBezTo>
                  <a:cubicBezTo>
                    <a:pt x="125" y="545"/>
                    <a:pt x="210" y="616"/>
                    <a:pt x="289" y="616"/>
                  </a:cubicBezTo>
                  <a:cubicBezTo>
                    <a:pt x="357" y="616"/>
                    <a:pt x="419" y="564"/>
                    <a:pt x="440" y="445"/>
                  </a:cubicBezTo>
                  <a:cubicBezTo>
                    <a:pt x="453" y="356"/>
                    <a:pt x="378" y="1"/>
                    <a:pt x="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616725" y="2681275"/>
              <a:ext cx="16675" cy="21900"/>
            </a:xfrm>
            <a:custGeom>
              <a:rect b="b" l="l" r="r" t="t"/>
              <a:pathLst>
                <a:path extrusionOk="0" h="876" w="667">
                  <a:moveTo>
                    <a:pt x="265" y="0"/>
                  </a:moveTo>
                  <a:cubicBezTo>
                    <a:pt x="164" y="0"/>
                    <a:pt x="71" y="86"/>
                    <a:pt x="45" y="248"/>
                  </a:cubicBezTo>
                  <a:cubicBezTo>
                    <a:pt x="30" y="279"/>
                    <a:pt x="30" y="323"/>
                    <a:pt x="15" y="370"/>
                  </a:cubicBezTo>
                  <a:cubicBezTo>
                    <a:pt x="1" y="511"/>
                    <a:pt x="65" y="875"/>
                    <a:pt x="259" y="875"/>
                  </a:cubicBezTo>
                  <a:cubicBezTo>
                    <a:pt x="273" y="875"/>
                    <a:pt x="288" y="873"/>
                    <a:pt x="303" y="869"/>
                  </a:cubicBezTo>
                  <a:cubicBezTo>
                    <a:pt x="333" y="869"/>
                    <a:pt x="348" y="855"/>
                    <a:pt x="378" y="855"/>
                  </a:cubicBezTo>
                  <a:cubicBezTo>
                    <a:pt x="667" y="794"/>
                    <a:pt x="591" y="339"/>
                    <a:pt x="485" y="157"/>
                  </a:cubicBezTo>
                  <a:cubicBezTo>
                    <a:pt x="425" y="51"/>
                    <a:pt x="343" y="0"/>
                    <a:pt x="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700850" y="2599450"/>
              <a:ext cx="14500" cy="18350"/>
            </a:xfrm>
            <a:custGeom>
              <a:rect b="b" l="l" r="r" t="t"/>
              <a:pathLst>
                <a:path extrusionOk="0" h="734" w="580">
                  <a:moveTo>
                    <a:pt x="255" y="0"/>
                  </a:moveTo>
                  <a:cubicBezTo>
                    <a:pt x="215" y="0"/>
                    <a:pt x="175" y="24"/>
                    <a:pt x="136" y="79"/>
                  </a:cubicBezTo>
                  <a:cubicBezTo>
                    <a:pt x="0" y="253"/>
                    <a:pt x="159" y="733"/>
                    <a:pt x="338" y="733"/>
                  </a:cubicBezTo>
                  <a:cubicBezTo>
                    <a:pt x="377" y="733"/>
                    <a:pt x="417" y="710"/>
                    <a:pt x="455" y="655"/>
                  </a:cubicBezTo>
                  <a:cubicBezTo>
                    <a:pt x="579" y="470"/>
                    <a:pt x="429" y="0"/>
                    <a:pt x="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4663625" y="2573300"/>
              <a:ext cx="14575" cy="18350"/>
            </a:xfrm>
            <a:custGeom>
              <a:rect b="b" l="l" r="r" t="t"/>
              <a:pathLst>
                <a:path extrusionOk="0" h="734" w="583">
                  <a:moveTo>
                    <a:pt x="245" y="1"/>
                  </a:moveTo>
                  <a:cubicBezTo>
                    <a:pt x="205" y="1"/>
                    <a:pt x="164" y="24"/>
                    <a:pt x="125" y="80"/>
                  </a:cubicBezTo>
                  <a:cubicBezTo>
                    <a:pt x="1" y="254"/>
                    <a:pt x="162" y="734"/>
                    <a:pt x="341" y="734"/>
                  </a:cubicBezTo>
                  <a:cubicBezTo>
                    <a:pt x="380" y="734"/>
                    <a:pt x="420" y="711"/>
                    <a:pt x="459" y="656"/>
                  </a:cubicBezTo>
                  <a:cubicBezTo>
                    <a:pt x="582" y="470"/>
                    <a:pt x="423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02375" y="2567675"/>
              <a:ext cx="12500" cy="19475"/>
            </a:xfrm>
            <a:custGeom>
              <a:rect b="b" l="l" r="r" t="t"/>
              <a:pathLst>
                <a:path extrusionOk="0" h="779" w="500">
                  <a:moveTo>
                    <a:pt x="248" y="0"/>
                  </a:moveTo>
                  <a:cubicBezTo>
                    <a:pt x="241" y="0"/>
                    <a:pt x="234" y="1"/>
                    <a:pt x="227" y="2"/>
                  </a:cubicBezTo>
                  <a:lnTo>
                    <a:pt x="197" y="2"/>
                  </a:lnTo>
                  <a:cubicBezTo>
                    <a:pt x="152" y="2"/>
                    <a:pt x="121" y="32"/>
                    <a:pt x="91" y="62"/>
                  </a:cubicBezTo>
                  <a:cubicBezTo>
                    <a:pt x="45" y="138"/>
                    <a:pt x="30" y="214"/>
                    <a:pt x="30" y="275"/>
                  </a:cubicBezTo>
                  <a:cubicBezTo>
                    <a:pt x="15" y="289"/>
                    <a:pt x="15" y="305"/>
                    <a:pt x="15" y="335"/>
                  </a:cubicBezTo>
                  <a:cubicBezTo>
                    <a:pt x="15" y="366"/>
                    <a:pt x="15" y="410"/>
                    <a:pt x="0" y="457"/>
                  </a:cubicBezTo>
                  <a:cubicBezTo>
                    <a:pt x="0" y="559"/>
                    <a:pt x="28" y="760"/>
                    <a:pt x="167" y="760"/>
                  </a:cubicBezTo>
                  <a:cubicBezTo>
                    <a:pt x="172" y="760"/>
                    <a:pt x="177" y="760"/>
                    <a:pt x="182" y="760"/>
                  </a:cubicBezTo>
                  <a:cubicBezTo>
                    <a:pt x="197" y="760"/>
                    <a:pt x="212" y="774"/>
                    <a:pt x="243" y="774"/>
                  </a:cubicBezTo>
                  <a:cubicBezTo>
                    <a:pt x="251" y="777"/>
                    <a:pt x="259" y="778"/>
                    <a:pt x="269" y="778"/>
                  </a:cubicBezTo>
                  <a:cubicBezTo>
                    <a:pt x="313" y="778"/>
                    <a:pt x="369" y="749"/>
                    <a:pt x="394" y="699"/>
                  </a:cubicBezTo>
                  <a:cubicBezTo>
                    <a:pt x="500" y="532"/>
                    <a:pt x="500" y="380"/>
                    <a:pt x="439" y="184"/>
                  </a:cubicBezTo>
                  <a:cubicBezTo>
                    <a:pt x="426" y="99"/>
                    <a:pt x="345" y="0"/>
                    <a:pt x="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300625" y="2961050"/>
              <a:ext cx="15950" cy="22175"/>
            </a:xfrm>
            <a:custGeom>
              <a:rect b="b" l="l" r="r" t="t"/>
              <a:pathLst>
                <a:path extrusionOk="0" h="887" w="638">
                  <a:moveTo>
                    <a:pt x="275" y="0"/>
                  </a:moveTo>
                  <a:cubicBezTo>
                    <a:pt x="265" y="0"/>
                    <a:pt x="254" y="1"/>
                    <a:pt x="243" y="3"/>
                  </a:cubicBezTo>
                  <a:cubicBezTo>
                    <a:pt x="1" y="48"/>
                    <a:pt x="31" y="442"/>
                    <a:pt x="91" y="609"/>
                  </a:cubicBezTo>
                  <a:cubicBezTo>
                    <a:pt x="127" y="718"/>
                    <a:pt x="242" y="886"/>
                    <a:pt x="372" y="886"/>
                  </a:cubicBezTo>
                  <a:cubicBezTo>
                    <a:pt x="404" y="886"/>
                    <a:pt x="437" y="876"/>
                    <a:pt x="470" y="852"/>
                  </a:cubicBezTo>
                  <a:cubicBezTo>
                    <a:pt x="607" y="761"/>
                    <a:pt x="637" y="548"/>
                    <a:pt x="591" y="397"/>
                  </a:cubicBezTo>
                  <a:cubicBezTo>
                    <a:pt x="549" y="253"/>
                    <a:pt x="465" y="0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4245300" y="2996475"/>
              <a:ext cx="20100" cy="24375"/>
            </a:xfrm>
            <a:custGeom>
              <a:rect b="b" l="l" r="r" t="t"/>
              <a:pathLst>
                <a:path extrusionOk="0" h="975" w="804">
                  <a:moveTo>
                    <a:pt x="476" y="1"/>
                  </a:moveTo>
                  <a:cubicBezTo>
                    <a:pt x="459" y="1"/>
                    <a:pt x="442" y="4"/>
                    <a:pt x="425" y="11"/>
                  </a:cubicBezTo>
                  <a:cubicBezTo>
                    <a:pt x="348" y="25"/>
                    <a:pt x="288" y="56"/>
                    <a:pt x="212" y="116"/>
                  </a:cubicBezTo>
                  <a:cubicBezTo>
                    <a:pt x="0" y="268"/>
                    <a:pt x="61" y="799"/>
                    <a:pt x="303" y="920"/>
                  </a:cubicBezTo>
                  <a:cubicBezTo>
                    <a:pt x="367" y="955"/>
                    <a:pt x="427" y="975"/>
                    <a:pt x="482" y="975"/>
                  </a:cubicBezTo>
                  <a:cubicBezTo>
                    <a:pt x="570" y="975"/>
                    <a:pt x="647" y="926"/>
                    <a:pt x="712" y="814"/>
                  </a:cubicBezTo>
                  <a:cubicBezTo>
                    <a:pt x="803" y="647"/>
                    <a:pt x="803" y="466"/>
                    <a:pt x="742" y="284"/>
                  </a:cubicBezTo>
                  <a:cubicBezTo>
                    <a:pt x="703" y="189"/>
                    <a:pt x="603" y="1"/>
                    <a:pt x="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297600" y="3009100"/>
              <a:ext cx="15550" cy="21125"/>
            </a:xfrm>
            <a:custGeom>
              <a:rect b="b" l="l" r="r" t="t"/>
              <a:pathLst>
                <a:path extrusionOk="0" h="845" w="622">
                  <a:moveTo>
                    <a:pt x="251" y="0"/>
                  </a:moveTo>
                  <a:cubicBezTo>
                    <a:pt x="204" y="0"/>
                    <a:pt x="158" y="24"/>
                    <a:pt x="122" y="82"/>
                  </a:cubicBezTo>
                  <a:cubicBezTo>
                    <a:pt x="0" y="248"/>
                    <a:pt x="31" y="506"/>
                    <a:pt x="122" y="672"/>
                  </a:cubicBezTo>
                  <a:cubicBezTo>
                    <a:pt x="171" y="762"/>
                    <a:pt x="265" y="845"/>
                    <a:pt x="359" y="845"/>
                  </a:cubicBezTo>
                  <a:cubicBezTo>
                    <a:pt x="409" y="845"/>
                    <a:pt x="458" y="821"/>
                    <a:pt x="500" y="763"/>
                  </a:cubicBezTo>
                  <a:cubicBezTo>
                    <a:pt x="621" y="597"/>
                    <a:pt x="576" y="339"/>
                    <a:pt x="485" y="173"/>
                  </a:cubicBezTo>
                  <a:cubicBezTo>
                    <a:pt x="435" y="83"/>
                    <a:pt x="341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375450" y="2988250"/>
              <a:ext cx="12500" cy="15850"/>
            </a:xfrm>
            <a:custGeom>
              <a:rect b="b" l="l" r="r" t="t"/>
              <a:pathLst>
                <a:path extrusionOk="0" h="634" w="500">
                  <a:moveTo>
                    <a:pt x="202" y="0"/>
                  </a:moveTo>
                  <a:cubicBezTo>
                    <a:pt x="168" y="0"/>
                    <a:pt x="133" y="20"/>
                    <a:pt x="100" y="67"/>
                  </a:cubicBezTo>
                  <a:cubicBezTo>
                    <a:pt x="1" y="228"/>
                    <a:pt x="135" y="633"/>
                    <a:pt x="287" y="633"/>
                  </a:cubicBezTo>
                  <a:cubicBezTo>
                    <a:pt x="320" y="633"/>
                    <a:pt x="355" y="613"/>
                    <a:pt x="388" y="567"/>
                  </a:cubicBezTo>
                  <a:cubicBezTo>
                    <a:pt x="500" y="406"/>
                    <a:pt x="358" y="0"/>
                    <a:pt x="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370350" y="2910075"/>
              <a:ext cx="17825" cy="26575"/>
            </a:xfrm>
            <a:custGeom>
              <a:rect b="b" l="l" r="r" t="t"/>
              <a:pathLst>
                <a:path extrusionOk="0" h="1063" w="713">
                  <a:moveTo>
                    <a:pt x="287" y="0"/>
                  </a:moveTo>
                  <a:cubicBezTo>
                    <a:pt x="200" y="0"/>
                    <a:pt x="119" y="57"/>
                    <a:pt x="76" y="176"/>
                  </a:cubicBezTo>
                  <a:cubicBezTo>
                    <a:pt x="1" y="389"/>
                    <a:pt x="1" y="586"/>
                    <a:pt x="76" y="813"/>
                  </a:cubicBezTo>
                  <a:cubicBezTo>
                    <a:pt x="118" y="895"/>
                    <a:pt x="207" y="1063"/>
                    <a:pt x="324" y="1063"/>
                  </a:cubicBezTo>
                  <a:cubicBezTo>
                    <a:pt x="337" y="1063"/>
                    <a:pt x="351" y="1060"/>
                    <a:pt x="365" y="1056"/>
                  </a:cubicBezTo>
                  <a:cubicBezTo>
                    <a:pt x="516" y="1011"/>
                    <a:pt x="547" y="920"/>
                    <a:pt x="607" y="783"/>
                  </a:cubicBezTo>
                  <a:cubicBezTo>
                    <a:pt x="713" y="586"/>
                    <a:pt x="638" y="267"/>
                    <a:pt x="486" y="101"/>
                  </a:cubicBezTo>
                  <a:cubicBezTo>
                    <a:pt x="426" y="35"/>
                    <a:pt x="355" y="0"/>
                    <a:pt x="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345350" y="2963650"/>
              <a:ext cx="20700" cy="24100"/>
            </a:xfrm>
            <a:custGeom>
              <a:rect b="b" l="l" r="r" t="t"/>
              <a:pathLst>
                <a:path extrusionOk="0" h="964" w="828">
                  <a:moveTo>
                    <a:pt x="274" y="0"/>
                  </a:moveTo>
                  <a:cubicBezTo>
                    <a:pt x="232" y="0"/>
                    <a:pt x="204" y="25"/>
                    <a:pt x="167" y="50"/>
                  </a:cubicBezTo>
                  <a:cubicBezTo>
                    <a:pt x="0" y="111"/>
                    <a:pt x="0" y="323"/>
                    <a:pt x="45" y="505"/>
                  </a:cubicBezTo>
                  <a:cubicBezTo>
                    <a:pt x="45" y="520"/>
                    <a:pt x="45" y="566"/>
                    <a:pt x="76" y="626"/>
                  </a:cubicBezTo>
                  <a:cubicBezTo>
                    <a:pt x="91" y="702"/>
                    <a:pt x="136" y="762"/>
                    <a:pt x="182" y="823"/>
                  </a:cubicBezTo>
                  <a:cubicBezTo>
                    <a:pt x="243" y="899"/>
                    <a:pt x="304" y="944"/>
                    <a:pt x="379" y="960"/>
                  </a:cubicBezTo>
                  <a:lnTo>
                    <a:pt x="395" y="960"/>
                  </a:lnTo>
                  <a:cubicBezTo>
                    <a:pt x="410" y="963"/>
                    <a:pt x="425" y="964"/>
                    <a:pt x="440" y="964"/>
                  </a:cubicBezTo>
                  <a:cubicBezTo>
                    <a:pt x="828" y="964"/>
                    <a:pt x="742" y="19"/>
                    <a:pt x="304" y="4"/>
                  </a:cubicBezTo>
                  <a:cubicBezTo>
                    <a:pt x="293" y="2"/>
                    <a:pt x="283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418475" y="2963575"/>
              <a:ext cx="11400" cy="16725"/>
            </a:xfrm>
            <a:custGeom>
              <a:rect b="b" l="l" r="r" t="t"/>
              <a:pathLst>
                <a:path extrusionOk="0" h="669" w="456">
                  <a:moveTo>
                    <a:pt x="212" y="1"/>
                  </a:moveTo>
                  <a:cubicBezTo>
                    <a:pt x="178" y="1"/>
                    <a:pt x="142" y="20"/>
                    <a:pt x="107" y="68"/>
                  </a:cubicBezTo>
                  <a:cubicBezTo>
                    <a:pt x="1" y="235"/>
                    <a:pt x="47" y="583"/>
                    <a:pt x="259" y="644"/>
                  </a:cubicBezTo>
                  <a:lnTo>
                    <a:pt x="243" y="644"/>
                  </a:lnTo>
                  <a:cubicBezTo>
                    <a:pt x="261" y="661"/>
                    <a:pt x="280" y="669"/>
                    <a:pt x="301" y="669"/>
                  </a:cubicBezTo>
                  <a:cubicBezTo>
                    <a:pt x="351" y="669"/>
                    <a:pt x="404" y="622"/>
                    <a:pt x="425" y="569"/>
                  </a:cubicBezTo>
                  <a:cubicBezTo>
                    <a:pt x="441" y="508"/>
                    <a:pt x="455" y="447"/>
                    <a:pt x="455" y="387"/>
                  </a:cubicBezTo>
                  <a:cubicBezTo>
                    <a:pt x="455" y="279"/>
                    <a:pt x="342" y="1"/>
                    <a:pt x="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352925" y="2563025"/>
              <a:ext cx="19725" cy="27175"/>
            </a:xfrm>
            <a:custGeom>
              <a:rect b="b" l="l" r="r" t="t"/>
              <a:pathLst>
                <a:path extrusionOk="0" h="1087" w="789">
                  <a:moveTo>
                    <a:pt x="318" y="1"/>
                  </a:moveTo>
                  <a:cubicBezTo>
                    <a:pt x="253" y="1"/>
                    <a:pt x="189" y="32"/>
                    <a:pt x="136" y="111"/>
                  </a:cubicBezTo>
                  <a:cubicBezTo>
                    <a:pt x="1" y="324"/>
                    <a:pt x="31" y="657"/>
                    <a:pt x="152" y="869"/>
                  </a:cubicBezTo>
                  <a:cubicBezTo>
                    <a:pt x="221" y="978"/>
                    <a:pt x="341" y="1087"/>
                    <a:pt x="459" y="1087"/>
                  </a:cubicBezTo>
                  <a:cubicBezTo>
                    <a:pt x="522" y="1087"/>
                    <a:pt x="584" y="1055"/>
                    <a:pt x="637" y="976"/>
                  </a:cubicBezTo>
                  <a:cubicBezTo>
                    <a:pt x="789" y="764"/>
                    <a:pt x="743" y="430"/>
                    <a:pt x="622" y="218"/>
                  </a:cubicBezTo>
                  <a:cubicBezTo>
                    <a:pt x="562" y="109"/>
                    <a:pt x="439" y="1"/>
                    <a:pt x="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291125" y="2512475"/>
              <a:ext cx="15600" cy="22475"/>
            </a:xfrm>
            <a:custGeom>
              <a:rect b="b" l="l" r="r" t="t"/>
              <a:pathLst>
                <a:path extrusionOk="0" h="899" w="624">
                  <a:moveTo>
                    <a:pt x="238" y="0"/>
                  </a:moveTo>
                  <a:cubicBezTo>
                    <a:pt x="91" y="0"/>
                    <a:pt x="1" y="227"/>
                    <a:pt x="1" y="375"/>
                  </a:cubicBezTo>
                  <a:cubicBezTo>
                    <a:pt x="17" y="375"/>
                    <a:pt x="17" y="391"/>
                    <a:pt x="17" y="405"/>
                  </a:cubicBezTo>
                  <a:cubicBezTo>
                    <a:pt x="27" y="571"/>
                    <a:pt x="184" y="898"/>
                    <a:pt x="344" y="898"/>
                  </a:cubicBezTo>
                  <a:cubicBezTo>
                    <a:pt x="403" y="898"/>
                    <a:pt x="463" y="853"/>
                    <a:pt x="516" y="739"/>
                  </a:cubicBezTo>
                  <a:cubicBezTo>
                    <a:pt x="516" y="739"/>
                    <a:pt x="516" y="724"/>
                    <a:pt x="532" y="724"/>
                  </a:cubicBezTo>
                  <a:cubicBezTo>
                    <a:pt x="623" y="512"/>
                    <a:pt x="532" y="163"/>
                    <a:pt x="350" y="41"/>
                  </a:cubicBezTo>
                  <a:cubicBezTo>
                    <a:pt x="310" y="13"/>
                    <a:pt x="273" y="0"/>
                    <a:pt x="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302900" y="2576175"/>
              <a:ext cx="19350" cy="25250"/>
            </a:xfrm>
            <a:custGeom>
              <a:rect b="b" l="l" r="r" t="t"/>
              <a:pathLst>
                <a:path extrusionOk="0" h="1010" w="774">
                  <a:moveTo>
                    <a:pt x="390" y="1"/>
                  </a:moveTo>
                  <a:cubicBezTo>
                    <a:pt x="318" y="1"/>
                    <a:pt x="251" y="39"/>
                    <a:pt x="213" y="117"/>
                  </a:cubicBezTo>
                  <a:cubicBezTo>
                    <a:pt x="0" y="192"/>
                    <a:pt x="91" y="662"/>
                    <a:pt x="152" y="784"/>
                  </a:cubicBezTo>
                  <a:cubicBezTo>
                    <a:pt x="236" y="931"/>
                    <a:pt x="360" y="1010"/>
                    <a:pt x="473" y="1010"/>
                  </a:cubicBezTo>
                  <a:cubicBezTo>
                    <a:pt x="603" y="1010"/>
                    <a:pt x="719" y="904"/>
                    <a:pt x="743" y="677"/>
                  </a:cubicBezTo>
                  <a:cubicBezTo>
                    <a:pt x="773" y="480"/>
                    <a:pt x="728" y="252"/>
                    <a:pt x="591" y="101"/>
                  </a:cubicBezTo>
                  <a:cubicBezTo>
                    <a:pt x="532" y="35"/>
                    <a:pt x="459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334725" y="2538100"/>
              <a:ext cx="14425" cy="18150"/>
            </a:xfrm>
            <a:custGeom>
              <a:rect b="b" l="l" r="r" t="t"/>
              <a:pathLst>
                <a:path extrusionOk="0" h="726" w="577">
                  <a:moveTo>
                    <a:pt x="183" y="1"/>
                  </a:moveTo>
                  <a:cubicBezTo>
                    <a:pt x="62" y="1"/>
                    <a:pt x="1" y="193"/>
                    <a:pt x="1" y="305"/>
                  </a:cubicBezTo>
                  <a:cubicBezTo>
                    <a:pt x="1" y="320"/>
                    <a:pt x="1" y="366"/>
                    <a:pt x="15" y="411"/>
                  </a:cubicBezTo>
                  <a:lnTo>
                    <a:pt x="1" y="396"/>
                  </a:lnTo>
                  <a:lnTo>
                    <a:pt x="1" y="396"/>
                  </a:lnTo>
                  <a:cubicBezTo>
                    <a:pt x="15" y="427"/>
                    <a:pt x="31" y="472"/>
                    <a:pt x="46" y="518"/>
                  </a:cubicBezTo>
                  <a:cubicBezTo>
                    <a:pt x="84" y="632"/>
                    <a:pt x="144" y="725"/>
                    <a:pt x="233" y="725"/>
                  </a:cubicBezTo>
                  <a:cubicBezTo>
                    <a:pt x="250" y="725"/>
                    <a:pt x="269" y="722"/>
                    <a:pt x="288" y="714"/>
                  </a:cubicBezTo>
                  <a:cubicBezTo>
                    <a:pt x="304" y="714"/>
                    <a:pt x="319" y="714"/>
                    <a:pt x="334" y="700"/>
                  </a:cubicBezTo>
                  <a:cubicBezTo>
                    <a:pt x="577" y="609"/>
                    <a:pt x="501" y="184"/>
                    <a:pt x="319" y="63"/>
                  </a:cubicBezTo>
                  <a:cubicBezTo>
                    <a:pt x="304" y="47"/>
                    <a:pt x="288" y="47"/>
                    <a:pt x="274" y="33"/>
                  </a:cubicBezTo>
                  <a:cubicBezTo>
                    <a:pt x="241" y="10"/>
                    <a:pt x="211" y="1"/>
                    <a:pt x="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4136500" y="2533050"/>
              <a:ext cx="18150" cy="24375"/>
            </a:xfrm>
            <a:custGeom>
              <a:rect b="b" l="l" r="r" t="t"/>
              <a:pathLst>
                <a:path extrusionOk="0" h="975" w="726">
                  <a:moveTo>
                    <a:pt x="374" y="1"/>
                  </a:moveTo>
                  <a:cubicBezTo>
                    <a:pt x="346" y="1"/>
                    <a:pt x="321" y="11"/>
                    <a:pt x="289" y="22"/>
                  </a:cubicBezTo>
                  <a:cubicBezTo>
                    <a:pt x="1" y="83"/>
                    <a:pt x="77" y="871"/>
                    <a:pt x="411" y="962"/>
                  </a:cubicBezTo>
                  <a:lnTo>
                    <a:pt x="425" y="962"/>
                  </a:lnTo>
                  <a:cubicBezTo>
                    <a:pt x="450" y="970"/>
                    <a:pt x="472" y="974"/>
                    <a:pt x="493" y="974"/>
                  </a:cubicBezTo>
                  <a:cubicBezTo>
                    <a:pt x="703" y="974"/>
                    <a:pt x="726" y="585"/>
                    <a:pt x="698" y="447"/>
                  </a:cubicBezTo>
                  <a:lnTo>
                    <a:pt x="698" y="431"/>
                  </a:lnTo>
                  <a:cubicBezTo>
                    <a:pt x="668" y="265"/>
                    <a:pt x="592" y="53"/>
                    <a:pt x="411" y="7"/>
                  </a:cubicBezTo>
                  <a:cubicBezTo>
                    <a:pt x="397" y="2"/>
                    <a:pt x="385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4089750" y="2500000"/>
              <a:ext cx="20550" cy="22350"/>
            </a:xfrm>
            <a:custGeom>
              <a:rect b="b" l="l" r="r" t="t"/>
              <a:pathLst>
                <a:path extrusionOk="0" h="894" w="822">
                  <a:moveTo>
                    <a:pt x="386" y="1"/>
                  </a:moveTo>
                  <a:cubicBezTo>
                    <a:pt x="340" y="1"/>
                    <a:pt x="293" y="26"/>
                    <a:pt x="249" y="85"/>
                  </a:cubicBezTo>
                  <a:cubicBezTo>
                    <a:pt x="0" y="238"/>
                    <a:pt x="142" y="893"/>
                    <a:pt x="444" y="893"/>
                  </a:cubicBezTo>
                  <a:cubicBezTo>
                    <a:pt x="473" y="893"/>
                    <a:pt x="504" y="887"/>
                    <a:pt x="537" y="874"/>
                  </a:cubicBezTo>
                  <a:lnTo>
                    <a:pt x="583" y="829"/>
                  </a:lnTo>
                  <a:cubicBezTo>
                    <a:pt x="821" y="603"/>
                    <a:pt x="611" y="1"/>
                    <a:pt x="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164650" y="2482975"/>
              <a:ext cx="10925" cy="12150"/>
            </a:xfrm>
            <a:custGeom>
              <a:rect b="b" l="l" r="r" t="t"/>
              <a:pathLst>
                <a:path extrusionOk="0" h="486" w="437">
                  <a:moveTo>
                    <a:pt x="118" y="0"/>
                  </a:moveTo>
                  <a:cubicBezTo>
                    <a:pt x="30" y="0"/>
                    <a:pt x="0" y="292"/>
                    <a:pt x="118" y="358"/>
                  </a:cubicBezTo>
                  <a:cubicBezTo>
                    <a:pt x="118" y="410"/>
                    <a:pt x="140" y="485"/>
                    <a:pt x="186" y="485"/>
                  </a:cubicBezTo>
                  <a:cubicBezTo>
                    <a:pt x="193" y="485"/>
                    <a:pt x="200" y="483"/>
                    <a:pt x="209" y="479"/>
                  </a:cubicBezTo>
                  <a:cubicBezTo>
                    <a:pt x="437" y="372"/>
                    <a:pt x="315" y="130"/>
                    <a:pt x="164" y="24"/>
                  </a:cubicBezTo>
                  <a:cubicBezTo>
                    <a:pt x="147" y="8"/>
                    <a:pt x="132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177875" y="2521125"/>
              <a:ext cx="15150" cy="20150"/>
            </a:xfrm>
            <a:custGeom>
              <a:rect b="b" l="l" r="r" t="t"/>
              <a:pathLst>
                <a:path extrusionOk="0" h="806" w="606">
                  <a:moveTo>
                    <a:pt x="284" y="1"/>
                  </a:moveTo>
                  <a:cubicBezTo>
                    <a:pt x="243" y="1"/>
                    <a:pt x="206" y="14"/>
                    <a:pt x="195" y="14"/>
                  </a:cubicBezTo>
                  <a:cubicBezTo>
                    <a:pt x="187" y="13"/>
                    <a:pt x="179" y="12"/>
                    <a:pt x="171" y="12"/>
                  </a:cubicBezTo>
                  <a:cubicBezTo>
                    <a:pt x="0" y="12"/>
                    <a:pt x="17" y="323"/>
                    <a:pt x="90" y="439"/>
                  </a:cubicBezTo>
                  <a:cubicBezTo>
                    <a:pt x="90" y="407"/>
                    <a:pt x="90" y="391"/>
                    <a:pt x="92" y="391"/>
                  </a:cubicBezTo>
                  <a:cubicBezTo>
                    <a:pt x="95" y="391"/>
                    <a:pt x="102" y="422"/>
                    <a:pt x="120" y="484"/>
                  </a:cubicBezTo>
                  <a:cubicBezTo>
                    <a:pt x="135" y="544"/>
                    <a:pt x="150" y="590"/>
                    <a:pt x="181" y="635"/>
                  </a:cubicBezTo>
                  <a:cubicBezTo>
                    <a:pt x="191" y="669"/>
                    <a:pt x="328" y="796"/>
                    <a:pt x="335" y="796"/>
                  </a:cubicBezTo>
                  <a:cubicBezTo>
                    <a:pt x="338" y="796"/>
                    <a:pt x="325" y="781"/>
                    <a:pt x="286" y="742"/>
                  </a:cubicBezTo>
                  <a:lnTo>
                    <a:pt x="286" y="742"/>
                  </a:lnTo>
                  <a:cubicBezTo>
                    <a:pt x="319" y="774"/>
                    <a:pt x="366" y="806"/>
                    <a:pt x="418" y="806"/>
                  </a:cubicBezTo>
                  <a:cubicBezTo>
                    <a:pt x="439" y="806"/>
                    <a:pt x="461" y="800"/>
                    <a:pt x="484" y="787"/>
                  </a:cubicBezTo>
                  <a:cubicBezTo>
                    <a:pt x="589" y="712"/>
                    <a:pt x="605" y="575"/>
                    <a:pt x="589" y="453"/>
                  </a:cubicBezTo>
                  <a:cubicBezTo>
                    <a:pt x="589" y="271"/>
                    <a:pt x="514" y="89"/>
                    <a:pt x="347" y="14"/>
                  </a:cubicBezTo>
                  <a:cubicBezTo>
                    <a:pt x="327" y="4"/>
                    <a:pt x="305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4457525" y="2181875"/>
              <a:ext cx="13275" cy="19475"/>
            </a:xfrm>
            <a:custGeom>
              <a:rect b="b" l="l" r="r" t="t"/>
              <a:pathLst>
                <a:path extrusionOk="0" h="779" w="531">
                  <a:moveTo>
                    <a:pt x="243" y="0"/>
                  </a:moveTo>
                  <a:cubicBezTo>
                    <a:pt x="204" y="0"/>
                    <a:pt x="163" y="26"/>
                    <a:pt x="122" y="92"/>
                  </a:cubicBezTo>
                  <a:cubicBezTo>
                    <a:pt x="1" y="258"/>
                    <a:pt x="46" y="698"/>
                    <a:pt x="304" y="773"/>
                  </a:cubicBezTo>
                  <a:cubicBezTo>
                    <a:pt x="318" y="777"/>
                    <a:pt x="332" y="779"/>
                    <a:pt x="344" y="779"/>
                  </a:cubicBezTo>
                  <a:cubicBezTo>
                    <a:pt x="439" y="779"/>
                    <a:pt x="489" y="684"/>
                    <a:pt x="516" y="577"/>
                  </a:cubicBezTo>
                  <a:cubicBezTo>
                    <a:pt x="531" y="547"/>
                    <a:pt x="531" y="516"/>
                    <a:pt x="531" y="456"/>
                  </a:cubicBezTo>
                  <a:cubicBezTo>
                    <a:pt x="531" y="440"/>
                    <a:pt x="531" y="410"/>
                    <a:pt x="516" y="379"/>
                  </a:cubicBezTo>
                  <a:cubicBezTo>
                    <a:pt x="516" y="319"/>
                    <a:pt x="500" y="274"/>
                    <a:pt x="500" y="258"/>
                  </a:cubicBezTo>
                  <a:cubicBezTo>
                    <a:pt x="470" y="167"/>
                    <a:pt x="409" y="92"/>
                    <a:pt x="334" y="46"/>
                  </a:cubicBezTo>
                  <a:cubicBezTo>
                    <a:pt x="307" y="18"/>
                    <a:pt x="276" y="0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4416200" y="2228575"/>
              <a:ext cx="18025" cy="25075"/>
            </a:xfrm>
            <a:custGeom>
              <a:rect b="b" l="l" r="r" t="t"/>
              <a:pathLst>
                <a:path extrusionOk="0" h="1003" w="721">
                  <a:moveTo>
                    <a:pt x="382" y="1"/>
                  </a:moveTo>
                  <a:cubicBezTo>
                    <a:pt x="345" y="1"/>
                    <a:pt x="304" y="14"/>
                    <a:pt x="259" y="43"/>
                  </a:cubicBezTo>
                  <a:lnTo>
                    <a:pt x="229" y="73"/>
                  </a:lnTo>
                  <a:cubicBezTo>
                    <a:pt x="1" y="225"/>
                    <a:pt x="61" y="619"/>
                    <a:pt x="168" y="816"/>
                  </a:cubicBezTo>
                  <a:cubicBezTo>
                    <a:pt x="235" y="925"/>
                    <a:pt x="345" y="1002"/>
                    <a:pt x="447" y="1002"/>
                  </a:cubicBezTo>
                  <a:cubicBezTo>
                    <a:pt x="528" y="1002"/>
                    <a:pt x="606" y="953"/>
                    <a:pt x="653" y="831"/>
                  </a:cubicBezTo>
                  <a:cubicBezTo>
                    <a:pt x="653" y="816"/>
                    <a:pt x="653" y="785"/>
                    <a:pt x="668" y="771"/>
                  </a:cubicBezTo>
                  <a:cubicBezTo>
                    <a:pt x="721" y="598"/>
                    <a:pt x="635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4441225" y="2237200"/>
              <a:ext cx="13125" cy="17425"/>
            </a:xfrm>
            <a:custGeom>
              <a:rect b="b" l="l" r="r" t="t"/>
              <a:pathLst>
                <a:path extrusionOk="0" h="697" w="525">
                  <a:moveTo>
                    <a:pt x="325" y="1"/>
                  </a:moveTo>
                  <a:cubicBezTo>
                    <a:pt x="304" y="1"/>
                    <a:pt x="282" y="10"/>
                    <a:pt x="259" y="32"/>
                  </a:cubicBezTo>
                  <a:cubicBezTo>
                    <a:pt x="122" y="153"/>
                    <a:pt x="0" y="335"/>
                    <a:pt x="91" y="531"/>
                  </a:cubicBezTo>
                  <a:cubicBezTo>
                    <a:pt x="122" y="592"/>
                    <a:pt x="137" y="622"/>
                    <a:pt x="182" y="653"/>
                  </a:cubicBezTo>
                  <a:cubicBezTo>
                    <a:pt x="216" y="683"/>
                    <a:pt x="247" y="696"/>
                    <a:pt x="275" y="696"/>
                  </a:cubicBezTo>
                  <a:cubicBezTo>
                    <a:pt x="385" y="696"/>
                    <a:pt x="450" y="501"/>
                    <a:pt x="485" y="440"/>
                  </a:cubicBezTo>
                  <a:cubicBezTo>
                    <a:pt x="525" y="350"/>
                    <a:pt x="452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390275" y="2285975"/>
              <a:ext cx="20975" cy="28050"/>
            </a:xfrm>
            <a:custGeom>
              <a:rect b="b" l="l" r="r" t="t"/>
              <a:pathLst>
                <a:path extrusionOk="0" h="1122" w="839">
                  <a:moveTo>
                    <a:pt x="277" y="1"/>
                  </a:moveTo>
                  <a:cubicBezTo>
                    <a:pt x="1" y="1"/>
                    <a:pt x="41" y="627"/>
                    <a:pt x="83" y="779"/>
                  </a:cubicBezTo>
                  <a:cubicBezTo>
                    <a:pt x="151" y="953"/>
                    <a:pt x="317" y="1121"/>
                    <a:pt x="469" y="1121"/>
                  </a:cubicBezTo>
                  <a:cubicBezTo>
                    <a:pt x="554" y="1121"/>
                    <a:pt x="635" y="1067"/>
                    <a:pt x="690" y="931"/>
                  </a:cubicBezTo>
                  <a:cubicBezTo>
                    <a:pt x="735" y="809"/>
                    <a:pt x="765" y="718"/>
                    <a:pt x="765" y="597"/>
                  </a:cubicBezTo>
                  <a:lnTo>
                    <a:pt x="765" y="536"/>
                  </a:lnTo>
                  <a:lnTo>
                    <a:pt x="811" y="308"/>
                  </a:lnTo>
                  <a:cubicBezTo>
                    <a:pt x="838" y="226"/>
                    <a:pt x="791" y="45"/>
                    <a:pt x="681" y="45"/>
                  </a:cubicBezTo>
                  <a:cubicBezTo>
                    <a:pt x="669" y="45"/>
                    <a:pt x="657" y="47"/>
                    <a:pt x="644" y="51"/>
                  </a:cubicBezTo>
                  <a:cubicBezTo>
                    <a:pt x="612" y="67"/>
                    <a:pt x="582" y="73"/>
                    <a:pt x="553" y="73"/>
                  </a:cubicBezTo>
                  <a:cubicBezTo>
                    <a:pt x="497" y="73"/>
                    <a:pt x="440" y="50"/>
                    <a:pt x="371" y="21"/>
                  </a:cubicBezTo>
                  <a:cubicBezTo>
                    <a:pt x="336" y="7"/>
                    <a:pt x="305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4351750" y="2262275"/>
              <a:ext cx="15200" cy="16675"/>
            </a:xfrm>
            <a:custGeom>
              <a:rect b="b" l="l" r="r" t="t"/>
              <a:pathLst>
                <a:path extrusionOk="0" h="667" w="608">
                  <a:moveTo>
                    <a:pt x="271" y="1"/>
                  </a:moveTo>
                  <a:cubicBezTo>
                    <a:pt x="68" y="1"/>
                    <a:pt x="1" y="638"/>
                    <a:pt x="305" y="650"/>
                  </a:cubicBezTo>
                  <a:cubicBezTo>
                    <a:pt x="335" y="666"/>
                    <a:pt x="365" y="666"/>
                    <a:pt x="396" y="666"/>
                  </a:cubicBezTo>
                  <a:cubicBezTo>
                    <a:pt x="400" y="666"/>
                    <a:pt x="405" y="666"/>
                    <a:pt x="410" y="666"/>
                  </a:cubicBezTo>
                  <a:cubicBezTo>
                    <a:pt x="607" y="666"/>
                    <a:pt x="592" y="360"/>
                    <a:pt x="517" y="241"/>
                  </a:cubicBezTo>
                  <a:cubicBezTo>
                    <a:pt x="487" y="211"/>
                    <a:pt x="456" y="165"/>
                    <a:pt x="442" y="135"/>
                  </a:cubicBezTo>
                  <a:cubicBezTo>
                    <a:pt x="379" y="39"/>
                    <a:pt x="321" y="1"/>
                    <a:pt x="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4329700" y="2298300"/>
              <a:ext cx="12250" cy="19525"/>
            </a:xfrm>
            <a:custGeom>
              <a:rect b="b" l="l" r="r" t="t"/>
              <a:pathLst>
                <a:path extrusionOk="0" h="781" w="490">
                  <a:moveTo>
                    <a:pt x="155" y="1"/>
                  </a:moveTo>
                  <a:cubicBezTo>
                    <a:pt x="56" y="1"/>
                    <a:pt x="40" y="176"/>
                    <a:pt x="65" y="301"/>
                  </a:cubicBezTo>
                  <a:cubicBezTo>
                    <a:pt x="50" y="316"/>
                    <a:pt x="50" y="331"/>
                    <a:pt x="50" y="347"/>
                  </a:cubicBezTo>
                  <a:cubicBezTo>
                    <a:pt x="1" y="458"/>
                    <a:pt x="82" y="781"/>
                    <a:pt x="213" y="781"/>
                  </a:cubicBezTo>
                  <a:cubicBezTo>
                    <a:pt x="242" y="781"/>
                    <a:pt x="274" y="764"/>
                    <a:pt x="307" y="725"/>
                  </a:cubicBezTo>
                  <a:cubicBezTo>
                    <a:pt x="489" y="513"/>
                    <a:pt x="475" y="179"/>
                    <a:pt x="232" y="28"/>
                  </a:cubicBezTo>
                  <a:cubicBezTo>
                    <a:pt x="202" y="9"/>
                    <a:pt x="177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4525575" y="3035675"/>
              <a:ext cx="17625" cy="24425"/>
            </a:xfrm>
            <a:custGeom>
              <a:rect b="b" l="l" r="r" t="t"/>
              <a:pathLst>
                <a:path extrusionOk="0" h="977" w="705">
                  <a:moveTo>
                    <a:pt x="276" y="0"/>
                  </a:moveTo>
                  <a:cubicBezTo>
                    <a:pt x="197" y="0"/>
                    <a:pt x="123" y="49"/>
                    <a:pt x="83" y="171"/>
                  </a:cubicBezTo>
                  <a:cubicBezTo>
                    <a:pt x="83" y="186"/>
                    <a:pt x="68" y="216"/>
                    <a:pt x="52" y="232"/>
                  </a:cubicBezTo>
                  <a:cubicBezTo>
                    <a:pt x="0" y="389"/>
                    <a:pt x="83" y="976"/>
                    <a:pt x="322" y="976"/>
                  </a:cubicBezTo>
                  <a:cubicBezTo>
                    <a:pt x="360" y="976"/>
                    <a:pt x="401" y="962"/>
                    <a:pt x="447" y="929"/>
                  </a:cubicBezTo>
                  <a:cubicBezTo>
                    <a:pt x="462" y="929"/>
                    <a:pt x="477" y="913"/>
                    <a:pt x="493" y="899"/>
                  </a:cubicBezTo>
                  <a:cubicBezTo>
                    <a:pt x="705" y="747"/>
                    <a:pt x="659" y="367"/>
                    <a:pt x="538" y="186"/>
                  </a:cubicBezTo>
                  <a:cubicBezTo>
                    <a:pt x="479" y="77"/>
                    <a:pt x="374" y="0"/>
                    <a:pt x="2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4"/>
          <p:cNvSpPr txBox="1"/>
          <p:nvPr>
            <p:ph type="title"/>
          </p:nvPr>
        </p:nvSpPr>
        <p:spPr>
          <a:xfrm>
            <a:off x="5182725" y="1472950"/>
            <a:ext cx="3204300" cy="1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5182725" y="2808975"/>
            <a:ext cx="28416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2" name="Google Shape;82;p4"/>
          <p:cNvSpPr/>
          <p:nvPr/>
        </p:nvSpPr>
        <p:spPr>
          <a:xfrm>
            <a:off x="-9525" y="91450"/>
            <a:ext cx="3048014" cy="5061623"/>
          </a:xfrm>
          <a:custGeom>
            <a:rect b="b" l="l" r="r" t="t"/>
            <a:pathLst>
              <a:path extrusionOk="0" h="23566" w="14191">
                <a:moveTo>
                  <a:pt x="3056" y="1"/>
                </a:moveTo>
                <a:cubicBezTo>
                  <a:pt x="2014" y="1"/>
                  <a:pt x="982" y="388"/>
                  <a:pt x="1" y="765"/>
                </a:cubicBezTo>
                <a:lnTo>
                  <a:pt x="1" y="781"/>
                </a:lnTo>
                <a:lnTo>
                  <a:pt x="1" y="23566"/>
                </a:lnTo>
                <a:lnTo>
                  <a:pt x="14191" y="23566"/>
                </a:lnTo>
                <a:lnTo>
                  <a:pt x="14191" y="21065"/>
                </a:lnTo>
                <a:lnTo>
                  <a:pt x="14175" y="21065"/>
                </a:lnTo>
                <a:lnTo>
                  <a:pt x="14175" y="20988"/>
                </a:lnTo>
                <a:cubicBezTo>
                  <a:pt x="14175" y="20792"/>
                  <a:pt x="14160" y="20580"/>
                  <a:pt x="14023" y="20443"/>
                </a:cubicBezTo>
                <a:cubicBezTo>
                  <a:pt x="13932" y="20337"/>
                  <a:pt x="13781" y="20307"/>
                  <a:pt x="13645" y="20277"/>
                </a:cubicBezTo>
                <a:cubicBezTo>
                  <a:pt x="12894" y="20133"/>
                  <a:pt x="12123" y="20058"/>
                  <a:pt x="11354" y="20058"/>
                </a:cubicBezTo>
                <a:cubicBezTo>
                  <a:pt x="10989" y="20058"/>
                  <a:pt x="10625" y="20075"/>
                  <a:pt x="10263" y="20109"/>
                </a:cubicBezTo>
                <a:cubicBezTo>
                  <a:pt x="10131" y="20117"/>
                  <a:pt x="9991" y="20126"/>
                  <a:pt x="9852" y="20126"/>
                </a:cubicBezTo>
                <a:cubicBezTo>
                  <a:pt x="9479" y="20126"/>
                  <a:pt x="9109" y="20067"/>
                  <a:pt x="8899" y="19791"/>
                </a:cubicBezTo>
                <a:cubicBezTo>
                  <a:pt x="8763" y="19609"/>
                  <a:pt x="8717" y="19397"/>
                  <a:pt x="8717" y="19185"/>
                </a:cubicBezTo>
                <a:cubicBezTo>
                  <a:pt x="8672" y="18169"/>
                  <a:pt x="9293" y="17259"/>
                  <a:pt x="9566" y="16289"/>
                </a:cubicBezTo>
                <a:cubicBezTo>
                  <a:pt x="9748" y="15638"/>
                  <a:pt x="9764" y="14955"/>
                  <a:pt x="9718" y="14273"/>
                </a:cubicBezTo>
                <a:cubicBezTo>
                  <a:pt x="9673" y="13424"/>
                  <a:pt x="9521" y="12545"/>
                  <a:pt x="9097" y="11802"/>
                </a:cubicBezTo>
                <a:cubicBezTo>
                  <a:pt x="8672" y="11059"/>
                  <a:pt x="7945" y="10453"/>
                  <a:pt x="7096" y="10332"/>
                </a:cubicBezTo>
                <a:cubicBezTo>
                  <a:pt x="6977" y="10317"/>
                  <a:pt x="6856" y="10313"/>
                  <a:pt x="6735" y="10313"/>
                </a:cubicBezTo>
                <a:cubicBezTo>
                  <a:pt x="6500" y="10313"/>
                  <a:pt x="6262" y="10330"/>
                  <a:pt x="6027" y="10330"/>
                </a:cubicBezTo>
                <a:cubicBezTo>
                  <a:pt x="5736" y="10330"/>
                  <a:pt x="5452" y="10303"/>
                  <a:pt x="5185" y="10180"/>
                </a:cubicBezTo>
                <a:cubicBezTo>
                  <a:pt x="4563" y="9877"/>
                  <a:pt x="4276" y="9103"/>
                  <a:pt x="4351" y="8421"/>
                </a:cubicBezTo>
                <a:cubicBezTo>
                  <a:pt x="4427" y="7739"/>
                  <a:pt x="4791" y="7118"/>
                  <a:pt x="5200" y="6556"/>
                </a:cubicBezTo>
                <a:cubicBezTo>
                  <a:pt x="5594" y="5996"/>
                  <a:pt x="6049" y="5450"/>
                  <a:pt x="6307" y="4813"/>
                </a:cubicBezTo>
                <a:cubicBezTo>
                  <a:pt x="6701" y="3843"/>
                  <a:pt x="6641" y="2721"/>
                  <a:pt x="6140" y="1812"/>
                </a:cubicBezTo>
                <a:cubicBezTo>
                  <a:pt x="5640" y="902"/>
                  <a:pt x="4715" y="235"/>
                  <a:pt x="3700" y="53"/>
                </a:cubicBezTo>
                <a:cubicBezTo>
                  <a:pt x="3485" y="17"/>
                  <a:pt x="3270" y="1"/>
                  <a:pt x="3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BODY_10_4_2_2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1"/>
          <p:cNvSpPr/>
          <p:nvPr/>
        </p:nvSpPr>
        <p:spPr>
          <a:xfrm>
            <a:off x="6945200" y="-9524"/>
            <a:ext cx="2208319" cy="1838320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1"/>
          <p:cNvSpPr txBox="1"/>
          <p:nvPr>
            <p:ph type="title"/>
          </p:nvPr>
        </p:nvSpPr>
        <p:spPr>
          <a:xfrm>
            <a:off x="720575" y="439620"/>
            <a:ext cx="77010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5" name="Google Shape;555;p31"/>
          <p:cNvSpPr/>
          <p:nvPr/>
        </p:nvSpPr>
        <p:spPr>
          <a:xfrm flipH="1" rot="-5400000">
            <a:off x="-178990" y="3179366"/>
            <a:ext cx="2152661" cy="1794682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1"/>
          <p:cNvSpPr/>
          <p:nvPr/>
        </p:nvSpPr>
        <p:spPr>
          <a:xfrm>
            <a:off x="564613" y="422600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31"/>
          <p:cNvGrpSpPr/>
          <p:nvPr/>
        </p:nvGrpSpPr>
        <p:grpSpPr>
          <a:xfrm>
            <a:off x="7792500" y="367788"/>
            <a:ext cx="827100" cy="724175"/>
            <a:chOff x="2049150" y="1998825"/>
            <a:chExt cx="827100" cy="724175"/>
          </a:xfrm>
        </p:grpSpPr>
        <p:sp>
          <p:nvSpPr>
            <p:cNvPr id="558" name="Google Shape;558;p31"/>
            <p:cNvSpPr/>
            <p:nvPr/>
          </p:nvSpPr>
          <p:spPr>
            <a:xfrm>
              <a:off x="2049150" y="2100350"/>
              <a:ext cx="124800" cy="170425"/>
            </a:xfrm>
            <a:custGeom>
              <a:rect b="b" l="l" r="r" t="t"/>
              <a:pathLst>
                <a:path extrusionOk="0" h="6817" w="4992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2121875" y="2338650"/>
              <a:ext cx="83450" cy="230700"/>
            </a:xfrm>
            <a:custGeom>
              <a:rect b="b" l="l" r="r" t="t"/>
              <a:pathLst>
                <a:path extrusionOk="0" h="9228" w="3338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2339325" y="2308275"/>
              <a:ext cx="83100" cy="130325"/>
            </a:xfrm>
            <a:custGeom>
              <a:rect b="b" l="l" r="r" t="t"/>
              <a:pathLst>
                <a:path extrusionOk="0" h="5213" w="3324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2354650" y="2569500"/>
              <a:ext cx="70625" cy="123925"/>
            </a:xfrm>
            <a:custGeom>
              <a:rect b="b" l="l" r="r" t="t"/>
              <a:pathLst>
                <a:path extrusionOk="0" h="4957" w="2825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2665900" y="2572175"/>
              <a:ext cx="65250" cy="150825"/>
            </a:xfrm>
            <a:custGeom>
              <a:rect b="b" l="l" r="r" t="t"/>
              <a:pathLst>
                <a:path extrusionOk="0" h="6033" w="261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2529000" y="2349000"/>
              <a:ext cx="62400" cy="163050"/>
            </a:xfrm>
            <a:custGeom>
              <a:rect b="b" l="l" r="r" t="t"/>
              <a:pathLst>
                <a:path extrusionOk="0" h="6522" w="2496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2713675" y="2105325"/>
              <a:ext cx="84875" cy="126925"/>
            </a:xfrm>
            <a:custGeom>
              <a:rect b="b" l="l" r="r" t="t"/>
              <a:pathLst>
                <a:path extrusionOk="0" h="5077" w="3395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2770000" y="2297300"/>
              <a:ext cx="60250" cy="131925"/>
            </a:xfrm>
            <a:custGeom>
              <a:rect b="b" l="l" r="r" t="t"/>
              <a:pathLst>
                <a:path extrusionOk="0" h="5277" w="241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2531150" y="2030300"/>
              <a:ext cx="81300" cy="180750"/>
            </a:xfrm>
            <a:custGeom>
              <a:rect b="b" l="l" r="r" t="t"/>
              <a:pathLst>
                <a:path extrusionOk="0" h="7230" w="3252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2316525" y="1998825"/>
              <a:ext cx="69900" cy="124175"/>
            </a:xfrm>
            <a:custGeom>
              <a:rect b="b" l="l" r="r" t="t"/>
              <a:pathLst>
                <a:path extrusionOk="0" h="4967" w="2796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2806700" y="2492850"/>
              <a:ext cx="69550" cy="124275"/>
            </a:xfrm>
            <a:custGeom>
              <a:rect b="b" l="l" r="r" t="t"/>
              <a:pathLst>
                <a:path extrusionOk="0" h="4971" w="2782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2250200" y="2189475"/>
              <a:ext cx="69900" cy="124250"/>
            </a:xfrm>
            <a:custGeom>
              <a:rect b="b" l="l" r="r" t="t"/>
              <a:pathLst>
                <a:path extrusionOk="0" h="4970" w="2796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31"/>
          <p:cNvSpPr/>
          <p:nvPr/>
        </p:nvSpPr>
        <p:spPr>
          <a:xfrm rot="-2700000">
            <a:off x="8356062" y="4445977"/>
            <a:ext cx="315522" cy="362622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1"/>
          <p:cNvSpPr txBox="1"/>
          <p:nvPr>
            <p:ph idx="1" type="subTitle"/>
          </p:nvPr>
        </p:nvSpPr>
        <p:spPr>
          <a:xfrm>
            <a:off x="2362050" y="1653200"/>
            <a:ext cx="44196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72" name="Google Shape;572;p31"/>
          <p:cNvSpPr txBox="1"/>
          <p:nvPr>
            <p:ph idx="2" type="subTitle"/>
          </p:nvPr>
        </p:nvSpPr>
        <p:spPr>
          <a:xfrm>
            <a:off x="3328425" y="2034050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73" name="Google Shape;573;p31"/>
          <p:cNvSpPr txBox="1"/>
          <p:nvPr/>
        </p:nvSpPr>
        <p:spPr>
          <a:xfrm>
            <a:off x="2056650" y="3733500"/>
            <a:ext cx="50307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4" name="Google Shape;574;p31"/>
          <p:cNvSpPr txBox="1"/>
          <p:nvPr>
            <p:ph idx="3" type="subTitle"/>
          </p:nvPr>
        </p:nvSpPr>
        <p:spPr>
          <a:xfrm>
            <a:off x="1377725" y="4283400"/>
            <a:ext cx="6388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s 1">
  <p:cSld name="TITLE_AND_BODY_1_1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2"/>
          <p:cNvSpPr/>
          <p:nvPr/>
        </p:nvSpPr>
        <p:spPr>
          <a:xfrm flipH="1">
            <a:off x="-12" y="-9575"/>
            <a:ext cx="1945187" cy="1619275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7" name="Google Shape;577;p32"/>
          <p:cNvGrpSpPr/>
          <p:nvPr/>
        </p:nvGrpSpPr>
        <p:grpSpPr>
          <a:xfrm flipH="1" rot="10800000">
            <a:off x="8232755" y="-389196"/>
            <a:ext cx="1084571" cy="1857380"/>
            <a:chOff x="6126610" y="324750"/>
            <a:chExt cx="3026990" cy="4828125"/>
          </a:xfrm>
        </p:grpSpPr>
        <p:sp>
          <p:nvSpPr>
            <p:cNvPr id="578" name="Google Shape;578;p32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32"/>
          <p:cNvSpPr/>
          <p:nvPr/>
        </p:nvSpPr>
        <p:spPr>
          <a:xfrm>
            <a:off x="6757075" y="4756534"/>
            <a:ext cx="1596237" cy="393601"/>
          </a:xfrm>
          <a:custGeom>
            <a:rect b="b" l="l" r="r" t="t"/>
            <a:pathLst>
              <a:path extrusionOk="0" h="2328" w="9441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2"/>
          <p:cNvSpPr txBox="1"/>
          <p:nvPr>
            <p:ph type="title"/>
          </p:nvPr>
        </p:nvSpPr>
        <p:spPr>
          <a:xfrm>
            <a:off x="311700" y="42099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2" name="Google Shape;582;p32"/>
          <p:cNvSpPr txBox="1"/>
          <p:nvPr>
            <p:ph idx="1" type="body"/>
          </p:nvPr>
        </p:nvSpPr>
        <p:spPr>
          <a:xfrm>
            <a:off x="713225" y="2804350"/>
            <a:ext cx="3613500" cy="16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3" name="Google Shape;583;p32"/>
          <p:cNvSpPr txBox="1"/>
          <p:nvPr>
            <p:ph idx="2" type="body"/>
          </p:nvPr>
        </p:nvSpPr>
        <p:spPr>
          <a:xfrm>
            <a:off x="4706598" y="2804350"/>
            <a:ext cx="3613500" cy="16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"/>
          <p:cNvSpPr/>
          <p:nvPr/>
        </p:nvSpPr>
        <p:spPr>
          <a:xfrm>
            <a:off x="6364375" y="4452598"/>
            <a:ext cx="2802246" cy="690902"/>
          </a:xfrm>
          <a:custGeom>
            <a:rect b="b" l="l" r="r" t="t"/>
            <a:pathLst>
              <a:path extrusionOk="0" h="2411" w="9779">
                <a:moveTo>
                  <a:pt x="6366" y="1"/>
                </a:moveTo>
                <a:cubicBezTo>
                  <a:pt x="6132" y="1"/>
                  <a:pt x="5911" y="64"/>
                  <a:pt x="5716" y="213"/>
                </a:cubicBezTo>
                <a:cubicBezTo>
                  <a:pt x="4336" y="1258"/>
                  <a:pt x="4760" y="1956"/>
                  <a:pt x="4033" y="2289"/>
                </a:cubicBezTo>
                <a:cubicBezTo>
                  <a:pt x="3871" y="2363"/>
                  <a:pt x="3719" y="2393"/>
                  <a:pt x="3574" y="2393"/>
                </a:cubicBezTo>
                <a:cubicBezTo>
                  <a:pt x="3064" y="2393"/>
                  <a:pt x="2634" y="2033"/>
                  <a:pt x="2138" y="1986"/>
                </a:cubicBezTo>
                <a:cubicBezTo>
                  <a:pt x="2022" y="1975"/>
                  <a:pt x="1894" y="1969"/>
                  <a:pt x="1761" y="1969"/>
                </a:cubicBezTo>
                <a:cubicBezTo>
                  <a:pt x="1165" y="1969"/>
                  <a:pt x="446" y="2089"/>
                  <a:pt x="0" y="2411"/>
                </a:cubicBezTo>
                <a:lnTo>
                  <a:pt x="9779" y="2411"/>
                </a:lnTo>
                <a:cubicBezTo>
                  <a:pt x="9779" y="2411"/>
                  <a:pt x="7806" y="1"/>
                  <a:pt x="63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33"/>
          <p:cNvGrpSpPr/>
          <p:nvPr/>
        </p:nvGrpSpPr>
        <p:grpSpPr>
          <a:xfrm rot="-5400000">
            <a:off x="163980" y="3575045"/>
            <a:ext cx="1547625" cy="1046475"/>
            <a:chOff x="3738975" y="1747175"/>
            <a:chExt cx="1547625" cy="1046475"/>
          </a:xfrm>
        </p:grpSpPr>
        <p:sp>
          <p:nvSpPr>
            <p:cNvPr id="587" name="Google Shape;587;p33"/>
            <p:cNvSpPr/>
            <p:nvPr/>
          </p:nvSpPr>
          <p:spPr>
            <a:xfrm>
              <a:off x="4277750" y="1929125"/>
              <a:ext cx="158900" cy="94775"/>
            </a:xfrm>
            <a:custGeom>
              <a:rect b="b" l="l" r="r" t="t"/>
              <a:pathLst>
                <a:path extrusionOk="0" h="3791" w="6356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3989600" y="1840100"/>
              <a:ext cx="134425" cy="88625"/>
            </a:xfrm>
            <a:custGeom>
              <a:rect b="b" l="l" r="r" t="t"/>
              <a:pathLst>
                <a:path extrusionOk="0" h="3545" w="5377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238450" y="1792575"/>
              <a:ext cx="130400" cy="80250"/>
            </a:xfrm>
            <a:custGeom>
              <a:rect b="b" l="l" r="r" t="t"/>
              <a:pathLst>
                <a:path extrusionOk="0" h="3210" w="5216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551450" y="1895050"/>
              <a:ext cx="134700" cy="76300"/>
            </a:xfrm>
            <a:custGeom>
              <a:rect b="b" l="l" r="r" t="t"/>
              <a:pathLst>
                <a:path extrusionOk="0" h="3052" w="5388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619400" y="2042875"/>
              <a:ext cx="112125" cy="86400"/>
            </a:xfrm>
            <a:custGeom>
              <a:rect b="b" l="l" r="r" t="t"/>
              <a:pathLst>
                <a:path extrusionOk="0" h="3456" w="4485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4526150" y="2252150"/>
              <a:ext cx="117000" cy="125200"/>
            </a:xfrm>
            <a:custGeom>
              <a:rect b="b" l="l" r="r" t="t"/>
              <a:pathLst>
                <a:path extrusionOk="0" h="5008" w="468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272325" y="2319775"/>
              <a:ext cx="97625" cy="101100"/>
            </a:xfrm>
            <a:custGeom>
              <a:rect b="b" l="l" r="r" t="t"/>
              <a:pathLst>
                <a:path extrusionOk="0" h="4044" w="3905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038075" y="2463400"/>
              <a:ext cx="88325" cy="118250"/>
            </a:xfrm>
            <a:custGeom>
              <a:rect b="b" l="l" r="r" t="t"/>
              <a:pathLst>
                <a:path extrusionOk="0" h="4730" w="3533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3877025" y="2427300"/>
              <a:ext cx="80900" cy="113600"/>
            </a:xfrm>
            <a:custGeom>
              <a:rect b="b" l="l" r="r" t="t"/>
              <a:pathLst>
                <a:path extrusionOk="0" h="4544" w="3236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071250" y="2274050"/>
              <a:ext cx="116950" cy="96100"/>
            </a:xfrm>
            <a:custGeom>
              <a:rect b="b" l="l" r="r" t="t"/>
              <a:pathLst>
                <a:path extrusionOk="0" h="3844" w="4678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3910100" y="2240925"/>
              <a:ext cx="51125" cy="98250"/>
            </a:xfrm>
            <a:custGeom>
              <a:rect b="b" l="l" r="r" t="t"/>
              <a:pathLst>
                <a:path extrusionOk="0" h="3930" w="2045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539000" y="1747175"/>
              <a:ext cx="143325" cy="43125"/>
            </a:xfrm>
            <a:custGeom>
              <a:rect b="b" l="l" r="r" t="t"/>
              <a:pathLst>
                <a:path extrusionOk="0" h="1725" w="5733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844500" y="1829825"/>
              <a:ext cx="140625" cy="44475"/>
            </a:xfrm>
            <a:custGeom>
              <a:rect b="b" l="l" r="r" t="t"/>
              <a:pathLst>
                <a:path extrusionOk="0" h="1779" w="5625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875875" y="1964800"/>
              <a:ext cx="145475" cy="49350"/>
            </a:xfrm>
            <a:custGeom>
              <a:rect b="b" l="l" r="r" t="t"/>
              <a:pathLst>
                <a:path extrusionOk="0" h="1974" w="5819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965725" y="2108025"/>
              <a:ext cx="165225" cy="50975"/>
            </a:xfrm>
            <a:custGeom>
              <a:rect b="b" l="l" r="r" t="t"/>
              <a:pathLst>
                <a:path extrusionOk="0" h="2039" w="6609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333800" y="2469850"/>
              <a:ext cx="101425" cy="103625"/>
            </a:xfrm>
            <a:custGeom>
              <a:rect b="b" l="l" r="r" t="t"/>
              <a:pathLst>
                <a:path extrusionOk="0" h="4145" w="4057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206175" y="2580400"/>
              <a:ext cx="47800" cy="118325"/>
            </a:xfrm>
            <a:custGeom>
              <a:rect b="b" l="l" r="r" t="t"/>
              <a:pathLst>
                <a:path extrusionOk="0" h="4733" w="1912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3981400" y="2680800"/>
              <a:ext cx="88575" cy="112850"/>
            </a:xfrm>
            <a:custGeom>
              <a:rect b="b" l="l" r="r" t="t"/>
              <a:pathLst>
                <a:path extrusionOk="0" h="4514" w="3543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738975" y="2243825"/>
              <a:ext cx="86175" cy="119200"/>
            </a:xfrm>
            <a:custGeom>
              <a:rect b="b" l="l" r="r" t="t"/>
              <a:pathLst>
                <a:path extrusionOk="0" h="4768" w="3447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843075" y="2017975"/>
              <a:ext cx="101150" cy="106350"/>
            </a:xfrm>
            <a:custGeom>
              <a:rect b="b" l="l" r="r" t="t"/>
              <a:pathLst>
                <a:path extrusionOk="0" h="4254" w="4046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314275" y="2115525"/>
              <a:ext cx="131200" cy="94225"/>
            </a:xfrm>
            <a:custGeom>
              <a:rect b="b" l="l" r="r" t="t"/>
              <a:pathLst>
                <a:path extrusionOk="0" h="3769" w="5248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060550" y="2068100"/>
              <a:ext cx="101375" cy="103800"/>
            </a:xfrm>
            <a:custGeom>
              <a:rect b="b" l="l" r="r" t="t"/>
              <a:pathLst>
                <a:path extrusionOk="0" h="4152" w="4055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749675" y="2147575"/>
              <a:ext cx="111200" cy="46850"/>
            </a:xfrm>
            <a:custGeom>
              <a:rect b="b" l="l" r="r" t="t"/>
              <a:pathLst>
                <a:path extrusionOk="0" h="1874" w="4448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5166600" y="1990675"/>
              <a:ext cx="120000" cy="77675"/>
            </a:xfrm>
            <a:custGeom>
              <a:rect b="b" l="l" r="r" t="t"/>
              <a:pathLst>
                <a:path extrusionOk="0" h="3107" w="480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3793900" y="2573625"/>
              <a:ext cx="70600" cy="102925"/>
            </a:xfrm>
            <a:custGeom>
              <a:rect b="b" l="l" r="r" t="t"/>
              <a:pathLst>
                <a:path extrusionOk="0" h="4117" w="2824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33"/>
          <p:cNvSpPr/>
          <p:nvPr/>
        </p:nvSpPr>
        <p:spPr>
          <a:xfrm flipH="1" rot="10800000">
            <a:off x="-11303" y="-16967"/>
            <a:ext cx="1048608" cy="1746535"/>
          </a:xfrm>
          <a:custGeom>
            <a:rect b="b" l="l" r="r" t="t"/>
            <a:pathLst>
              <a:path extrusionOk="0" h="23566" w="14191">
                <a:moveTo>
                  <a:pt x="3056" y="1"/>
                </a:moveTo>
                <a:cubicBezTo>
                  <a:pt x="2014" y="1"/>
                  <a:pt x="982" y="388"/>
                  <a:pt x="1" y="765"/>
                </a:cubicBezTo>
                <a:lnTo>
                  <a:pt x="1" y="781"/>
                </a:lnTo>
                <a:lnTo>
                  <a:pt x="1" y="23566"/>
                </a:lnTo>
                <a:lnTo>
                  <a:pt x="14191" y="23566"/>
                </a:lnTo>
                <a:lnTo>
                  <a:pt x="14191" y="21065"/>
                </a:lnTo>
                <a:lnTo>
                  <a:pt x="14175" y="21065"/>
                </a:lnTo>
                <a:lnTo>
                  <a:pt x="14175" y="20988"/>
                </a:lnTo>
                <a:cubicBezTo>
                  <a:pt x="14175" y="20792"/>
                  <a:pt x="14160" y="20580"/>
                  <a:pt x="14023" y="20443"/>
                </a:cubicBezTo>
                <a:cubicBezTo>
                  <a:pt x="13932" y="20337"/>
                  <a:pt x="13781" y="20307"/>
                  <a:pt x="13645" y="20277"/>
                </a:cubicBezTo>
                <a:cubicBezTo>
                  <a:pt x="12894" y="20133"/>
                  <a:pt x="12123" y="20058"/>
                  <a:pt x="11354" y="20058"/>
                </a:cubicBezTo>
                <a:cubicBezTo>
                  <a:pt x="10989" y="20058"/>
                  <a:pt x="10625" y="20075"/>
                  <a:pt x="10263" y="20109"/>
                </a:cubicBezTo>
                <a:cubicBezTo>
                  <a:pt x="10131" y="20117"/>
                  <a:pt x="9991" y="20126"/>
                  <a:pt x="9852" y="20126"/>
                </a:cubicBezTo>
                <a:cubicBezTo>
                  <a:pt x="9479" y="20126"/>
                  <a:pt x="9109" y="20067"/>
                  <a:pt x="8899" y="19791"/>
                </a:cubicBezTo>
                <a:cubicBezTo>
                  <a:pt x="8763" y="19609"/>
                  <a:pt x="8717" y="19397"/>
                  <a:pt x="8717" y="19185"/>
                </a:cubicBezTo>
                <a:cubicBezTo>
                  <a:pt x="8672" y="18169"/>
                  <a:pt x="9293" y="17259"/>
                  <a:pt x="9566" y="16289"/>
                </a:cubicBezTo>
                <a:cubicBezTo>
                  <a:pt x="9748" y="15638"/>
                  <a:pt x="9764" y="14955"/>
                  <a:pt x="9718" y="14273"/>
                </a:cubicBezTo>
                <a:cubicBezTo>
                  <a:pt x="9673" y="13424"/>
                  <a:pt x="9521" y="12545"/>
                  <a:pt x="9097" y="11802"/>
                </a:cubicBezTo>
                <a:cubicBezTo>
                  <a:pt x="8672" y="11059"/>
                  <a:pt x="7945" y="10453"/>
                  <a:pt x="7096" y="10332"/>
                </a:cubicBezTo>
                <a:cubicBezTo>
                  <a:pt x="6977" y="10317"/>
                  <a:pt x="6856" y="10313"/>
                  <a:pt x="6735" y="10313"/>
                </a:cubicBezTo>
                <a:cubicBezTo>
                  <a:pt x="6500" y="10313"/>
                  <a:pt x="6262" y="10330"/>
                  <a:pt x="6027" y="10330"/>
                </a:cubicBezTo>
                <a:cubicBezTo>
                  <a:pt x="5736" y="10330"/>
                  <a:pt x="5452" y="10303"/>
                  <a:pt x="5185" y="10180"/>
                </a:cubicBezTo>
                <a:cubicBezTo>
                  <a:pt x="4563" y="9877"/>
                  <a:pt x="4276" y="9103"/>
                  <a:pt x="4351" y="8421"/>
                </a:cubicBezTo>
                <a:cubicBezTo>
                  <a:pt x="4427" y="7739"/>
                  <a:pt x="4791" y="7118"/>
                  <a:pt x="5200" y="6556"/>
                </a:cubicBezTo>
                <a:cubicBezTo>
                  <a:pt x="5594" y="5996"/>
                  <a:pt x="6049" y="5450"/>
                  <a:pt x="6307" y="4813"/>
                </a:cubicBezTo>
                <a:cubicBezTo>
                  <a:pt x="6701" y="3843"/>
                  <a:pt x="6641" y="2721"/>
                  <a:pt x="6140" y="1812"/>
                </a:cubicBezTo>
                <a:cubicBezTo>
                  <a:pt x="5640" y="902"/>
                  <a:pt x="4715" y="235"/>
                  <a:pt x="3700" y="53"/>
                </a:cubicBezTo>
                <a:cubicBezTo>
                  <a:pt x="3485" y="17"/>
                  <a:pt x="3270" y="1"/>
                  <a:pt x="3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3"/>
          <p:cNvSpPr/>
          <p:nvPr/>
        </p:nvSpPr>
        <p:spPr>
          <a:xfrm rot="-5400000">
            <a:off x="7303770" y="-746358"/>
            <a:ext cx="1116510" cy="2609205"/>
          </a:xfrm>
          <a:custGeom>
            <a:rect b="b" l="l" r="r" t="t"/>
            <a:pathLst>
              <a:path extrusionOk="0" h="34437" w="14736">
                <a:moveTo>
                  <a:pt x="11662" y="0"/>
                </a:moveTo>
                <a:cubicBezTo>
                  <a:pt x="10698" y="0"/>
                  <a:pt x="9527" y="497"/>
                  <a:pt x="8990" y="903"/>
                </a:cubicBezTo>
                <a:cubicBezTo>
                  <a:pt x="7974" y="1677"/>
                  <a:pt x="7352" y="2934"/>
                  <a:pt x="7352" y="4208"/>
                </a:cubicBezTo>
                <a:cubicBezTo>
                  <a:pt x="7368" y="5406"/>
                  <a:pt x="7898" y="6528"/>
                  <a:pt x="8369" y="7634"/>
                </a:cubicBezTo>
                <a:cubicBezTo>
                  <a:pt x="8990" y="9059"/>
                  <a:pt x="9551" y="10545"/>
                  <a:pt x="9778" y="12076"/>
                </a:cubicBezTo>
                <a:cubicBezTo>
                  <a:pt x="9990" y="13623"/>
                  <a:pt x="9869" y="15260"/>
                  <a:pt x="9157" y="16639"/>
                </a:cubicBezTo>
                <a:cubicBezTo>
                  <a:pt x="8035" y="18852"/>
                  <a:pt x="5700" y="20111"/>
                  <a:pt x="3760" y="21642"/>
                </a:cubicBezTo>
                <a:cubicBezTo>
                  <a:pt x="2531" y="22628"/>
                  <a:pt x="1410" y="23780"/>
                  <a:pt x="758" y="25205"/>
                </a:cubicBezTo>
                <a:cubicBezTo>
                  <a:pt x="122" y="26630"/>
                  <a:pt x="0" y="28358"/>
                  <a:pt x="742" y="29737"/>
                </a:cubicBezTo>
                <a:cubicBezTo>
                  <a:pt x="1122" y="30434"/>
                  <a:pt x="1698" y="31071"/>
                  <a:pt x="1789" y="31859"/>
                </a:cubicBezTo>
                <a:cubicBezTo>
                  <a:pt x="1834" y="32391"/>
                  <a:pt x="1652" y="32951"/>
                  <a:pt x="1850" y="33436"/>
                </a:cubicBezTo>
                <a:cubicBezTo>
                  <a:pt x="2032" y="33891"/>
                  <a:pt x="2501" y="34164"/>
                  <a:pt x="2972" y="34255"/>
                </a:cubicBezTo>
                <a:cubicBezTo>
                  <a:pt x="3093" y="34285"/>
                  <a:pt x="3198" y="34285"/>
                  <a:pt x="3320" y="34301"/>
                </a:cubicBezTo>
                <a:lnTo>
                  <a:pt x="3320" y="34437"/>
                </a:lnTo>
                <a:lnTo>
                  <a:pt x="14736" y="34437"/>
                </a:lnTo>
                <a:lnTo>
                  <a:pt x="14736" y="39"/>
                </a:lnTo>
                <a:lnTo>
                  <a:pt x="12098" y="39"/>
                </a:lnTo>
                <a:cubicBezTo>
                  <a:pt x="11960" y="12"/>
                  <a:pt x="11813" y="0"/>
                  <a:pt x="116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4"/>
          <p:cNvSpPr/>
          <p:nvPr/>
        </p:nvSpPr>
        <p:spPr>
          <a:xfrm flipH="1">
            <a:off x="-12" y="-9575"/>
            <a:ext cx="1945187" cy="1619275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4"/>
          <p:cNvGrpSpPr/>
          <p:nvPr/>
        </p:nvGrpSpPr>
        <p:grpSpPr>
          <a:xfrm flipH="1" rot="10800000">
            <a:off x="8068692" y="-9534"/>
            <a:ext cx="1084571" cy="1857380"/>
            <a:chOff x="6126610" y="324750"/>
            <a:chExt cx="3026990" cy="4828125"/>
          </a:xfrm>
        </p:grpSpPr>
        <p:sp>
          <p:nvSpPr>
            <p:cNvPr id="617" name="Google Shape;617;p34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34"/>
          <p:cNvSpPr/>
          <p:nvPr/>
        </p:nvSpPr>
        <p:spPr>
          <a:xfrm>
            <a:off x="437500" y="4756534"/>
            <a:ext cx="1596237" cy="393601"/>
          </a:xfrm>
          <a:custGeom>
            <a:rect b="b" l="l" r="r" t="t"/>
            <a:pathLst>
              <a:path extrusionOk="0" h="2328" w="9441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4"/>
          <p:cNvSpPr/>
          <p:nvPr/>
        </p:nvSpPr>
        <p:spPr>
          <a:xfrm rot="-7377703">
            <a:off x="8098092" y="285133"/>
            <a:ext cx="442657" cy="50873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4"/>
          <p:cNvSpPr/>
          <p:nvPr/>
        </p:nvSpPr>
        <p:spPr>
          <a:xfrm rot="494550">
            <a:off x="8128424" y="4056111"/>
            <a:ext cx="875942" cy="896388"/>
          </a:xfrm>
          <a:custGeom>
            <a:rect b="b" l="l" r="r" t="t"/>
            <a:pathLst>
              <a:path extrusionOk="0" h="31478" w="30760">
                <a:moveTo>
                  <a:pt x="7036" y="1"/>
                </a:moveTo>
                <a:cubicBezTo>
                  <a:pt x="6440" y="1"/>
                  <a:pt x="5843" y="74"/>
                  <a:pt x="5249" y="244"/>
                </a:cubicBezTo>
                <a:cubicBezTo>
                  <a:pt x="1341" y="1357"/>
                  <a:pt x="885" y="7445"/>
                  <a:pt x="543" y="10639"/>
                </a:cubicBezTo>
                <a:cubicBezTo>
                  <a:pt x="1" y="15931"/>
                  <a:pt x="300" y="21235"/>
                  <a:pt x="43" y="26525"/>
                </a:cubicBezTo>
                <a:cubicBezTo>
                  <a:pt x="29" y="26626"/>
                  <a:pt x="58" y="26697"/>
                  <a:pt x="100" y="26740"/>
                </a:cubicBezTo>
                <a:cubicBezTo>
                  <a:pt x="72" y="28265"/>
                  <a:pt x="286" y="29735"/>
                  <a:pt x="1056" y="30818"/>
                </a:cubicBezTo>
                <a:cubicBezTo>
                  <a:pt x="1386" y="31288"/>
                  <a:pt x="1856" y="31477"/>
                  <a:pt x="2403" y="31477"/>
                </a:cubicBezTo>
                <a:cubicBezTo>
                  <a:pt x="4365" y="31477"/>
                  <a:pt x="7310" y="29039"/>
                  <a:pt x="8257" y="28337"/>
                </a:cubicBezTo>
                <a:cubicBezTo>
                  <a:pt x="11565" y="25913"/>
                  <a:pt x="14774" y="23546"/>
                  <a:pt x="18225" y="21306"/>
                </a:cubicBezTo>
                <a:cubicBezTo>
                  <a:pt x="20365" y="19937"/>
                  <a:pt x="22432" y="18469"/>
                  <a:pt x="24485" y="16971"/>
                </a:cubicBezTo>
                <a:cubicBezTo>
                  <a:pt x="25940" y="15902"/>
                  <a:pt x="27594" y="14704"/>
                  <a:pt x="28407" y="13050"/>
                </a:cubicBezTo>
                <a:cubicBezTo>
                  <a:pt x="30760" y="8187"/>
                  <a:pt x="23302" y="5920"/>
                  <a:pt x="20207" y="4522"/>
                </a:cubicBezTo>
                <a:cubicBezTo>
                  <a:pt x="17484" y="3296"/>
                  <a:pt x="14660" y="2226"/>
                  <a:pt x="11865" y="1157"/>
                </a:cubicBezTo>
                <a:cubicBezTo>
                  <a:pt x="10325" y="559"/>
                  <a:pt x="8685" y="1"/>
                  <a:pt x="7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5786775" y="-125"/>
            <a:ext cx="3357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4293528" y="-11045"/>
            <a:ext cx="3237366" cy="5163680"/>
            <a:chOff x="6126610" y="324750"/>
            <a:chExt cx="3026990" cy="4828125"/>
          </a:xfrm>
        </p:grpSpPr>
        <p:sp>
          <p:nvSpPr>
            <p:cNvPr id="86" name="Google Shape;86;p5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5"/>
          <p:cNvSpPr txBox="1"/>
          <p:nvPr>
            <p:ph type="title"/>
          </p:nvPr>
        </p:nvSpPr>
        <p:spPr>
          <a:xfrm>
            <a:off x="722375" y="2741900"/>
            <a:ext cx="33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1019050" y="3347075"/>
            <a:ext cx="2843400" cy="1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5"/>
          <p:cNvSpPr txBox="1"/>
          <p:nvPr>
            <p:ph idx="2" type="title"/>
          </p:nvPr>
        </p:nvSpPr>
        <p:spPr>
          <a:xfrm>
            <a:off x="5228375" y="2741900"/>
            <a:ext cx="319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5"/>
          <p:cNvSpPr txBox="1"/>
          <p:nvPr>
            <p:ph idx="3" type="body"/>
          </p:nvPr>
        </p:nvSpPr>
        <p:spPr>
          <a:xfrm>
            <a:off x="5403325" y="3347075"/>
            <a:ext cx="2843400" cy="1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/>
          <p:nvPr/>
        </p:nvSpPr>
        <p:spPr>
          <a:xfrm>
            <a:off x="7198501" y="-9523"/>
            <a:ext cx="1955056" cy="1627490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type="title"/>
          </p:nvPr>
        </p:nvSpPr>
        <p:spPr>
          <a:xfrm>
            <a:off x="311700" y="41953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E9528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-366725" y="3860273"/>
            <a:ext cx="2973510" cy="1423463"/>
          </a:xfrm>
          <a:custGeom>
            <a:rect b="b" l="l" r="r" t="t"/>
            <a:pathLst>
              <a:path extrusionOk="0" h="46890" w="70329">
                <a:moveTo>
                  <a:pt x="1" y="1"/>
                </a:moveTo>
                <a:lnTo>
                  <a:pt x="1" y="46890"/>
                </a:lnTo>
                <a:lnTo>
                  <a:pt x="70328" y="46890"/>
                </a:lnTo>
                <a:lnTo>
                  <a:pt x="70328" y="43918"/>
                </a:lnTo>
                <a:cubicBezTo>
                  <a:pt x="69797" y="43873"/>
                  <a:pt x="69282" y="43813"/>
                  <a:pt x="68766" y="43706"/>
                </a:cubicBezTo>
                <a:cubicBezTo>
                  <a:pt x="64673" y="42933"/>
                  <a:pt x="61156" y="40417"/>
                  <a:pt x="57366" y="38689"/>
                </a:cubicBezTo>
                <a:cubicBezTo>
                  <a:pt x="53315" y="36823"/>
                  <a:pt x="48865" y="35859"/>
                  <a:pt x="44409" y="35859"/>
                </a:cubicBezTo>
                <a:cubicBezTo>
                  <a:pt x="43796" y="35859"/>
                  <a:pt x="43182" y="35877"/>
                  <a:pt x="42570" y="35914"/>
                </a:cubicBezTo>
                <a:cubicBezTo>
                  <a:pt x="39295" y="36111"/>
                  <a:pt x="36067" y="36823"/>
                  <a:pt x="32792" y="36945"/>
                </a:cubicBezTo>
                <a:cubicBezTo>
                  <a:pt x="32513" y="36955"/>
                  <a:pt x="32233" y="36960"/>
                  <a:pt x="31952" y="36960"/>
                </a:cubicBezTo>
                <a:cubicBezTo>
                  <a:pt x="28922" y="36960"/>
                  <a:pt x="25827" y="36333"/>
                  <a:pt x="23468" y="34474"/>
                </a:cubicBezTo>
                <a:cubicBezTo>
                  <a:pt x="20285" y="31958"/>
                  <a:pt x="19057" y="27667"/>
                  <a:pt x="18663" y="23620"/>
                </a:cubicBezTo>
                <a:cubicBezTo>
                  <a:pt x="18269" y="19571"/>
                  <a:pt x="18481" y="15418"/>
                  <a:pt x="17359" y="11506"/>
                </a:cubicBezTo>
                <a:cubicBezTo>
                  <a:pt x="16070" y="7019"/>
                  <a:pt x="12933" y="3077"/>
                  <a:pt x="8824" y="880"/>
                </a:cubicBezTo>
                <a:cubicBezTo>
                  <a:pt x="8187" y="546"/>
                  <a:pt x="7550" y="258"/>
                  <a:pt x="68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>
            <a:off x="7966025" y="508775"/>
            <a:ext cx="827100" cy="724175"/>
            <a:chOff x="2049150" y="1998825"/>
            <a:chExt cx="827100" cy="724175"/>
          </a:xfrm>
        </p:grpSpPr>
        <p:sp>
          <p:nvSpPr>
            <p:cNvPr id="97" name="Google Shape;97;p6"/>
            <p:cNvSpPr/>
            <p:nvPr/>
          </p:nvSpPr>
          <p:spPr>
            <a:xfrm>
              <a:off x="2049150" y="2100350"/>
              <a:ext cx="124800" cy="170425"/>
            </a:xfrm>
            <a:custGeom>
              <a:rect b="b" l="l" r="r" t="t"/>
              <a:pathLst>
                <a:path extrusionOk="0" h="6817" w="4992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2121875" y="2338650"/>
              <a:ext cx="83450" cy="230700"/>
            </a:xfrm>
            <a:custGeom>
              <a:rect b="b" l="l" r="r" t="t"/>
              <a:pathLst>
                <a:path extrusionOk="0" h="9228" w="3338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39325" y="2308275"/>
              <a:ext cx="83100" cy="130325"/>
            </a:xfrm>
            <a:custGeom>
              <a:rect b="b" l="l" r="r" t="t"/>
              <a:pathLst>
                <a:path extrusionOk="0" h="5213" w="3324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2354650" y="2569500"/>
              <a:ext cx="70625" cy="123925"/>
            </a:xfrm>
            <a:custGeom>
              <a:rect b="b" l="l" r="r" t="t"/>
              <a:pathLst>
                <a:path extrusionOk="0" h="4957" w="2825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2665900" y="2572175"/>
              <a:ext cx="65250" cy="150825"/>
            </a:xfrm>
            <a:custGeom>
              <a:rect b="b" l="l" r="r" t="t"/>
              <a:pathLst>
                <a:path extrusionOk="0" h="6033" w="261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2529000" y="2349000"/>
              <a:ext cx="62400" cy="163050"/>
            </a:xfrm>
            <a:custGeom>
              <a:rect b="b" l="l" r="r" t="t"/>
              <a:pathLst>
                <a:path extrusionOk="0" h="6522" w="2496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2713675" y="2105325"/>
              <a:ext cx="84875" cy="126925"/>
            </a:xfrm>
            <a:custGeom>
              <a:rect b="b" l="l" r="r" t="t"/>
              <a:pathLst>
                <a:path extrusionOk="0" h="5077" w="3395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2770000" y="2297300"/>
              <a:ext cx="60250" cy="131925"/>
            </a:xfrm>
            <a:custGeom>
              <a:rect b="b" l="l" r="r" t="t"/>
              <a:pathLst>
                <a:path extrusionOk="0" h="5277" w="241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2531150" y="2030300"/>
              <a:ext cx="81300" cy="180750"/>
            </a:xfrm>
            <a:custGeom>
              <a:rect b="b" l="l" r="r" t="t"/>
              <a:pathLst>
                <a:path extrusionOk="0" h="7230" w="3252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2316525" y="1998825"/>
              <a:ext cx="69900" cy="124175"/>
            </a:xfrm>
            <a:custGeom>
              <a:rect b="b" l="l" r="r" t="t"/>
              <a:pathLst>
                <a:path extrusionOk="0" h="4967" w="2796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2806700" y="2492850"/>
              <a:ext cx="69550" cy="124275"/>
            </a:xfrm>
            <a:custGeom>
              <a:rect b="b" l="l" r="r" t="t"/>
              <a:pathLst>
                <a:path extrusionOk="0" h="4971" w="2782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2250200" y="2189475"/>
              <a:ext cx="69900" cy="124250"/>
            </a:xfrm>
            <a:custGeom>
              <a:rect b="b" l="l" r="r" t="t"/>
              <a:pathLst>
                <a:path extrusionOk="0" h="4970" w="2796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6"/>
          <p:cNvSpPr/>
          <p:nvPr/>
        </p:nvSpPr>
        <p:spPr>
          <a:xfrm>
            <a:off x="626763" y="323675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/>
          <p:nvPr/>
        </p:nvSpPr>
        <p:spPr>
          <a:xfrm flipH="1">
            <a:off x="27" y="-9575"/>
            <a:ext cx="2550873" cy="2123545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308780" y="3805366"/>
            <a:ext cx="844833" cy="1347530"/>
            <a:chOff x="6126610" y="324750"/>
            <a:chExt cx="3026990" cy="4828125"/>
          </a:xfrm>
        </p:grpSpPr>
        <p:sp>
          <p:nvSpPr>
            <p:cNvPr id="113" name="Google Shape;113;p7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 txBox="1"/>
          <p:nvPr>
            <p:ph type="title"/>
          </p:nvPr>
        </p:nvSpPr>
        <p:spPr>
          <a:xfrm>
            <a:off x="1298025" y="1750825"/>
            <a:ext cx="31950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2024950" y="2479178"/>
            <a:ext cx="24678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7" name="Google Shape;117;p7"/>
          <p:cNvSpPr/>
          <p:nvPr/>
        </p:nvSpPr>
        <p:spPr>
          <a:xfrm>
            <a:off x="1281021" y="4306919"/>
            <a:ext cx="3441292" cy="848556"/>
          </a:xfrm>
          <a:custGeom>
            <a:rect b="b" l="l" r="r" t="t"/>
            <a:pathLst>
              <a:path extrusionOk="0" h="2328" w="9441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/>
          <p:nvPr/>
        </p:nvSpPr>
        <p:spPr>
          <a:xfrm flipH="1">
            <a:off x="-9521" y="-9575"/>
            <a:ext cx="1677871" cy="1396747"/>
          </a:xfrm>
          <a:custGeom>
            <a:rect b="b" l="l" r="r" t="t"/>
            <a:pathLst>
              <a:path extrusionOk="0" h="26288" w="31579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8"/>
          <p:cNvGrpSpPr/>
          <p:nvPr/>
        </p:nvGrpSpPr>
        <p:grpSpPr>
          <a:xfrm flipH="1" rot="10800000">
            <a:off x="8389152" y="-9585"/>
            <a:ext cx="762196" cy="1276073"/>
            <a:chOff x="6126610" y="324750"/>
            <a:chExt cx="3026990" cy="4828125"/>
          </a:xfrm>
        </p:grpSpPr>
        <p:sp>
          <p:nvSpPr>
            <p:cNvPr id="121" name="Google Shape;121;p8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rect b="b" l="l" r="r" t="t"/>
              <a:pathLst>
                <a:path extrusionOk="0" h="26486" w="16495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8"/>
          <p:cNvSpPr/>
          <p:nvPr/>
        </p:nvSpPr>
        <p:spPr>
          <a:xfrm>
            <a:off x="4980321" y="4306919"/>
            <a:ext cx="3441292" cy="848556"/>
          </a:xfrm>
          <a:custGeom>
            <a:rect b="b" l="l" r="r" t="t"/>
            <a:pathLst>
              <a:path extrusionOk="0" h="2328" w="9441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 txBox="1"/>
          <p:nvPr>
            <p:ph type="title"/>
          </p:nvPr>
        </p:nvSpPr>
        <p:spPr>
          <a:xfrm>
            <a:off x="1283050" y="1603325"/>
            <a:ext cx="65778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E9528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8"/>
          <p:cNvSpPr/>
          <p:nvPr/>
        </p:nvSpPr>
        <p:spPr>
          <a:xfrm>
            <a:off x="893175" y="4118400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8"/>
          <p:cNvGrpSpPr/>
          <p:nvPr/>
        </p:nvGrpSpPr>
        <p:grpSpPr>
          <a:xfrm rot="171450">
            <a:off x="7343075" y="438782"/>
            <a:ext cx="1353533" cy="915234"/>
            <a:chOff x="3738975" y="1747175"/>
            <a:chExt cx="1547625" cy="1046475"/>
          </a:xfrm>
        </p:grpSpPr>
        <p:sp>
          <p:nvSpPr>
            <p:cNvPr id="127" name="Google Shape;127;p8"/>
            <p:cNvSpPr/>
            <p:nvPr/>
          </p:nvSpPr>
          <p:spPr>
            <a:xfrm>
              <a:off x="4277750" y="1929125"/>
              <a:ext cx="158900" cy="94775"/>
            </a:xfrm>
            <a:custGeom>
              <a:rect b="b" l="l" r="r" t="t"/>
              <a:pathLst>
                <a:path extrusionOk="0" h="3791" w="6356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3989600" y="1840100"/>
              <a:ext cx="134425" cy="88625"/>
            </a:xfrm>
            <a:custGeom>
              <a:rect b="b" l="l" r="r" t="t"/>
              <a:pathLst>
                <a:path extrusionOk="0" h="3545" w="5377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4238450" y="1792575"/>
              <a:ext cx="130400" cy="80250"/>
            </a:xfrm>
            <a:custGeom>
              <a:rect b="b" l="l" r="r" t="t"/>
              <a:pathLst>
                <a:path extrusionOk="0" h="3210" w="5216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4551450" y="1895050"/>
              <a:ext cx="134700" cy="76300"/>
            </a:xfrm>
            <a:custGeom>
              <a:rect b="b" l="l" r="r" t="t"/>
              <a:pathLst>
                <a:path extrusionOk="0" h="3052" w="5388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4619400" y="2042875"/>
              <a:ext cx="112125" cy="86400"/>
            </a:xfrm>
            <a:custGeom>
              <a:rect b="b" l="l" r="r" t="t"/>
              <a:pathLst>
                <a:path extrusionOk="0" h="3456" w="4485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4526150" y="2252150"/>
              <a:ext cx="117000" cy="125200"/>
            </a:xfrm>
            <a:custGeom>
              <a:rect b="b" l="l" r="r" t="t"/>
              <a:pathLst>
                <a:path extrusionOk="0" h="5008" w="468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4272325" y="2319775"/>
              <a:ext cx="97625" cy="101100"/>
            </a:xfrm>
            <a:custGeom>
              <a:rect b="b" l="l" r="r" t="t"/>
              <a:pathLst>
                <a:path extrusionOk="0" h="4044" w="3905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4038075" y="2463400"/>
              <a:ext cx="88325" cy="118250"/>
            </a:xfrm>
            <a:custGeom>
              <a:rect b="b" l="l" r="r" t="t"/>
              <a:pathLst>
                <a:path extrusionOk="0" h="4730" w="3533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3877025" y="2427300"/>
              <a:ext cx="80900" cy="113600"/>
            </a:xfrm>
            <a:custGeom>
              <a:rect b="b" l="l" r="r" t="t"/>
              <a:pathLst>
                <a:path extrusionOk="0" h="4544" w="3236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4071250" y="2274050"/>
              <a:ext cx="116950" cy="96100"/>
            </a:xfrm>
            <a:custGeom>
              <a:rect b="b" l="l" r="r" t="t"/>
              <a:pathLst>
                <a:path extrusionOk="0" h="3844" w="4678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3910100" y="2240925"/>
              <a:ext cx="51125" cy="98250"/>
            </a:xfrm>
            <a:custGeom>
              <a:rect b="b" l="l" r="r" t="t"/>
              <a:pathLst>
                <a:path extrusionOk="0" h="3930" w="2045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4539000" y="1747175"/>
              <a:ext cx="143325" cy="43125"/>
            </a:xfrm>
            <a:custGeom>
              <a:rect b="b" l="l" r="r" t="t"/>
              <a:pathLst>
                <a:path extrusionOk="0" h="1725" w="5733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4844500" y="1829825"/>
              <a:ext cx="140625" cy="44475"/>
            </a:xfrm>
            <a:custGeom>
              <a:rect b="b" l="l" r="r" t="t"/>
              <a:pathLst>
                <a:path extrusionOk="0" h="1779" w="5625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4875875" y="1964800"/>
              <a:ext cx="145475" cy="49350"/>
            </a:xfrm>
            <a:custGeom>
              <a:rect b="b" l="l" r="r" t="t"/>
              <a:pathLst>
                <a:path extrusionOk="0" h="1974" w="5819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4965725" y="2108025"/>
              <a:ext cx="165225" cy="50975"/>
            </a:xfrm>
            <a:custGeom>
              <a:rect b="b" l="l" r="r" t="t"/>
              <a:pathLst>
                <a:path extrusionOk="0" h="2039" w="6609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4333800" y="2469850"/>
              <a:ext cx="101425" cy="103625"/>
            </a:xfrm>
            <a:custGeom>
              <a:rect b="b" l="l" r="r" t="t"/>
              <a:pathLst>
                <a:path extrusionOk="0" h="4145" w="4057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4206175" y="2580400"/>
              <a:ext cx="47800" cy="118325"/>
            </a:xfrm>
            <a:custGeom>
              <a:rect b="b" l="l" r="r" t="t"/>
              <a:pathLst>
                <a:path extrusionOk="0" h="4733" w="1912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981400" y="2680800"/>
              <a:ext cx="88575" cy="112850"/>
            </a:xfrm>
            <a:custGeom>
              <a:rect b="b" l="l" r="r" t="t"/>
              <a:pathLst>
                <a:path extrusionOk="0" h="4514" w="3543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738975" y="2243825"/>
              <a:ext cx="86175" cy="119200"/>
            </a:xfrm>
            <a:custGeom>
              <a:rect b="b" l="l" r="r" t="t"/>
              <a:pathLst>
                <a:path extrusionOk="0" h="4768" w="3447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3843075" y="2017975"/>
              <a:ext cx="101150" cy="106350"/>
            </a:xfrm>
            <a:custGeom>
              <a:rect b="b" l="l" r="r" t="t"/>
              <a:pathLst>
                <a:path extrusionOk="0" h="4254" w="4046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4314275" y="2115525"/>
              <a:ext cx="131200" cy="94225"/>
            </a:xfrm>
            <a:custGeom>
              <a:rect b="b" l="l" r="r" t="t"/>
              <a:pathLst>
                <a:path extrusionOk="0" h="3769" w="5248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4060550" y="2068100"/>
              <a:ext cx="101375" cy="103800"/>
            </a:xfrm>
            <a:custGeom>
              <a:rect b="b" l="l" r="r" t="t"/>
              <a:pathLst>
                <a:path extrusionOk="0" h="4152" w="4055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4749675" y="2147575"/>
              <a:ext cx="111200" cy="46850"/>
            </a:xfrm>
            <a:custGeom>
              <a:rect b="b" l="l" r="r" t="t"/>
              <a:pathLst>
                <a:path extrusionOk="0" h="1874" w="4448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5166600" y="1990675"/>
              <a:ext cx="120000" cy="77675"/>
            </a:xfrm>
            <a:custGeom>
              <a:rect b="b" l="l" r="r" t="t"/>
              <a:pathLst>
                <a:path extrusionOk="0" h="3107" w="480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3793900" y="2573625"/>
              <a:ext cx="70600" cy="102925"/>
            </a:xfrm>
            <a:custGeom>
              <a:rect b="b" l="l" r="r" t="t"/>
              <a:pathLst>
                <a:path extrusionOk="0" h="4117" w="2824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8"/>
          <p:cNvSpPr txBox="1"/>
          <p:nvPr>
            <p:ph idx="2" type="title"/>
          </p:nvPr>
        </p:nvSpPr>
        <p:spPr>
          <a:xfrm>
            <a:off x="4965710" y="3155250"/>
            <a:ext cx="22407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/>
          <p:nvPr/>
        </p:nvSpPr>
        <p:spPr>
          <a:xfrm rot="748201">
            <a:off x="2426070" y="716820"/>
            <a:ext cx="4082316" cy="3144406"/>
          </a:xfrm>
          <a:custGeom>
            <a:rect b="b" l="l" r="r" t="t"/>
            <a:pathLst>
              <a:path extrusionOk="0" h="27803" w="36097">
                <a:moveTo>
                  <a:pt x="26157" y="0"/>
                </a:moveTo>
                <a:cubicBezTo>
                  <a:pt x="23357" y="0"/>
                  <a:pt x="20114" y="1644"/>
                  <a:pt x="18087" y="2611"/>
                </a:cubicBezTo>
                <a:cubicBezTo>
                  <a:pt x="13266" y="4915"/>
                  <a:pt x="8869" y="7962"/>
                  <a:pt x="4200" y="10539"/>
                </a:cubicBezTo>
                <a:cubicBezTo>
                  <a:pt x="4109" y="10585"/>
                  <a:pt x="4063" y="10646"/>
                  <a:pt x="4048" y="10706"/>
                </a:cubicBezTo>
                <a:cubicBezTo>
                  <a:pt x="2729" y="11479"/>
                  <a:pt x="1577" y="12435"/>
                  <a:pt x="1047" y="13662"/>
                </a:cubicBezTo>
                <a:cubicBezTo>
                  <a:pt x="0" y="16087"/>
                  <a:pt x="5564" y="17967"/>
                  <a:pt x="6959" y="18529"/>
                </a:cubicBezTo>
                <a:cubicBezTo>
                  <a:pt x="10794" y="20090"/>
                  <a:pt x="14493" y="21606"/>
                  <a:pt x="18238" y="23395"/>
                </a:cubicBezTo>
                <a:cubicBezTo>
                  <a:pt x="20543" y="24502"/>
                  <a:pt x="22892" y="25502"/>
                  <a:pt x="25257" y="26473"/>
                </a:cubicBezTo>
                <a:cubicBezTo>
                  <a:pt x="26773" y="27101"/>
                  <a:pt x="28461" y="27803"/>
                  <a:pt x="30133" y="27803"/>
                </a:cubicBezTo>
                <a:cubicBezTo>
                  <a:pt x="30317" y="27803"/>
                  <a:pt x="30501" y="27794"/>
                  <a:pt x="30684" y="27776"/>
                </a:cubicBezTo>
                <a:cubicBezTo>
                  <a:pt x="36097" y="27245"/>
                  <a:pt x="34126" y="19651"/>
                  <a:pt x="33686" y="16255"/>
                </a:cubicBezTo>
                <a:cubicBezTo>
                  <a:pt x="33307" y="13268"/>
                  <a:pt x="32731" y="10296"/>
                  <a:pt x="32185" y="7325"/>
                </a:cubicBezTo>
                <a:cubicBezTo>
                  <a:pt x="31775" y="5097"/>
                  <a:pt x="31199" y="2762"/>
                  <a:pt x="29471" y="1170"/>
                </a:cubicBezTo>
                <a:cubicBezTo>
                  <a:pt x="28550" y="323"/>
                  <a:pt x="27397" y="0"/>
                  <a:pt x="261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-9525" y="834875"/>
            <a:ext cx="2600323" cy="4318175"/>
          </a:xfrm>
          <a:custGeom>
            <a:rect b="b" l="l" r="r" t="t"/>
            <a:pathLst>
              <a:path extrusionOk="0" h="23566" w="14191">
                <a:moveTo>
                  <a:pt x="3056" y="1"/>
                </a:moveTo>
                <a:cubicBezTo>
                  <a:pt x="2014" y="1"/>
                  <a:pt x="982" y="388"/>
                  <a:pt x="1" y="765"/>
                </a:cubicBezTo>
                <a:lnTo>
                  <a:pt x="1" y="781"/>
                </a:lnTo>
                <a:lnTo>
                  <a:pt x="1" y="23566"/>
                </a:lnTo>
                <a:lnTo>
                  <a:pt x="14191" y="23566"/>
                </a:lnTo>
                <a:lnTo>
                  <a:pt x="14191" y="21065"/>
                </a:lnTo>
                <a:lnTo>
                  <a:pt x="14175" y="21065"/>
                </a:lnTo>
                <a:lnTo>
                  <a:pt x="14175" y="20988"/>
                </a:lnTo>
                <a:cubicBezTo>
                  <a:pt x="14175" y="20792"/>
                  <a:pt x="14160" y="20580"/>
                  <a:pt x="14023" y="20443"/>
                </a:cubicBezTo>
                <a:cubicBezTo>
                  <a:pt x="13932" y="20337"/>
                  <a:pt x="13781" y="20307"/>
                  <a:pt x="13645" y="20277"/>
                </a:cubicBezTo>
                <a:cubicBezTo>
                  <a:pt x="12894" y="20133"/>
                  <a:pt x="12123" y="20058"/>
                  <a:pt x="11354" y="20058"/>
                </a:cubicBezTo>
                <a:cubicBezTo>
                  <a:pt x="10989" y="20058"/>
                  <a:pt x="10625" y="20075"/>
                  <a:pt x="10263" y="20109"/>
                </a:cubicBezTo>
                <a:cubicBezTo>
                  <a:pt x="10131" y="20117"/>
                  <a:pt x="9991" y="20126"/>
                  <a:pt x="9852" y="20126"/>
                </a:cubicBezTo>
                <a:cubicBezTo>
                  <a:pt x="9479" y="20126"/>
                  <a:pt x="9109" y="20067"/>
                  <a:pt x="8899" y="19791"/>
                </a:cubicBezTo>
                <a:cubicBezTo>
                  <a:pt x="8763" y="19609"/>
                  <a:pt x="8717" y="19397"/>
                  <a:pt x="8717" y="19185"/>
                </a:cubicBezTo>
                <a:cubicBezTo>
                  <a:pt x="8672" y="18169"/>
                  <a:pt x="9293" y="17259"/>
                  <a:pt x="9566" y="16289"/>
                </a:cubicBezTo>
                <a:cubicBezTo>
                  <a:pt x="9748" y="15638"/>
                  <a:pt x="9764" y="14955"/>
                  <a:pt x="9718" y="14273"/>
                </a:cubicBezTo>
                <a:cubicBezTo>
                  <a:pt x="9673" y="13424"/>
                  <a:pt x="9521" y="12545"/>
                  <a:pt x="9097" y="11802"/>
                </a:cubicBezTo>
                <a:cubicBezTo>
                  <a:pt x="8672" y="11059"/>
                  <a:pt x="7945" y="10453"/>
                  <a:pt x="7096" y="10332"/>
                </a:cubicBezTo>
                <a:cubicBezTo>
                  <a:pt x="6977" y="10317"/>
                  <a:pt x="6856" y="10313"/>
                  <a:pt x="6735" y="10313"/>
                </a:cubicBezTo>
                <a:cubicBezTo>
                  <a:pt x="6500" y="10313"/>
                  <a:pt x="6262" y="10330"/>
                  <a:pt x="6027" y="10330"/>
                </a:cubicBezTo>
                <a:cubicBezTo>
                  <a:pt x="5736" y="10330"/>
                  <a:pt x="5452" y="10303"/>
                  <a:pt x="5185" y="10180"/>
                </a:cubicBezTo>
                <a:cubicBezTo>
                  <a:pt x="4563" y="9877"/>
                  <a:pt x="4276" y="9103"/>
                  <a:pt x="4351" y="8421"/>
                </a:cubicBezTo>
                <a:cubicBezTo>
                  <a:pt x="4427" y="7739"/>
                  <a:pt x="4791" y="7118"/>
                  <a:pt x="5200" y="6556"/>
                </a:cubicBezTo>
                <a:cubicBezTo>
                  <a:pt x="5594" y="5996"/>
                  <a:pt x="6049" y="5450"/>
                  <a:pt x="6307" y="4813"/>
                </a:cubicBezTo>
                <a:cubicBezTo>
                  <a:pt x="6701" y="3843"/>
                  <a:pt x="6641" y="2721"/>
                  <a:pt x="6140" y="1812"/>
                </a:cubicBezTo>
                <a:cubicBezTo>
                  <a:pt x="5640" y="902"/>
                  <a:pt x="4715" y="235"/>
                  <a:pt x="3700" y="53"/>
                </a:cubicBezTo>
                <a:cubicBezTo>
                  <a:pt x="3485" y="17"/>
                  <a:pt x="3270" y="1"/>
                  <a:pt x="3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7096097" y="357725"/>
            <a:ext cx="2047899" cy="4785796"/>
          </a:xfrm>
          <a:custGeom>
            <a:rect b="b" l="l" r="r" t="t"/>
            <a:pathLst>
              <a:path extrusionOk="0" h="34437" w="14736">
                <a:moveTo>
                  <a:pt x="11662" y="0"/>
                </a:moveTo>
                <a:cubicBezTo>
                  <a:pt x="10698" y="0"/>
                  <a:pt x="9527" y="497"/>
                  <a:pt x="8990" y="903"/>
                </a:cubicBezTo>
                <a:cubicBezTo>
                  <a:pt x="7974" y="1677"/>
                  <a:pt x="7352" y="2934"/>
                  <a:pt x="7352" y="4208"/>
                </a:cubicBezTo>
                <a:cubicBezTo>
                  <a:pt x="7368" y="5406"/>
                  <a:pt x="7898" y="6528"/>
                  <a:pt x="8369" y="7634"/>
                </a:cubicBezTo>
                <a:cubicBezTo>
                  <a:pt x="8990" y="9059"/>
                  <a:pt x="9551" y="10545"/>
                  <a:pt x="9778" y="12076"/>
                </a:cubicBezTo>
                <a:cubicBezTo>
                  <a:pt x="9990" y="13623"/>
                  <a:pt x="9869" y="15260"/>
                  <a:pt x="9157" y="16639"/>
                </a:cubicBezTo>
                <a:cubicBezTo>
                  <a:pt x="8035" y="18852"/>
                  <a:pt x="5700" y="20111"/>
                  <a:pt x="3760" y="21642"/>
                </a:cubicBezTo>
                <a:cubicBezTo>
                  <a:pt x="2531" y="22628"/>
                  <a:pt x="1410" y="23780"/>
                  <a:pt x="758" y="25205"/>
                </a:cubicBezTo>
                <a:cubicBezTo>
                  <a:pt x="122" y="26630"/>
                  <a:pt x="0" y="28358"/>
                  <a:pt x="742" y="29737"/>
                </a:cubicBezTo>
                <a:cubicBezTo>
                  <a:pt x="1122" y="30434"/>
                  <a:pt x="1698" y="31071"/>
                  <a:pt x="1789" y="31859"/>
                </a:cubicBezTo>
                <a:cubicBezTo>
                  <a:pt x="1834" y="32391"/>
                  <a:pt x="1652" y="32951"/>
                  <a:pt x="1850" y="33436"/>
                </a:cubicBezTo>
                <a:cubicBezTo>
                  <a:pt x="2032" y="33891"/>
                  <a:pt x="2501" y="34164"/>
                  <a:pt x="2972" y="34255"/>
                </a:cubicBezTo>
                <a:cubicBezTo>
                  <a:pt x="3093" y="34285"/>
                  <a:pt x="3198" y="34285"/>
                  <a:pt x="3320" y="34301"/>
                </a:cubicBezTo>
                <a:lnTo>
                  <a:pt x="3320" y="34437"/>
                </a:lnTo>
                <a:lnTo>
                  <a:pt x="14736" y="34437"/>
                </a:lnTo>
                <a:lnTo>
                  <a:pt x="14736" y="39"/>
                </a:lnTo>
                <a:lnTo>
                  <a:pt x="12098" y="39"/>
                </a:lnTo>
                <a:cubicBezTo>
                  <a:pt x="11960" y="12"/>
                  <a:pt x="11813" y="0"/>
                  <a:pt x="116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"/>
          <p:cNvSpPr/>
          <p:nvPr/>
        </p:nvSpPr>
        <p:spPr>
          <a:xfrm rot="10800000">
            <a:off x="1050850" y="6"/>
            <a:ext cx="3521149" cy="868135"/>
          </a:xfrm>
          <a:custGeom>
            <a:rect b="b" l="l" r="r" t="t"/>
            <a:pathLst>
              <a:path extrusionOk="0" h="2411" w="9779">
                <a:moveTo>
                  <a:pt x="6366" y="1"/>
                </a:moveTo>
                <a:cubicBezTo>
                  <a:pt x="6132" y="1"/>
                  <a:pt x="5911" y="64"/>
                  <a:pt x="5716" y="213"/>
                </a:cubicBezTo>
                <a:cubicBezTo>
                  <a:pt x="4336" y="1258"/>
                  <a:pt x="4760" y="1956"/>
                  <a:pt x="4033" y="2289"/>
                </a:cubicBezTo>
                <a:cubicBezTo>
                  <a:pt x="3871" y="2363"/>
                  <a:pt x="3719" y="2393"/>
                  <a:pt x="3574" y="2393"/>
                </a:cubicBezTo>
                <a:cubicBezTo>
                  <a:pt x="3064" y="2393"/>
                  <a:pt x="2634" y="2033"/>
                  <a:pt x="2138" y="1986"/>
                </a:cubicBezTo>
                <a:cubicBezTo>
                  <a:pt x="2022" y="1975"/>
                  <a:pt x="1894" y="1969"/>
                  <a:pt x="1761" y="1969"/>
                </a:cubicBezTo>
                <a:cubicBezTo>
                  <a:pt x="1165" y="1969"/>
                  <a:pt x="446" y="2089"/>
                  <a:pt x="0" y="2411"/>
                </a:cubicBezTo>
                <a:lnTo>
                  <a:pt x="9779" y="2411"/>
                </a:lnTo>
                <a:cubicBezTo>
                  <a:pt x="9779" y="2411"/>
                  <a:pt x="7806" y="1"/>
                  <a:pt x="63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 txBox="1"/>
          <p:nvPr>
            <p:ph type="title"/>
          </p:nvPr>
        </p:nvSpPr>
        <p:spPr>
          <a:xfrm>
            <a:off x="4517675" y="1760525"/>
            <a:ext cx="3559200" cy="18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9" name="Google Shape;159;p9"/>
          <p:cNvSpPr txBox="1"/>
          <p:nvPr>
            <p:ph hasCustomPrompt="1" idx="2" type="title"/>
          </p:nvPr>
        </p:nvSpPr>
        <p:spPr>
          <a:xfrm>
            <a:off x="2477075" y="2071475"/>
            <a:ext cx="2091900" cy="15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2141550" y="3986054"/>
            <a:ext cx="48609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trick Hand"/>
              <a:buChar char="●"/>
              <a:defRPr sz="18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orient="horz" pos="288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1.xml"/><Relationship Id="rId3" Type="http://schemas.openxmlformats.org/officeDocument/2006/relationships/hyperlink" Target="mailto:peddrogomes01@g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5"/>
          <p:cNvSpPr txBox="1"/>
          <p:nvPr>
            <p:ph type="ctrTitle"/>
          </p:nvPr>
        </p:nvSpPr>
        <p:spPr>
          <a:xfrm>
            <a:off x="4820775" y="825250"/>
            <a:ext cx="4163100" cy="19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F14782"/>
                </a:solidFill>
              </a:rPr>
              <a:t>Case BI</a:t>
            </a:r>
            <a:endParaRPr sz="6500">
              <a:solidFill>
                <a:srgbClr val="F1478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F14782"/>
                </a:solidFill>
              </a:rPr>
              <a:t>Petlove&amp;CO</a:t>
            </a:r>
            <a:endParaRPr sz="6500">
              <a:solidFill>
                <a:srgbClr val="F14782"/>
              </a:solidFill>
            </a:endParaRPr>
          </a:p>
        </p:txBody>
      </p:sp>
      <p:sp>
        <p:nvSpPr>
          <p:cNvPr id="627" name="Google Shape;627;p35"/>
          <p:cNvSpPr txBox="1"/>
          <p:nvPr>
            <p:ph idx="1" type="subTitle"/>
          </p:nvPr>
        </p:nvSpPr>
        <p:spPr>
          <a:xfrm>
            <a:off x="5035024" y="2731800"/>
            <a:ext cx="40140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28" name="Google Shape;628;p35"/>
          <p:cNvPicPr preferRelativeResize="0"/>
          <p:nvPr/>
        </p:nvPicPr>
        <p:blipFill rotWithShape="1">
          <a:blip r:embed="rId3">
            <a:alphaModFix/>
          </a:blip>
          <a:srcRect b="6217" l="4796" r="33551" t="6208"/>
          <a:stretch/>
        </p:blipFill>
        <p:spPr>
          <a:xfrm>
            <a:off x="722375" y="537150"/>
            <a:ext cx="4290300" cy="4069200"/>
          </a:xfrm>
          <a:prstGeom prst="round2DiagRect">
            <a:avLst>
              <a:gd fmla="val 50000" name="adj1"/>
              <a:gd fmla="val 50000" name="adj2"/>
            </a:avLst>
          </a:prstGeom>
          <a:noFill/>
          <a:ln>
            <a:noFill/>
          </a:ln>
        </p:spPr>
      </p:pic>
      <p:sp>
        <p:nvSpPr>
          <p:cNvPr id="629" name="Google Shape;629;p35"/>
          <p:cNvSpPr/>
          <p:nvPr/>
        </p:nvSpPr>
        <p:spPr>
          <a:xfrm>
            <a:off x="4298178" y="4142280"/>
            <a:ext cx="4108983" cy="1013198"/>
          </a:xfrm>
          <a:custGeom>
            <a:rect b="b" l="l" r="r" t="t"/>
            <a:pathLst>
              <a:path extrusionOk="0" h="2328" w="9441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rgbClr val="5A1E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0" name="Google Shape;630;p35"/>
          <p:cNvGrpSpPr/>
          <p:nvPr/>
        </p:nvGrpSpPr>
        <p:grpSpPr>
          <a:xfrm rot="2994721">
            <a:off x="5159824" y="625478"/>
            <a:ext cx="1547713" cy="1046535"/>
            <a:chOff x="3738975" y="1747175"/>
            <a:chExt cx="1547625" cy="1046475"/>
          </a:xfrm>
        </p:grpSpPr>
        <p:sp>
          <p:nvSpPr>
            <p:cNvPr id="631" name="Google Shape;631;p35"/>
            <p:cNvSpPr/>
            <p:nvPr/>
          </p:nvSpPr>
          <p:spPr>
            <a:xfrm>
              <a:off x="4277750" y="1929125"/>
              <a:ext cx="158900" cy="94775"/>
            </a:xfrm>
            <a:custGeom>
              <a:rect b="b" l="l" r="r" t="t"/>
              <a:pathLst>
                <a:path extrusionOk="0" h="3791" w="6356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3989600" y="1840100"/>
              <a:ext cx="134425" cy="88625"/>
            </a:xfrm>
            <a:custGeom>
              <a:rect b="b" l="l" r="r" t="t"/>
              <a:pathLst>
                <a:path extrusionOk="0" h="3545" w="5377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4238450" y="1792575"/>
              <a:ext cx="130400" cy="80250"/>
            </a:xfrm>
            <a:custGeom>
              <a:rect b="b" l="l" r="r" t="t"/>
              <a:pathLst>
                <a:path extrusionOk="0" h="3210" w="5216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4551450" y="1895050"/>
              <a:ext cx="134700" cy="76300"/>
            </a:xfrm>
            <a:custGeom>
              <a:rect b="b" l="l" r="r" t="t"/>
              <a:pathLst>
                <a:path extrusionOk="0" h="3052" w="5388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4619400" y="2042875"/>
              <a:ext cx="112125" cy="86400"/>
            </a:xfrm>
            <a:custGeom>
              <a:rect b="b" l="l" r="r" t="t"/>
              <a:pathLst>
                <a:path extrusionOk="0" h="3456" w="4485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4526150" y="2252150"/>
              <a:ext cx="117000" cy="125200"/>
            </a:xfrm>
            <a:custGeom>
              <a:rect b="b" l="l" r="r" t="t"/>
              <a:pathLst>
                <a:path extrusionOk="0" h="5008" w="468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4272325" y="2319775"/>
              <a:ext cx="97625" cy="101100"/>
            </a:xfrm>
            <a:custGeom>
              <a:rect b="b" l="l" r="r" t="t"/>
              <a:pathLst>
                <a:path extrusionOk="0" h="4044" w="3905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4038075" y="2463400"/>
              <a:ext cx="88325" cy="118250"/>
            </a:xfrm>
            <a:custGeom>
              <a:rect b="b" l="l" r="r" t="t"/>
              <a:pathLst>
                <a:path extrusionOk="0" h="4730" w="3533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3877025" y="2427300"/>
              <a:ext cx="80900" cy="113600"/>
            </a:xfrm>
            <a:custGeom>
              <a:rect b="b" l="l" r="r" t="t"/>
              <a:pathLst>
                <a:path extrusionOk="0" h="4544" w="3236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4071250" y="2274050"/>
              <a:ext cx="116950" cy="96100"/>
            </a:xfrm>
            <a:custGeom>
              <a:rect b="b" l="l" r="r" t="t"/>
              <a:pathLst>
                <a:path extrusionOk="0" h="3844" w="4678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3910100" y="2240925"/>
              <a:ext cx="51125" cy="98250"/>
            </a:xfrm>
            <a:custGeom>
              <a:rect b="b" l="l" r="r" t="t"/>
              <a:pathLst>
                <a:path extrusionOk="0" h="3930" w="2045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4539000" y="1747175"/>
              <a:ext cx="143325" cy="43125"/>
            </a:xfrm>
            <a:custGeom>
              <a:rect b="b" l="l" r="r" t="t"/>
              <a:pathLst>
                <a:path extrusionOk="0" h="1725" w="5733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4844500" y="1829825"/>
              <a:ext cx="140625" cy="44475"/>
            </a:xfrm>
            <a:custGeom>
              <a:rect b="b" l="l" r="r" t="t"/>
              <a:pathLst>
                <a:path extrusionOk="0" h="1779" w="5625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4875875" y="1964800"/>
              <a:ext cx="145475" cy="49350"/>
            </a:xfrm>
            <a:custGeom>
              <a:rect b="b" l="l" r="r" t="t"/>
              <a:pathLst>
                <a:path extrusionOk="0" h="1974" w="5819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4965725" y="2108025"/>
              <a:ext cx="165225" cy="50975"/>
            </a:xfrm>
            <a:custGeom>
              <a:rect b="b" l="l" r="r" t="t"/>
              <a:pathLst>
                <a:path extrusionOk="0" h="2039" w="6609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4333800" y="2469850"/>
              <a:ext cx="101425" cy="103625"/>
            </a:xfrm>
            <a:custGeom>
              <a:rect b="b" l="l" r="r" t="t"/>
              <a:pathLst>
                <a:path extrusionOk="0" h="4145" w="4057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4206175" y="2580400"/>
              <a:ext cx="47800" cy="118325"/>
            </a:xfrm>
            <a:custGeom>
              <a:rect b="b" l="l" r="r" t="t"/>
              <a:pathLst>
                <a:path extrusionOk="0" h="4733" w="1912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3981400" y="2680800"/>
              <a:ext cx="88575" cy="112850"/>
            </a:xfrm>
            <a:custGeom>
              <a:rect b="b" l="l" r="r" t="t"/>
              <a:pathLst>
                <a:path extrusionOk="0" h="4514" w="3543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3738975" y="2243825"/>
              <a:ext cx="86175" cy="119200"/>
            </a:xfrm>
            <a:custGeom>
              <a:rect b="b" l="l" r="r" t="t"/>
              <a:pathLst>
                <a:path extrusionOk="0" h="4768" w="3447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3843075" y="2017975"/>
              <a:ext cx="101150" cy="106350"/>
            </a:xfrm>
            <a:custGeom>
              <a:rect b="b" l="l" r="r" t="t"/>
              <a:pathLst>
                <a:path extrusionOk="0" h="4254" w="4046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4314275" y="2115525"/>
              <a:ext cx="131200" cy="94225"/>
            </a:xfrm>
            <a:custGeom>
              <a:rect b="b" l="l" r="r" t="t"/>
              <a:pathLst>
                <a:path extrusionOk="0" h="3769" w="5248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4060550" y="2068100"/>
              <a:ext cx="101375" cy="103800"/>
            </a:xfrm>
            <a:custGeom>
              <a:rect b="b" l="l" r="r" t="t"/>
              <a:pathLst>
                <a:path extrusionOk="0" h="4152" w="4055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4749675" y="2147575"/>
              <a:ext cx="111200" cy="46850"/>
            </a:xfrm>
            <a:custGeom>
              <a:rect b="b" l="l" r="r" t="t"/>
              <a:pathLst>
                <a:path extrusionOk="0" h="1874" w="4448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5166600" y="1990675"/>
              <a:ext cx="120000" cy="77675"/>
            </a:xfrm>
            <a:custGeom>
              <a:rect b="b" l="l" r="r" t="t"/>
              <a:pathLst>
                <a:path extrusionOk="0" h="3107" w="480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3793900" y="2573625"/>
              <a:ext cx="70600" cy="102925"/>
            </a:xfrm>
            <a:custGeom>
              <a:rect b="b" l="l" r="r" t="t"/>
              <a:pathLst>
                <a:path extrusionOk="0" h="4117" w="2824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rgbClr val="5A1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35"/>
          <p:cNvSpPr/>
          <p:nvPr/>
        </p:nvSpPr>
        <p:spPr>
          <a:xfrm rot="-5218504">
            <a:off x="757678" y="946357"/>
            <a:ext cx="352175" cy="404746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4"/>
          <p:cNvSpPr txBox="1"/>
          <p:nvPr>
            <p:ph type="title"/>
          </p:nvPr>
        </p:nvSpPr>
        <p:spPr>
          <a:xfrm>
            <a:off x="311700" y="41953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em relação ao tempo</a:t>
            </a:r>
            <a:endParaRPr/>
          </a:p>
        </p:txBody>
      </p:sp>
      <p:sp>
        <p:nvSpPr>
          <p:cNvPr id="782" name="Google Shape;782;p44"/>
          <p:cNvSpPr txBox="1"/>
          <p:nvPr>
            <p:ph idx="4294967295" type="subTitle"/>
          </p:nvPr>
        </p:nvSpPr>
        <p:spPr>
          <a:xfrm>
            <a:off x="4996475" y="1770375"/>
            <a:ext cx="2916600" cy="20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Em relação às datas de cancelamento, existe uma nítida evasão dos clientes entre o final/início do ano.</a:t>
            </a:r>
            <a:endParaRPr/>
          </a:p>
        </p:txBody>
      </p:sp>
      <p:pic>
        <p:nvPicPr>
          <p:cNvPr id="783" name="Google Shape;7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25" y="1512475"/>
            <a:ext cx="4366574" cy="242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5"/>
          <p:cNvSpPr txBox="1"/>
          <p:nvPr>
            <p:ph type="title"/>
          </p:nvPr>
        </p:nvSpPr>
        <p:spPr>
          <a:xfrm>
            <a:off x="311700" y="40363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em relação ao tempo</a:t>
            </a:r>
            <a:endParaRPr/>
          </a:p>
        </p:txBody>
      </p:sp>
      <p:sp>
        <p:nvSpPr>
          <p:cNvPr id="789" name="Google Shape;789;p45"/>
          <p:cNvSpPr txBox="1"/>
          <p:nvPr>
            <p:ph idx="4294967295" type="subTitle"/>
          </p:nvPr>
        </p:nvSpPr>
        <p:spPr>
          <a:xfrm>
            <a:off x="4996475" y="1770375"/>
            <a:ext cx="2916600" cy="20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Também observando o status podemos descobrir em qual momento o cliente optou por pausar sua assinatura, tendo uma maioria esmagadora optando por janeiro.</a:t>
            </a:r>
            <a:endParaRPr/>
          </a:p>
        </p:txBody>
      </p:sp>
      <p:pic>
        <p:nvPicPr>
          <p:cNvPr id="790" name="Google Shape;7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722" y="1849525"/>
            <a:ext cx="2776500" cy="18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6"/>
          <p:cNvSpPr txBox="1"/>
          <p:nvPr>
            <p:ph type="title"/>
          </p:nvPr>
        </p:nvSpPr>
        <p:spPr>
          <a:xfrm>
            <a:off x="275400" y="454639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Como os dados estão correlacionados?</a:t>
            </a:r>
            <a:endParaRPr sz="3400"/>
          </a:p>
        </p:txBody>
      </p:sp>
      <p:grpSp>
        <p:nvGrpSpPr>
          <p:cNvPr id="796" name="Google Shape;796;p46"/>
          <p:cNvGrpSpPr/>
          <p:nvPr/>
        </p:nvGrpSpPr>
        <p:grpSpPr>
          <a:xfrm>
            <a:off x="-2435056" y="1034802"/>
            <a:ext cx="1137058" cy="1113643"/>
            <a:chOff x="6414675" y="2629475"/>
            <a:chExt cx="683000" cy="668975"/>
          </a:xfrm>
        </p:grpSpPr>
        <p:sp>
          <p:nvSpPr>
            <p:cNvPr id="797" name="Google Shape;797;p46"/>
            <p:cNvSpPr/>
            <p:nvPr/>
          </p:nvSpPr>
          <p:spPr>
            <a:xfrm>
              <a:off x="6437425" y="3007350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0"/>
                  </a:moveTo>
                  <a:lnTo>
                    <a:pt x="288" y="0"/>
                  </a:lnTo>
                  <a:cubicBezTo>
                    <a:pt x="182" y="15"/>
                    <a:pt x="91" y="61"/>
                    <a:pt x="1" y="136"/>
                  </a:cubicBezTo>
                  <a:cubicBezTo>
                    <a:pt x="76" y="136"/>
                    <a:pt x="182" y="61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6"/>
            <p:cNvSpPr/>
            <p:nvPr/>
          </p:nvSpPr>
          <p:spPr>
            <a:xfrm>
              <a:off x="6444600" y="3007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6"/>
            <p:cNvSpPr/>
            <p:nvPr/>
          </p:nvSpPr>
          <p:spPr>
            <a:xfrm>
              <a:off x="6414675" y="2629475"/>
              <a:ext cx="474550" cy="378250"/>
            </a:xfrm>
            <a:custGeom>
              <a:rect b="b" l="l" r="r" t="t"/>
              <a:pathLst>
                <a:path extrusionOk="0" h="15130" w="18982">
                  <a:moveTo>
                    <a:pt x="16817" y="1158"/>
                  </a:moveTo>
                  <a:lnTo>
                    <a:pt x="16817" y="1158"/>
                  </a:lnTo>
                  <a:cubicBezTo>
                    <a:pt x="16811" y="1161"/>
                    <a:pt x="16804" y="1164"/>
                    <a:pt x="16798" y="1168"/>
                  </a:cubicBezTo>
                  <a:cubicBezTo>
                    <a:pt x="16805" y="1165"/>
                    <a:pt x="16811" y="1162"/>
                    <a:pt x="16817" y="1158"/>
                  </a:cubicBezTo>
                  <a:close/>
                  <a:moveTo>
                    <a:pt x="14016" y="5589"/>
                  </a:moveTo>
                  <a:cubicBezTo>
                    <a:pt x="14013" y="5591"/>
                    <a:pt x="14011" y="5593"/>
                    <a:pt x="14009" y="5595"/>
                  </a:cubicBezTo>
                  <a:cubicBezTo>
                    <a:pt x="14012" y="5595"/>
                    <a:pt x="14014" y="5593"/>
                    <a:pt x="14016" y="5589"/>
                  </a:cubicBezTo>
                  <a:close/>
                  <a:moveTo>
                    <a:pt x="11082" y="8051"/>
                  </a:moveTo>
                  <a:cubicBezTo>
                    <a:pt x="11076" y="8054"/>
                    <a:pt x="11070" y="8057"/>
                    <a:pt x="11064" y="8060"/>
                  </a:cubicBezTo>
                  <a:lnTo>
                    <a:pt x="11064" y="8060"/>
                  </a:lnTo>
                  <a:cubicBezTo>
                    <a:pt x="11072" y="8058"/>
                    <a:pt x="11079" y="8054"/>
                    <a:pt x="11082" y="8051"/>
                  </a:cubicBezTo>
                  <a:close/>
                  <a:moveTo>
                    <a:pt x="18602" y="0"/>
                  </a:moveTo>
                  <a:cubicBezTo>
                    <a:pt x="18571" y="0"/>
                    <a:pt x="18435" y="77"/>
                    <a:pt x="18389" y="137"/>
                  </a:cubicBezTo>
                  <a:lnTo>
                    <a:pt x="18405" y="182"/>
                  </a:lnTo>
                  <a:cubicBezTo>
                    <a:pt x="18347" y="234"/>
                    <a:pt x="18330" y="241"/>
                    <a:pt x="18318" y="241"/>
                  </a:cubicBezTo>
                  <a:cubicBezTo>
                    <a:pt x="18313" y="241"/>
                    <a:pt x="18309" y="240"/>
                    <a:pt x="18303" y="240"/>
                  </a:cubicBezTo>
                  <a:cubicBezTo>
                    <a:pt x="18289" y="240"/>
                    <a:pt x="18267" y="247"/>
                    <a:pt x="18207" y="289"/>
                  </a:cubicBezTo>
                  <a:cubicBezTo>
                    <a:pt x="18177" y="259"/>
                    <a:pt x="18298" y="152"/>
                    <a:pt x="18420" y="61"/>
                  </a:cubicBezTo>
                  <a:lnTo>
                    <a:pt x="18420" y="61"/>
                  </a:lnTo>
                  <a:cubicBezTo>
                    <a:pt x="18314" y="137"/>
                    <a:pt x="18177" y="182"/>
                    <a:pt x="18163" y="259"/>
                  </a:cubicBezTo>
                  <a:cubicBezTo>
                    <a:pt x="18140" y="272"/>
                    <a:pt x="18126" y="276"/>
                    <a:pt x="18117" y="276"/>
                  </a:cubicBezTo>
                  <a:cubicBezTo>
                    <a:pt x="18095" y="276"/>
                    <a:pt x="18103" y="248"/>
                    <a:pt x="18077" y="248"/>
                  </a:cubicBezTo>
                  <a:cubicBezTo>
                    <a:pt x="18065" y="248"/>
                    <a:pt x="18045" y="254"/>
                    <a:pt x="18011" y="273"/>
                  </a:cubicBezTo>
                  <a:cubicBezTo>
                    <a:pt x="17935" y="349"/>
                    <a:pt x="17859" y="471"/>
                    <a:pt x="17738" y="516"/>
                  </a:cubicBezTo>
                  <a:lnTo>
                    <a:pt x="17738" y="501"/>
                  </a:lnTo>
                  <a:cubicBezTo>
                    <a:pt x="17465" y="637"/>
                    <a:pt x="17405" y="819"/>
                    <a:pt x="17162" y="940"/>
                  </a:cubicBezTo>
                  <a:lnTo>
                    <a:pt x="17177" y="910"/>
                  </a:lnTo>
                  <a:lnTo>
                    <a:pt x="17177" y="910"/>
                  </a:lnTo>
                  <a:cubicBezTo>
                    <a:pt x="17089" y="939"/>
                    <a:pt x="16961" y="1079"/>
                    <a:pt x="16817" y="1158"/>
                  </a:cubicBezTo>
                  <a:lnTo>
                    <a:pt x="16817" y="1158"/>
                  </a:lnTo>
                  <a:cubicBezTo>
                    <a:pt x="16826" y="1155"/>
                    <a:pt x="16835" y="1153"/>
                    <a:pt x="16842" y="1153"/>
                  </a:cubicBezTo>
                  <a:cubicBezTo>
                    <a:pt x="16867" y="1153"/>
                    <a:pt x="16873" y="1173"/>
                    <a:pt x="16813" y="1213"/>
                  </a:cubicBezTo>
                  <a:cubicBezTo>
                    <a:pt x="16647" y="1304"/>
                    <a:pt x="16556" y="1411"/>
                    <a:pt x="16404" y="1456"/>
                  </a:cubicBezTo>
                  <a:lnTo>
                    <a:pt x="16328" y="1577"/>
                  </a:lnTo>
                  <a:cubicBezTo>
                    <a:pt x="15767" y="1971"/>
                    <a:pt x="13599" y="3608"/>
                    <a:pt x="13069" y="4033"/>
                  </a:cubicBezTo>
                  <a:lnTo>
                    <a:pt x="13083" y="4018"/>
                  </a:lnTo>
                  <a:lnTo>
                    <a:pt x="13083" y="4018"/>
                  </a:lnTo>
                  <a:cubicBezTo>
                    <a:pt x="12265" y="4669"/>
                    <a:pt x="10537" y="5959"/>
                    <a:pt x="9718" y="6656"/>
                  </a:cubicBezTo>
                  <a:cubicBezTo>
                    <a:pt x="9552" y="6717"/>
                    <a:pt x="9370" y="6868"/>
                    <a:pt x="9233" y="6959"/>
                  </a:cubicBezTo>
                  <a:cubicBezTo>
                    <a:pt x="9259" y="6946"/>
                    <a:pt x="9277" y="6940"/>
                    <a:pt x="9287" y="6940"/>
                  </a:cubicBezTo>
                  <a:cubicBezTo>
                    <a:pt x="9311" y="6940"/>
                    <a:pt x="9291" y="6972"/>
                    <a:pt x="9249" y="7004"/>
                  </a:cubicBezTo>
                  <a:cubicBezTo>
                    <a:pt x="8824" y="7323"/>
                    <a:pt x="9233" y="7050"/>
                    <a:pt x="8824" y="7384"/>
                  </a:cubicBezTo>
                  <a:cubicBezTo>
                    <a:pt x="8353" y="7792"/>
                    <a:pt x="6429" y="9157"/>
                    <a:pt x="5974" y="9460"/>
                  </a:cubicBezTo>
                  <a:cubicBezTo>
                    <a:pt x="5776" y="9688"/>
                    <a:pt x="5443" y="9854"/>
                    <a:pt x="5246" y="10066"/>
                  </a:cubicBezTo>
                  <a:lnTo>
                    <a:pt x="5246" y="10066"/>
                  </a:lnTo>
                  <a:lnTo>
                    <a:pt x="5261" y="10036"/>
                  </a:lnTo>
                  <a:lnTo>
                    <a:pt x="5261" y="10036"/>
                  </a:lnTo>
                  <a:cubicBezTo>
                    <a:pt x="5140" y="10143"/>
                    <a:pt x="4715" y="10446"/>
                    <a:pt x="4291" y="10733"/>
                  </a:cubicBezTo>
                  <a:cubicBezTo>
                    <a:pt x="3866" y="11022"/>
                    <a:pt x="3427" y="11325"/>
                    <a:pt x="3290" y="11431"/>
                  </a:cubicBezTo>
                  <a:lnTo>
                    <a:pt x="3336" y="11416"/>
                  </a:lnTo>
                  <a:lnTo>
                    <a:pt x="3336" y="11416"/>
                  </a:lnTo>
                  <a:cubicBezTo>
                    <a:pt x="3094" y="11628"/>
                    <a:pt x="3094" y="11537"/>
                    <a:pt x="2881" y="11659"/>
                  </a:cubicBezTo>
                  <a:cubicBezTo>
                    <a:pt x="2942" y="11704"/>
                    <a:pt x="2744" y="11886"/>
                    <a:pt x="2669" y="11962"/>
                  </a:cubicBezTo>
                  <a:lnTo>
                    <a:pt x="2669" y="11946"/>
                  </a:lnTo>
                  <a:cubicBezTo>
                    <a:pt x="2548" y="12037"/>
                    <a:pt x="2289" y="12295"/>
                    <a:pt x="2093" y="12447"/>
                  </a:cubicBezTo>
                  <a:lnTo>
                    <a:pt x="2077" y="12401"/>
                  </a:lnTo>
                  <a:cubicBezTo>
                    <a:pt x="1926" y="12568"/>
                    <a:pt x="1592" y="12781"/>
                    <a:pt x="1471" y="12872"/>
                  </a:cubicBezTo>
                  <a:cubicBezTo>
                    <a:pt x="1168" y="13053"/>
                    <a:pt x="683" y="13296"/>
                    <a:pt x="334" y="13614"/>
                  </a:cubicBezTo>
                  <a:lnTo>
                    <a:pt x="31" y="13674"/>
                  </a:lnTo>
                  <a:lnTo>
                    <a:pt x="1" y="13721"/>
                  </a:lnTo>
                  <a:cubicBezTo>
                    <a:pt x="1" y="13721"/>
                    <a:pt x="357" y="15104"/>
                    <a:pt x="1001" y="15104"/>
                  </a:cubicBezTo>
                  <a:cubicBezTo>
                    <a:pt x="1021" y="15104"/>
                    <a:pt x="1042" y="15102"/>
                    <a:pt x="1062" y="15099"/>
                  </a:cubicBezTo>
                  <a:lnTo>
                    <a:pt x="1077" y="15130"/>
                  </a:lnTo>
                  <a:lnTo>
                    <a:pt x="1168" y="15055"/>
                  </a:lnTo>
                  <a:cubicBezTo>
                    <a:pt x="1283" y="15003"/>
                    <a:pt x="1323" y="14941"/>
                    <a:pt x="1341" y="14941"/>
                  </a:cubicBezTo>
                  <a:cubicBezTo>
                    <a:pt x="1345" y="14941"/>
                    <a:pt x="1347" y="14943"/>
                    <a:pt x="1350" y="14948"/>
                  </a:cubicBezTo>
                  <a:lnTo>
                    <a:pt x="1183" y="15069"/>
                  </a:lnTo>
                  <a:cubicBezTo>
                    <a:pt x="1220" y="15046"/>
                    <a:pt x="1239" y="15037"/>
                    <a:pt x="1246" y="15037"/>
                  </a:cubicBezTo>
                  <a:cubicBezTo>
                    <a:pt x="1262" y="15037"/>
                    <a:pt x="1219" y="15083"/>
                    <a:pt x="1198" y="15115"/>
                  </a:cubicBezTo>
                  <a:cubicBezTo>
                    <a:pt x="1259" y="15085"/>
                    <a:pt x="1305" y="15055"/>
                    <a:pt x="1350" y="15039"/>
                  </a:cubicBezTo>
                  <a:cubicBezTo>
                    <a:pt x="1355" y="15029"/>
                    <a:pt x="1353" y="15025"/>
                    <a:pt x="1348" y="15025"/>
                  </a:cubicBezTo>
                  <a:cubicBezTo>
                    <a:pt x="1338" y="15025"/>
                    <a:pt x="1314" y="15039"/>
                    <a:pt x="1305" y="15039"/>
                  </a:cubicBezTo>
                  <a:cubicBezTo>
                    <a:pt x="1365" y="14978"/>
                    <a:pt x="1426" y="14887"/>
                    <a:pt x="1517" y="14842"/>
                  </a:cubicBezTo>
                  <a:cubicBezTo>
                    <a:pt x="1550" y="14824"/>
                    <a:pt x="1569" y="14818"/>
                    <a:pt x="1582" y="14818"/>
                  </a:cubicBezTo>
                  <a:cubicBezTo>
                    <a:pt x="1606" y="14818"/>
                    <a:pt x="1608" y="14839"/>
                    <a:pt x="1629" y="14839"/>
                  </a:cubicBezTo>
                  <a:cubicBezTo>
                    <a:pt x="1643" y="14839"/>
                    <a:pt x="1667" y="14829"/>
                    <a:pt x="1713" y="14796"/>
                  </a:cubicBezTo>
                  <a:cubicBezTo>
                    <a:pt x="2502" y="14297"/>
                    <a:pt x="3275" y="13811"/>
                    <a:pt x="4048" y="13266"/>
                  </a:cubicBezTo>
                  <a:cubicBezTo>
                    <a:pt x="4078" y="13266"/>
                    <a:pt x="4064" y="13280"/>
                    <a:pt x="4048" y="13296"/>
                  </a:cubicBezTo>
                  <a:cubicBezTo>
                    <a:pt x="4260" y="13129"/>
                    <a:pt x="4473" y="12977"/>
                    <a:pt x="4685" y="12825"/>
                  </a:cubicBezTo>
                  <a:cubicBezTo>
                    <a:pt x="4714" y="12811"/>
                    <a:pt x="4737" y="12807"/>
                    <a:pt x="4756" y="12807"/>
                  </a:cubicBezTo>
                  <a:cubicBezTo>
                    <a:pt x="4775" y="12807"/>
                    <a:pt x="4791" y="12811"/>
                    <a:pt x="4806" y="12811"/>
                  </a:cubicBezTo>
                  <a:cubicBezTo>
                    <a:pt x="4776" y="12811"/>
                    <a:pt x="5079" y="12599"/>
                    <a:pt x="5368" y="12386"/>
                  </a:cubicBezTo>
                  <a:cubicBezTo>
                    <a:pt x="5519" y="12280"/>
                    <a:pt x="5671" y="12158"/>
                    <a:pt x="5776" y="12083"/>
                  </a:cubicBezTo>
                  <a:cubicBezTo>
                    <a:pt x="5898" y="11992"/>
                    <a:pt x="5974" y="11932"/>
                    <a:pt x="5974" y="11932"/>
                  </a:cubicBezTo>
                  <a:lnTo>
                    <a:pt x="5958" y="11871"/>
                  </a:lnTo>
                  <a:cubicBezTo>
                    <a:pt x="6042" y="11805"/>
                    <a:pt x="6077" y="11793"/>
                    <a:pt x="6099" y="11793"/>
                  </a:cubicBezTo>
                  <a:cubicBezTo>
                    <a:pt x="6111" y="11793"/>
                    <a:pt x="6120" y="11796"/>
                    <a:pt x="6132" y="11796"/>
                  </a:cubicBezTo>
                  <a:cubicBezTo>
                    <a:pt x="6153" y="11796"/>
                    <a:pt x="6184" y="11785"/>
                    <a:pt x="6261" y="11719"/>
                  </a:cubicBezTo>
                  <a:cubicBezTo>
                    <a:pt x="6277" y="11568"/>
                    <a:pt x="6611" y="11477"/>
                    <a:pt x="6656" y="11370"/>
                  </a:cubicBezTo>
                  <a:cubicBezTo>
                    <a:pt x="6656" y="11372"/>
                    <a:pt x="6657" y="11372"/>
                    <a:pt x="6658" y="11372"/>
                  </a:cubicBezTo>
                  <a:cubicBezTo>
                    <a:pt x="6672" y="11372"/>
                    <a:pt x="6733" y="11333"/>
                    <a:pt x="6763" y="11333"/>
                  </a:cubicBezTo>
                  <a:cubicBezTo>
                    <a:pt x="6769" y="11333"/>
                    <a:pt x="6774" y="11335"/>
                    <a:pt x="6777" y="11340"/>
                  </a:cubicBezTo>
                  <a:cubicBezTo>
                    <a:pt x="6777" y="11265"/>
                    <a:pt x="6868" y="11249"/>
                    <a:pt x="6928" y="11188"/>
                  </a:cubicBezTo>
                  <a:cubicBezTo>
                    <a:pt x="6934" y="11178"/>
                    <a:pt x="6932" y="11175"/>
                    <a:pt x="6926" y="11175"/>
                  </a:cubicBezTo>
                  <a:cubicBezTo>
                    <a:pt x="6915" y="11175"/>
                    <a:pt x="6888" y="11188"/>
                    <a:pt x="6868" y="11188"/>
                  </a:cubicBezTo>
                  <a:lnTo>
                    <a:pt x="7005" y="11067"/>
                  </a:lnTo>
                  <a:cubicBezTo>
                    <a:pt x="7031" y="11056"/>
                    <a:pt x="7052" y="11051"/>
                    <a:pt x="7066" y="11051"/>
                  </a:cubicBezTo>
                  <a:cubicBezTo>
                    <a:pt x="7090" y="11051"/>
                    <a:pt x="7089" y="11068"/>
                    <a:pt x="7050" y="11097"/>
                  </a:cubicBezTo>
                  <a:cubicBezTo>
                    <a:pt x="7444" y="10840"/>
                    <a:pt x="9324" y="9506"/>
                    <a:pt x="9718" y="9173"/>
                  </a:cubicBezTo>
                  <a:lnTo>
                    <a:pt x="9718" y="9173"/>
                  </a:lnTo>
                  <a:cubicBezTo>
                    <a:pt x="9648" y="9186"/>
                    <a:pt x="9550" y="9280"/>
                    <a:pt x="9464" y="9280"/>
                  </a:cubicBezTo>
                  <a:cubicBezTo>
                    <a:pt x="9458" y="9280"/>
                    <a:pt x="9451" y="9279"/>
                    <a:pt x="9445" y="9278"/>
                  </a:cubicBezTo>
                  <a:cubicBezTo>
                    <a:pt x="9521" y="9173"/>
                    <a:pt x="9612" y="9173"/>
                    <a:pt x="9627" y="9112"/>
                  </a:cubicBezTo>
                  <a:cubicBezTo>
                    <a:pt x="9637" y="9116"/>
                    <a:pt x="9648" y="9118"/>
                    <a:pt x="9659" y="9118"/>
                  </a:cubicBezTo>
                  <a:cubicBezTo>
                    <a:pt x="9759" y="9118"/>
                    <a:pt x="9889" y="8959"/>
                    <a:pt x="10021" y="8959"/>
                  </a:cubicBezTo>
                  <a:cubicBezTo>
                    <a:pt x="10026" y="8959"/>
                    <a:pt x="10031" y="8960"/>
                    <a:pt x="10037" y="8960"/>
                  </a:cubicBezTo>
                  <a:lnTo>
                    <a:pt x="10021" y="8900"/>
                  </a:lnTo>
                  <a:lnTo>
                    <a:pt x="10097" y="8884"/>
                  </a:lnTo>
                  <a:cubicBezTo>
                    <a:pt x="10552" y="8475"/>
                    <a:pt x="10203" y="8778"/>
                    <a:pt x="10627" y="8475"/>
                  </a:cubicBezTo>
                  <a:cubicBezTo>
                    <a:pt x="10860" y="8285"/>
                    <a:pt x="10926" y="8138"/>
                    <a:pt x="11064" y="8060"/>
                  </a:cubicBezTo>
                  <a:lnTo>
                    <a:pt x="11064" y="8060"/>
                  </a:lnTo>
                  <a:cubicBezTo>
                    <a:pt x="11057" y="8062"/>
                    <a:pt x="11050" y="8064"/>
                    <a:pt x="11043" y="8064"/>
                  </a:cubicBezTo>
                  <a:cubicBezTo>
                    <a:pt x="11027" y="8064"/>
                    <a:pt x="11019" y="8054"/>
                    <a:pt x="11052" y="8020"/>
                  </a:cubicBezTo>
                  <a:cubicBezTo>
                    <a:pt x="11054" y="8023"/>
                    <a:pt x="11057" y="8024"/>
                    <a:pt x="11060" y="8024"/>
                  </a:cubicBezTo>
                  <a:cubicBezTo>
                    <a:pt x="11097" y="8024"/>
                    <a:pt x="11187" y="7883"/>
                    <a:pt x="11255" y="7883"/>
                  </a:cubicBezTo>
                  <a:cubicBezTo>
                    <a:pt x="11258" y="7883"/>
                    <a:pt x="11261" y="7883"/>
                    <a:pt x="11264" y="7883"/>
                  </a:cubicBezTo>
                  <a:cubicBezTo>
                    <a:pt x="11310" y="7823"/>
                    <a:pt x="11523" y="7687"/>
                    <a:pt x="11416" y="7687"/>
                  </a:cubicBezTo>
                  <a:cubicBezTo>
                    <a:pt x="11449" y="7687"/>
                    <a:pt x="11562" y="7623"/>
                    <a:pt x="11587" y="7623"/>
                  </a:cubicBezTo>
                  <a:cubicBezTo>
                    <a:pt x="11596" y="7623"/>
                    <a:pt x="11592" y="7632"/>
                    <a:pt x="11567" y="7657"/>
                  </a:cubicBezTo>
                  <a:cubicBezTo>
                    <a:pt x="11628" y="7610"/>
                    <a:pt x="11689" y="7580"/>
                    <a:pt x="11719" y="7535"/>
                  </a:cubicBezTo>
                  <a:lnTo>
                    <a:pt x="11719" y="7535"/>
                  </a:lnTo>
                  <a:lnTo>
                    <a:pt x="11644" y="7580"/>
                  </a:lnTo>
                  <a:cubicBezTo>
                    <a:pt x="11840" y="7414"/>
                    <a:pt x="11977" y="7384"/>
                    <a:pt x="12068" y="7232"/>
                  </a:cubicBezTo>
                  <a:lnTo>
                    <a:pt x="12068" y="7232"/>
                  </a:lnTo>
                  <a:lnTo>
                    <a:pt x="11977" y="7262"/>
                  </a:lnTo>
                  <a:cubicBezTo>
                    <a:pt x="12082" y="7184"/>
                    <a:pt x="12176" y="7105"/>
                    <a:pt x="12258" y="7105"/>
                  </a:cubicBezTo>
                  <a:cubicBezTo>
                    <a:pt x="12270" y="7105"/>
                    <a:pt x="12283" y="7107"/>
                    <a:pt x="12295" y="7111"/>
                  </a:cubicBezTo>
                  <a:lnTo>
                    <a:pt x="12174" y="7216"/>
                  </a:lnTo>
                  <a:cubicBezTo>
                    <a:pt x="12371" y="7065"/>
                    <a:pt x="12493" y="6959"/>
                    <a:pt x="12644" y="6808"/>
                  </a:cubicBezTo>
                  <a:lnTo>
                    <a:pt x="12644" y="6808"/>
                  </a:lnTo>
                  <a:lnTo>
                    <a:pt x="12584" y="6852"/>
                  </a:lnTo>
                  <a:cubicBezTo>
                    <a:pt x="12750" y="6640"/>
                    <a:pt x="13857" y="5746"/>
                    <a:pt x="13993" y="5534"/>
                  </a:cubicBezTo>
                  <a:lnTo>
                    <a:pt x="13993" y="5534"/>
                  </a:lnTo>
                  <a:lnTo>
                    <a:pt x="13872" y="5549"/>
                  </a:lnTo>
                  <a:lnTo>
                    <a:pt x="14018" y="5389"/>
                  </a:lnTo>
                  <a:lnTo>
                    <a:pt x="14018" y="5389"/>
                  </a:lnTo>
                  <a:cubicBezTo>
                    <a:pt x="14001" y="5421"/>
                    <a:pt x="14029" y="5559"/>
                    <a:pt x="14016" y="5589"/>
                  </a:cubicBezTo>
                  <a:lnTo>
                    <a:pt x="14016" y="5589"/>
                  </a:lnTo>
                  <a:cubicBezTo>
                    <a:pt x="14397" y="5274"/>
                    <a:pt x="16269" y="3865"/>
                    <a:pt x="16631" y="3654"/>
                  </a:cubicBezTo>
                  <a:cubicBezTo>
                    <a:pt x="16664" y="3638"/>
                    <a:pt x="16686" y="3631"/>
                    <a:pt x="16701" y="3631"/>
                  </a:cubicBezTo>
                  <a:cubicBezTo>
                    <a:pt x="16753" y="3631"/>
                    <a:pt x="16707" y="3715"/>
                    <a:pt x="16707" y="3715"/>
                  </a:cubicBezTo>
                  <a:cubicBezTo>
                    <a:pt x="16859" y="3578"/>
                    <a:pt x="16738" y="3624"/>
                    <a:pt x="16889" y="3517"/>
                  </a:cubicBezTo>
                  <a:cubicBezTo>
                    <a:pt x="16894" y="3516"/>
                    <a:pt x="16898" y="3515"/>
                    <a:pt x="16901" y="3515"/>
                  </a:cubicBezTo>
                  <a:cubicBezTo>
                    <a:pt x="16928" y="3515"/>
                    <a:pt x="16902" y="3565"/>
                    <a:pt x="16889" y="3578"/>
                  </a:cubicBezTo>
                  <a:cubicBezTo>
                    <a:pt x="16950" y="3533"/>
                    <a:pt x="17010" y="3503"/>
                    <a:pt x="17010" y="3487"/>
                  </a:cubicBezTo>
                  <a:lnTo>
                    <a:pt x="17010" y="3487"/>
                  </a:lnTo>
                  <a:cubicBezTo>
                    <a:pt x="16995" y="3492"/>
                    <a:pt x="16982" y="3494"/>
                    <a:pt x="16971" y="3494"/>
                  </a:cubicBezTo>
                  <a:cubicBezTo>
                    <a:pt x="16913" y="3494"/>
                    <a:pt x="16896" y="3442"/>
                    <a:pt x="16859" y="3442"/>
                  </a:cubicBezTo>
                  <a:lnTo>
                    <a:pt x="17041" y="3305"/>
                  </a:lnTo>
                  <a:lnTo>
                    <a:pt x="17055" y="3351"/>
                  </a:lnTo>
                  <a:cubicBezTo>
                    <a:pt x="17101" y="3321"/>
                    <a:pt x="17086" y="3184"/>
                    <a:pt x="17283" y="3062"/>
                  </a:cubicBezTo>
                  <a:cubicBezTo>
                    <a:pt x="17601" y="2866"/>
                    <a:pt x="17920" y="2608"/>
                    <a:pt x="18238" y="2395"/>
                  </a:cubicBezTo>
                  <a:lnTo>
                    <a:pt x="18238" y="2395"/>
                  </a:lnTo>
                  <a:cubicBezTo>
                    <a:pt x="18238" y="2426"/>
                    <a:pt x="18193" y="2486"/>
                    <a:pt x="18132" y="2547"/>
                  </a:cubicBezTo>
                  <a:cubicBezTo>
                    <a:pt x="18173" y="2519"/>
                    <a:pt x="18215" y="2466"/>
                    <a:pt x="18269" y="2457"/>
                  </a:cubicBezTo>
                  <a:lnTo>
                    <a:pt x="18269" y="2457"/>
                  </a:lnTo>
                  <a:cubicBezTo>
                    <a:pt x="18269" y="2457"/>
                    <a:pt x="18269" y="2457"/>
                    <a:pt x="18269" y="2457"/>
                  </a:cubicBezTo>
                  <a:cubicBezTo>
                    <a:pt x="18273" y="2457"/>
                    <a:pt x="18278" y="2457"/>
                    <a:pt x="18284" y="2456"/>
                  </a:cubicBezTo>
                  <a:cubicBezTo>
                    <a:pt x="18279" y="2456"/>
                    <a:pt x="18274" y="2457"/>
                    <a:pt x="18269" y="2457"/>
                  </a:cubicBezTo>
                  <a:lnTo>
                    <a:pt x="18269" y="2457"/>
                  </a:lnTo>
                  <a:cubicBezTo>
                    <a:pt x="18208" y="2457"/>
                    <a:pt x="18349" y="2361"/>
                    <a:pt x="18329" y="2361"/>
                  </a:cubicBezTo>
                  <a:lnTo>
                    <a:pt x="18329" y="2361"/>
                  </a:lnTo>
                  <a:cubicBezTo>
                    <a:pt x="18326" y="2361"/>
                    <a:pt x="18322" y="2362"/>
                    <a:pt x="18314" y="2365"/>
                  </a:cubicBezTo>
                  <a:cubicBezTo>
                    <a:pt x="18480" y="2108"/>
                    <a:pt x="18830" y="1987"/>
                    <a:pt x="18981" y="1789"/>
                  </a:cubicBezTo>
                  <a:cubicBezTo>
                    <a:pt x="18951" y="1698"/>
                    <a:pt x="18511" y="182"/>
                    <a:pt x="18450" y="91"/>
                  </a:cubicBezTo>
                  <a:cubicBezTo>
                    <a:pt x="18511" y="46"/>
                    <a:pt x="18571" y="16"/>
                    <a:pt x="18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6"/>
            <p:cNvSpPr/>
            <p:nvPr/>
          </p:nvSpPr>
          <p:spPr>
            <a:xfrm>
              <a:off x="6516250" y="3065700"/>
              <a:ext cx="7225" cy="4200"/>
            </a:xfrm>
            <a:custGeom>
              <a:rect b="b" l="l" r="r" t="t"/>
              <a:pathLst>
                <a:path extrusionOk="0" h="168" w="289">
                  <a:moveTo>
                    <a:pt x="288" y="1"/>
                  </a:moveTo>
                  <a:lnTo>
                    <a:pt x="288" y="1"/>
                  </a:lnTo>
                  <a:cubicBezTo>
                    <a:pt x="183" y="31"/>
                    <a:pt x="106" y="76"/>
                    <a:pt x="1" y="167"/>
                  </a:cubicBezTo>
                  <a:cubicBezTo>
                    <a:pt x="92" y="152"/>
                    <a:pt x="197" y="76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6"/>
            <p:cNvSpPr/>
            <p:nvPr/>
          </p:nvSpPr>
          <p:spPr>
            <a:xfrm>
              <a:off x="6523450" y="3065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6"/>
            <p:cNvSpPr/>
            <p:nvPr/>
          </p:nvSpPr>
          <p:spPr>
            <a:xfrm>
              <a:off x="6488575" y="2667000"/>
              <a:ext cx="472650" cy="399500"/>
            </a:xfrm>
            <a:custGeom>
              <a:rect b="b" l="l" r="r" t="t"/>
              <a:pathLst>
                <a:path extrusionOk="0" h="15980" w="18906">
                  <a:moveTo>
                    <a:pt x="16663" y="1243"/>
                  </a:moveTo>
                  <a:lnTo>
                    <a:pt x="16663" y="1243"/>
                  </a:lnTo>
                  <a:cubicBezTo>
                    <a:pt x="16663" y="1243"/>
                    <a:pt x="16662" y="1244"/>
                    <a:pt x="16662" y="1244"/>
                  </a:cubicBezTo>
                  <a:cubicBezTo>
                    <a:pt x="16662" y="1244"/>
                    <a:pt x="16663" y="1243"/>
                    <a:pt x="16663" y="1243"/>
                  </a:cubicBezTo>
                  <a:close/>
                  <a:moveTo>
                    <a:pt x="13940" y="5801"/>
                  </a:moveTo>
                  <a:cubicBezTo>
                    <a:pt x="13938" y="5803"/>
                    <a:pt x="13935" y="5805"/>
                    <a:pt x="13933" y="5806"/>
                  </a:cubicBezTo>
                  <a:cubicBezTo>
                    <a:pt x="13936" y="5806"/>
                    <a:pt x="13938" y="5804"/>
                    <a:pt x="13940" y="5801"/>
                  </a:cubicBezTo>
                  <a:close/>
                  <a:moveTo>
                    <a:pt x="10976" y="8323"/>
                  </a:moveTo>
                  <a:cubicBezTo>
                    <a:pt x="10974" y="8324"/>
                    <a:pt x="10972" y="8325"/>
                    <a:pt x="10970" y="8326"/>
                  </a:cubicBezTo>
                  <a:lnTo>
                    <a:pt x="10970" y="8326"/>
                  </a:lnTo>
                  <a:cubicBezTo>
                    <a:pt x="10972" y="8325"/>
                    <a:pt x="10974" y="8324"/>
                    <a:pt x="10976" y="8323"/>
                  </a:cubicBezTo>
                  <a:close/>
                  <a:moveTo>
                    <a:pt x="4074" y="13861"/>
                  </a:moveTo>
                  <a:cubicBezTo>
                    <a:pt x="4070" y="13865"/>
                    <a:pt x="4067" y="13868"/>
                    <a:pt x="4063" y="13871"/>
                  </a:cubicBezTo>
                  <a:cubicBezTo>
                    <a:pt x="4067" y="13868"/>
                    <a:pt x="4071" y="13865"/>
                    <a:pt x="4074" y="13861"/>
                  </a:cubicBezTo>
                  <a:close/>
                  <a:moveTo>
                    <a:pt x="18421" y="1"/>
                  </a:moveTo>
                  <a:cubicBezTo>
                    <a:pt x="18390" y="1"/>
                    <a:pt x="18269" y="76"/>
                    <a:pt x="18208" y="136"/>
                  </a:cubicBezTo>
                  <a:lnTo>
                    <a:pt x="18239" y="197"/>
                  </a:lnTo>
                  <a:cubicBezTo>
                    <a:pt x="18180" y="256"/>
                    <a:pt x="18160" y="264"/>
                    <a:pt x="18147" y="264"/>
                  </a:cubicBezTo>
                  <a:cubicBezTo>
                    <a:pt x="18141" y="264"/>
                    <a:pt x="18136" y="263"/>
                    <a:pt x="18130" y="263"/>
                  </a:cubicBezTo>
                  <a:cubicBezTo>
                    <a:pt x="18116" y="263"/>
                    <a:pt x="18095" y="270"/>
                    <a:pt x="18041" y="318"/>
                  </a:cubicBezTo>
                  <a:cubicBezTo>
                    <a:pt x="18011" y="274"/>
                    <a:pt x="18132" y="167"/>
                    <a:pt x="18239" y="76"/>
                  </a:cubicBezTo>
                  <a:lnTo>
                    <a:pt x="18239" y="76"/>
                  </a:lnTo>
                  <a:cubicBezTo>
                    <a:pt x="18132" y="152"/>
                    <a:pt x="18011" y="213"/>
                    <a:pt x="17996" y="274"/>
                  </a:cubicBezTo>
                  <a:cubicBezTo>
                    <a:pt x="17970" y="288"/>
                    <a:pt x="17956" y="293"/>
                    <a:pt x="17947" y="293"/>
                  </a:cubicBezTo>
                  <a:cubicBezTo>
                    <a:pt x="17930" y="293"/>
                    <a:pt x="17934" y="275"/>
                    <a:pt x="17916" y="275"/>
                  </a:cubicBezTo>
                  <a:cubicBezTo>
                    <a:pt x="17904" y="275"/>
                    <a:pt x="17884" y="282"/>
                    <a:pt x="17844" y="304"/>
                  </a:cubicBezTo>
                  <a:cubicBezTo>
                    <a:pt x="17768" y="379"/>
                    <a:pt x="17693" y="500"/>
                    <a:pt x="17572" y="546"/>
                  </a:cubicBezTo>
                  <a:cubicBezTo>
                    <a:pt x="17313" y="682"/>
                    <a:pt x="17253" y="880"/>
                    <a:pt x="17010" y="1016"/>
                  </a:cubicBezTo>
                  <a:lnTo>
                    <a:pt x="17026" y="985"/>
                  </a:lnTo>
                  <a:lnTo>
                    <a:pt x="17026" y="985"/>
                  </a:lnTo>
                  <a:cubicBezTo>
                    <a:pt x="16935" y="1016"/>
                    <a:pt x="16814" y="1166"/>
                    <a:pt x="16663" y="1243"/>
                  </a:cubicBezTo>
                  <a:lnTo>
                    <a:pt x="16663" y="1243"/>
                  </a:lnTo>
                  <a:cubicBezTo>
                    <a:pt x="16673" y="1238"/>
                    <a:pt x="16686" y="1235"/>
                    <a:pt x="16697" y="1235"/>
                  </a:cubicBezTo>
                  <a:cubicBezTo>
                    <a:pt x="16718" y="1235"/>
                    <a:pt x="16727" y="1248"/>
                    <a:pt x="16677" y="1289"/>
                  </a:cubicBezTo>
                  <a:cubicBezTo>
                    <a:pt x="16495" y="1395"/>
                    <a:pt x="16419" y="1501"/>
                    <a:pt x="16282" y="1561"/>
                  </a:cubicBezTo>
                  <a:lnTo>
                    <a:pt x="16191" y="1683"/>
                  </a:lnTo>
                  <a:cubicBezTo>
                    <a:pt x="15646" y="2093"/>
                    <a:pt x="13539" y="3835"/>
                    <a:pt x="12977" y="4260"/>
                  </a:cubicBezTo>
                  <a:lnTo>
                    <a:pt x="12993" y="4230"/>
                  </a:lnTo>
                  <a:lnTo>
                    <a:pt x="12993" y="4230"/>
                  </a:lnTo>
                  <a:cubicBezTo>
                    <a:pt x="12159" y="4897"/>
                    <a:pt x="10416" y="6216"/>
                    <a:pt x="9582" y="6928"/>
                  </a:cubicBezTo>
                  <a:cubicBezTo>
                    <a:pt x="9415" y="7005"/>
                    <a:pt x="9234" y="7156"/>
                    <a:pt x="9097" y="7247"/>
                  </a:cubicBezTo>
                  <a:cubicBezTo>
                    <a:pt x="9123" y="7234"/>
                    <a:pt x="9141" y="7228"/>
                    <a:pt x="9151" y="7228"/>
                  </a:cubicBezTo>
                  <a:cubicBezTo>
                    <a:pt x="9175" y="7228"/>
                    <a:pt x="9155" y="7260"/>
                    <a:pt x="9112" y="7292"/>
                  </a:cubicBezTo>
                  <a:cubicBezTo>
                    <a:pt x="8688" y="7625"/>
                    <a:pt x="9097" y="7338"/>
                    <a:pt x="8688" y="7702"/>
                  </a:cubicBezTo>
                  <a:cubicBezTo>
                    <a:pt x="8203" y="8126"/>
                    <a:pt x="6277" y="9566"/>
                    <a:pt x="5807" y="9885"/>
                  </a:cubicBezTo>
                  <a:cubicBezTo>
                    <a:pt x="5610" y="10127"/>
                    <a:pt x="5276" y="10309"/>
                    <a:pt x="5080" y="10522"/>
                  </a:cubicBezTo>
                  <a:lnTo>
                    <a:pt x="5094" y="10491"/>
                  </a:lnTo>
                  <a:lnTo>
                    <a:pt x="5094" y="10491"/>
                  </a:lnTo>
                  <a:cubicBezTo>
                    <a:pt x="4973" y="10613"/>
                    <a:pt x="4549" y="10916"/>
                    <a:pt x="4140" y="11249"/>
                  </a:cubicBezTo>
                  <a:cubicBezTo>
                    <a:pt x="3715" y="11597"/>
                    <a:pt x="3291" y="11931"/>
                    <a:pt x="3154" y="12068"/>
                  </a:cubicBezTo>
                  <a:lnTo>
                    <a:pt x="3200" y="12038"/>
                  </a:lnTo>
                  <a:lnTo>
                    <a:pt x="3200" y="12038"/>
                  </a:lnTo>
                  <a:cubicBezTo>
                    <a:pt x="2988" y="12280"/>
                    <a:pt x="2972" y="12189"/>
                    <a:pt x="2760" y="12341"/>
                  </a:cubicBezTo>
                  <a:cubicBezTo>
                    <a:pt x="2836" y="12371"/>
                    <a:pt x="2654" y="12583"/>
                    <a:pt x="2578" y="12659"/>
                  </a:cubicBezTo>
                  <a:lnTo>
                    <a:pt x="2563" y="12644"/>
                  </a:lnTo>
                  <a:cubicBezTo>
                    <a:pt x="2456" y="12750"/>
                    <a:pt x="2230" y="13038"/>
                    <a:pt x="2032" y="13220"/>
                  </a:cubicBezTo>
                  <a:lnTo>
                    <a:pt x="2017" y="13174"/>
                  </a:lnTo>
                  <a:cubicBezTo>
                    <a:pt x="1866" y="13356"/>
                    <a:pt x="1547" y="13598"/>
                    <a:pt x="1426" y="13705"/>
                  </a:cubicBezTo>
                  <a:cubicBezTo>
                    <a:pt x="1138" y="13917"/>
                    <a:pt x="668" y="14221"/>
                    <a:pt x="334" y="14569"/>
                  </a:cubicBezTo>
                  <a:lnTo>
                    <a:pt x="16" y="14690"/>
                  </a:lnTo>
                  <a:lnTo>
                    <a:pt x="1" y="14720"/>
                  </a:lnTo>
                  <a:cubicBezTo>
                    <a:pt x="1" y="14720"/>
                    <a:pt x="495" y="15949"/>
                    <a:pt x="1120" y="15949"/>
                  </a:cubicBezTo>
                  <a:cubicBezTo>
                    <a:pt x="1161" y="15949"/>
                    <a:pt x="1202" y="15944"/>
                    <a:pt x="1244" y="15933"/>
                  </a:cubicBezTo>
                  <a:lnTo>
                    <a:pt x="1274" y="15979"/>
                  </a:lnTo>
                  <a:lnTo>
                    <a:pt x="1365" y="15888"/>
                  </a:lnTo>
                  <a:cubicBezTo>
                    <a:pt x="1467" y="15824"/>
                    <a:pt x="1495" y="15760"/>
                    <a:pt x="1519" y="15760"/>
                  </a:cubicBezTo>
                  <a:cubicBezTo>
                    <a:pt x="1523" y="15760"/>
                    <a:pt x="1528" y="15762"/>
                    <a:pt x="1532" y="15767"/>
                  </a:cubicBezTo>
                  <a:lnTo>
                    <a:pt x="1365" y="15903"/>
                  </a:lnTo>
                  <a:cubicBezTo>
                    <a:pt x="1405" y="15873"/>
                    <a:pt x="1425" y="15861"/>
                    <a:pt x="1433" y="15861"/>
                  </a:cubicBezTo>
                  <a:cubicBezTo>
                    <a:pt x="1449" y="15861"/>
                    <a:pt x="1415" y="15908"/>
                    <a:pt x="1395" y="15949"/>
                  </a:cubicBezTo>
                  <a:cubicBezTo>
                    <a:pt x="1456" y="15919"/>
                    <a:pt x="1502" y="15872"/>
                    <a:pt x="1547" y="15858"/>
                  </a:cubicBezTo>
                  <a:cubicBezTo>
                    <a:pt x="1552" y="15848"/>
                    <a:pt x="1550" y="15844"/>
                    <a:pt x="1545" y="15844"/>
                  </a:cubicBezTo>
                  <a:cubicBezTo>
                    <a:pt x="1534" y="15844"/>
                    <a:pt x="1506" y="15858"/>
                    <a:pt x="1486" y="15858"/>
                  </a:cubicBezTo>
                  <a:cubicBezTo>
                    <a:pt x="1547" y="15797"/>
                    <a:pt x="1607" y="15706"/>
                    <a:pt x="1698" y="15646"/>
                  </a:cubicBezTo>
                  <a:cubicBezTo>
                    <a:pt x="1729" y="15620"/>
                    <a:pt x="1746" y="15612"/>
                    <a:pt x="1757" y="15612"/>
                  </a:cubicBezTo>
                  <a:cubicBezTo>
                    <a:pt x="1774" y="15612"/>
                    <a:pt x="1780" y="15628"/>
                    <a:pt x="1799" y="15628"/>
                  </a:cubicBezTo>
                  <a:cubicBezTo>
                    <a:pt x="1814" y="15628"/>
                    <a:pt x="1838" y="15618"/>
                    <a:pt x="1880" y="15585"/>
                  </a:cubicBezTo>
                  <a:cubicBezTo>
                    <a:pt x="2624" y="15009"/>
                    <a:pt x="3351" y="14447"/>
                    <a:pt x="4063" y="13841"/>
                  </a:cubicBezTo>
                  <a:cubicBezTo>
                    <a:pt x="4087" y="13841"/>
                    <a:pt x="4084" y="13850"/>
                    <a:pt x="4074" y="13861"/>
                  </a:cubicBezTo>
                  <a:lnTo>
                    <a:pt x="4074" y="13861"/>
                  </a:lnTo>
                  <a:cubicBezTo>
                    <a:pt x="4268" y="13670"/>
                    <a:pt x="4476" y="13520"/>
                    <a:pt x="4655" y="13341"/>
                  </a:cubicBezTo>
                  <a:cubicBezTo>
                    <a:pt x="4716" y="13311"/>
                    <a:pt x="4746" y="13311"/>
                    <a:pt x="4777" y="13311"/>
                  </a:cubicBezTo>
                  <a:cubicBezTo>
                    <a:pt x="4730" y="13311"/>
                    <a:pt x="5852" y="12355"/>
                    <a:pt x="5883" y="12355"/>
                  </a:cubicBezTo>
                  <a:lnTo>
                    <a:pt x="5852" y="12295"/>
                  </a:lnTo>
                  <a:cubicBezTo>
                    <a:pt x="5943" y="12222"/>
                    <a:pt x="5981" y="12210"/>
                    <a:pt x="6006" y="12210"/>
                  </a:cubicBezTo>
                  <a:cubicBezTo>
                    <a:pt x="6019" y="12210"/>
                    <a:pt x="6028" y="12213"/>
                    <a:pt x="6040" y="12213"/>
                  </a:cubicBezTo>
                  <a:cubicBezTo>
                    <a:pt x="6062" y="12213"/>
                    <a:pt x="6093" y="12201"/>
                    <a:pt x="6171" y="12129"/>
                  </a:cubicBezTo>
                  <a:cubicBezTo>
                    <a:pt x="6186" y="11992"/>
                    <a:pt x="6519" y="11870"/>
                    <a:pt x="6550" y="11779"/>
                  </a:cubicBezTo>
                  <a:cubicBezTo>
                    <a:pt x="6550" y="11779"/>
                    <a:pt x="6624" y="11727"/>
                    <a:pt x="6657" y="11727"/>
                  </a:cubicBezTo>
                  <a:cubicBezTo>
                    <a:pt x="6663" y="11727"/>
                    <a:pt x="6668" y="11729"/>
                    <a:pt x="6671" y="11734"/>
                  </a:cubicBezTo>
                  <a:cubicBezTo>
                    <a:pt x="6671" y="11658"/>
                    <a:pt x="6762" y="11643"/>
                    <a:pt x="6823" y="11583"/>
                  </a:cubicBezTo>
                  <a:cubicBezTo>
                    <a:pt x="6828" y="11573"/>
                    <a:pt x="6826" y="11569"/>
                    <a:pt x="6821" y="11569"/>
                  </a:cubicBezTo>
                  <a:cubicBezTo>
                    <a:pt x="6809" y="11569"/>
                    <a:pt x="6782" y="11583"/>
                    <a:pt x="6762" y="11583"/>
                  </a:cubicBezTo>
                  <a:lnTo>
                    <a:pt x="6899" y="11446"/>
                  </a:lnTo>
                  <a:cubicBezTo>
                    <a:pt x="6924" y="11436"/>
                    <a:pt x="6944" y="11431"/>
                    <a:pt x="6957" y="11431"/>
                  </a:cubicBezTo>
                  <a:cubicBezTo>
                    <a:pt x="6984" y="11431"/>
                    <a:pt x="6984" y="11451"/>
                    <a:pt x="6944" y="11492"/>
                  </a:cubicBezTo>
                  <a:cubicBezTo>
                    <a:pt x="7338" y="11203"/>
                    <a:pt x="9203" y="9824"/>
                    <a:pt x="9597" y="9491"/>
                  </a:cubicBezTo>
                  <a:cubicBezTo>
                    <a:pt x="9526" y="9491"/>
                    <a:pt x="9428" y="9598"/>
                    <a:pt x="9341" y="9598"/>
                  </a:cubicBezTo>
                  <a:cubicBezTo>
                    <a:pt x="9336" y="9598"/>
                    <a:pt x="9330" y="9597"/>
                    <a:pt x="9325" y="9596"/>
                  </a:cubicBezTo>
                  <a:cubicBezTo>
                    <a:pt x="9400" y="9475"/>
                    <a:pt x="9491" y="9475"/>
                    <a:pt x="9506" y="9414"/>
                  </a:cubicBezTo>
                  <a:cubicBezTo>
                    <a:pt x="9517" y="9419"/>
                    <a:pt x="9528" y="9421"/>
                    <a:pt x="9539" y="9421"/>
                  </a:cubicBezTo>
                  <a:cubicBezTo>
                    <a:pt x="9638" y="9421"/>
                    <a:pt x="9767" y="9262"/>
                    <a:pt x="9887" y="9262"/>
                  </a:cubicBezTo>
                  <a:cubicBezTo>
                    <a:pt x="9891" y="9262"/>
                    <a:pt x="9896" y="9262"/>
                    <a:pt x="9901" y="9263"/>
                  </a:cubicBezTo>
                  <a:lnTo>
                    <a:pt x="9901" y="9188"/>
                  </a:lnTo>
                  <a:lnTo>
                    <a:pt x="9976" y="9172"/>
                  </a:lnTo>
                  <a:cubicBezTo>
                    <a:pt x="10416" y="8763"/>
                    <a:pt x="10067" y="9066"/>
                    <a:pt x="10507" y="8747"/>
                  </a:cubicBezTo>
                  <a:cubicBezTo>
                    <a:pt x="10746" y="8554"/>
                    <a:pt x="10809" y="8403"/>
                    <a:pt x="10970" y="8326"/>
                  </a:cubicBezTo>
                  <a:lnTo>
                    <a:pt x="10970" y="8326"/>
                  </a:lnTo>
                  <a:cubicBezTo>
                    <a:pt x="10956" y="8332"/>
                    <a:pt x="10938" y="8337"/>
                    <a:pt x="10925" y="8337"/>
                  </a:cubicBezTo>
                  <a:cubicBezTo>
                    <a:pt x="10906" y="8337"/>
                    <a:pt x="10898" y="8326"/>
                    <a:pt x="10931" y="8292"/>
                  </a:cubicBezTo>
                  <a:cubicBezTo>
                    <a:pt x="10935" y="8295"/>
                    <a:pt x="10938" y="8296"/>
                    <a:pt x="10942" y="8296"/>
                  </a:cubicBezTo>
                  <a:cubicBezTo>
                    <a:pt x="10990" y="8296"/>
                    <a:pt x="11080" y="8140"/>
                    <a:pt x="11137" y="8140"/>
                  </a:cubicBezTo>
                  <a:cubicBezTo>
                    <a:pt x="11139" y="8140"/>
                    <a:pt x="11142" y="8140"/>
                    <a:pt x="11144" y="8141"/>
                  </a:cubicBezTo>
                  <a:cubicBezTo>
                    <a:pt x="11204" y="8096"/>
                    <a:pt x="11417" y="7944"/>
                    <a:pt x="11295" y="7944"/>
                  </a:cubicBezTo>
                  <a:cubicBezTo>
                    <a:pt x="11338" y="7944"/>
                    <a:pt x="11439" y="7886"/>
                    <a:pt x="11470" y="7886"/>
                  </a:cubicBezTo>
                  <a:cubicBezTo>
                    <a:pt x="11484" y="7886"/>
                    <a:pt x="11485" y="7897"/>
                    <a:pt x="11461" y="7929"/>
                  </a:cubicBezTo>
                  <a:cubicBezTo>
                    <a:pt x="11522" y="7884"/>
                    <a:pt x="11583" y="7838"/>
                    <a:pt x="11613" y="7793"/>
                  </a:cubicBezTo>
                  <a:lnTo>
                    <a:pt x="11613" y="7793"/>
                  </a:lnTo>
                  <a:lnTo>
                    <a:pt x="11522" y="7838"/>
                  </a:lnTo>
                  <a:cubicBezTo>
                    <a:pt x="11734" y="7672"/>
                    <a:pt x="11871" y="7625"/>
                    <a:pt x="11977" y="7474"/>
                  </a:cubicBezTo>
                  <a:lnTo>
                    <a:pt x="11977" y="7474"/>
                  </a:lnTo>
                  <a:lnTo>
                    <a:pt x="11871" y="7520"/>
                  </a:lnTo>
                  <a:cubicBezTo>
                    <a:pt x="11983" y="7422"/>
                    <a:pt x="12081" y="7351"/>
                    <a:pt x="12166" y="7351"/>
                  </a:cubicBezTo>
                  <a:cubicBezTo>
                    <a:pt x="12174" y="7351"/>
                    <a:pt x="12182" y="7351"/>
                    <a:pt x="12189" y="7353"/>
                  </a:cubicBezTo>
                  <a:lnTo>
                    <a:pt x="12068" y="7459"/>
                  </a:lnTo>
                  <a:cubicBezTo>
                    <a:pt x="12280" y="7308"/>
                    <a:pt x="12401" y="7201"/>
                    <a:pt x="12553" y="7049"/>
                  </a:cubicBezTo>
                  <a:lnTo>
                    <a:pt x="12553" y="7049"/>
                  </a:lnTo>
                  <a:lnTo>
                    <a:pt x="12492" y="7095"/>
                  </a:lnTo>
                  <a:cubicBezTo>
                    <a:pt x="12660" y="6867"/>
                    <a:pt x="13766" y="5958"/>
                    <a:pt x="13917" y="5731"/>
                  </a:cubicBezTo>
                  <a:lnTo>
                    <a:pt x="13917" y="5731"/>
                  </a:lnTo>
                  <a:lnTo>
                    <a:pt x="13796" y="5761"/>
                  </a:lnTo>
                  <a:lnTo>
                    <a:pt x="13942" y="5600"/>
                  </a:lnTo>
                  <a:lnTo>
                    <a:pt x="13942" y="5600"/>
                  </a:lnTo>
                  <a:cubicBezTo>
                    <a:pt x="13925" y="5633"/>
                    <a:pt x="13954" y="5772"/>
                    <a:pt x="13940" y="5801"/>
                  </a:cubicBezTo>
                  <a:lnTo>
                    <a:pt x="13940" y="5801"/>
                  </a:lnTo>
                  <a:cubicBezTo>
                    <a:pt x="14334" y="5501"/>
                    <a:pt x="16209" y="4001"/>
                    <a:pt x="16555" y="3760"/>
                  </a:cubicBezTo>
                  <a:cubicBezTo>
                    <a:pt x="16597" y="3737"/>
                    <a:pt x="16623" y="3729"/>
                    <a:pt x="16638" y="3729"/>
                  </a:cubicBezTo>
                  <a:cubicBezTo>
                    <a:pt x="16684" y="3729"/>
                    <a:pt x="16635" y="3805"/>
                    <a:pt x="16646" y="3805"/>
                  </a:cubicBezTo>
                  <a:cubicBezTo>
                    <a:pt x="16798" y="3669"/>
                    <a:pt x="16677" y="3714"/>
                    <a:pt x="16828" y="3609"/>
                  </a:cubicBezTo>
                  <a:cubicBezTo>
                    <a:pt x="16837" y="3603"/>
                    <a:pt x="16843" y="3600"/>
                    <a:pt x="16847" y="3600"/>
                  </a:cubicBezTo>
                  <a:cubicBezTo>
                    <a:pt x="16863" y="3600"/>
                    <a:pt x="16841" y="3645"/>
                    <a:pt x="16828" y="3669"/>
                  </a:cubicBezTo>
                  <a:cubicBezTo>
                    <a:pt x="16889" y="3609"/>
                    <a:pt x="16949" y="3578"/>
                    <a:pt x="16935" y="3563"/>
                  </a:cubicBezTo>
                  <a:lnTo>
                    <a:pt x="16935" y="3563"/>
                  </a:lnTo>
                  <a:cubicBezTo>
                    <a:pt x="16918" y="3573"/>
                    <a:pt x="16903" y="3577"/>
                    <a:pt x="16891" y="3577"/>
                  </a:cubicBezTo>
                  <a:cubicBezTo>
                    <a:pt x="16849" y="3577"/>
                    <a:pt x="16830" y="3529"/>
                    <a:pt x="16783" y="3518"/>
                  </a:cubicBezTo>
                  <a:lnTo>
                    <a:pt x="16965" y="3381"/>
                  </a:lnTo>
                  <a:lnTo>
                    <a:pt x="16995" y="3411"/>
                  </a:lnTo>
                  <a:cubicBezTo>
                    <a:pt x="17026" y="3381"/>
                    <a:pt x="17026" y="3245"/>
                    <a:pt x="17208" y="3124"/>
                  </a:cubicBezTo>
                  <a:cubicBezTo>
                    <a:pt x="17525" y="2911"/>
                    <a:pt x="17844" y="2638"/>
                    <a:pt x="18162" y="2410"/>
                  </a:cubicBezTo>
                  <a:lnTo>
                    <a:pt x="18162" y="2410"/>
                  </a:lnTo>
                  <a:cubicBezTo>
                    <a:pt x="18162" y="2426"/>
                    <a:pt x="18117" y="2487"/>
                    <a:pt x="18057" y="2547"/>
                  </a:cubicBezTo>
                  <a:cubicBezTo>
                    <a:pt x="18102" y="2517"/>
                    <a:pt x="18162" y="2471"/>
                    <a:pt x="18208" y="2457"/>
                  </a:cubicBezTo>
                  <a:lnTo>
                    <a:pt x="18208" y="2457"/>
                  </a:lnTo>
                  <a:cubicBezTo>
                    <a:pt x="18203" y="2457"/>
                    <a:pt x="18198" y="2458"/>
                    <a:pt x="18194" y="2458"/>
                  </a:cubicBezTo>
                  <a:cubicBezTo>
                    <a:pt x="18130" y="2458"/>
                    <a:pt x="18274" y="2361"/>
                    <a:pt x="18264" y="2361"/>
                  </a:cubicBezTo>
                  <a:lnTo>
                    <a:pt x="18264" y="2361"/>
                  </a:lnTo>
                  <a:cubicBezTo>
                    <a:pt x="18263" y="2361"/>
                    <a:pt x="18259" y="2363"/>
                    <a:pt x="18253" y="2366"/>
                  </a:cubicBezTo>
                  <a:cubicBezTo>
                    <a:pt x="18405" y="2107"/>
                    <a:pt x="18754" y="1956"/>
                    <a:pt x="18906" y="1743"/>
                  </a:cubicBezTo>
                  <a:cubicBezTo>
                    <a:pt x="18875" y="1668"/>
                    <a:pt x="18344" y="183"/>
                    <a:pt x="18283" y="106"/>
                  </a:cubicBezTo>
                  <a:cubicBezTo>
                    <a:pt x="18344" y="61"/>
                    <a:pt x="18405" y="15"/>
                    <a:pt x="18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6"/>
            <p:cNvSpPr/>
            <p:nvPr/>
          </p:nvSpPr>
          <p:spPr>
            <a:xfrm>
              <a:off x="6527625" y="3144550"/>
              <a:ext cx="7225" cy="3800"/>
            </a:xfrm>
            <a:custGeom>
              <a:rect b="b" l="l" r="r" t="t"/>
              <a:pathLst>
                <a:path extrusionOk="0" h="152" w="289">
                  <a:moveTo>
                    <a:pt x="288" y="0"/>
                  </a:moveTo>
                  <a:cubicBezTo>
                    <a:pt x="197" y="30"/>
                    <a:pt x="92" y="61"/>
                    <a:pt x="1" y="152"/>
                  </a:cubicBezTo>
                  <a:cubicBezTo>
                    <a:pt x="76" y="136"/>
                    <a:pt x="183" y="75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6"/>
            <p:cNvSpPr/>
            <p:nvPr/>
          </p:nvSpPr>
          <p:spPr>
            <a:xfrm>
              <a:off x="6534825" y="3144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6"/>
            <p:cNvSpPr/>
            <p:nvPr/>
          </p:nvSpPr>
          <p:spPr>
            <a:xfrm>
              <a:off x="6503725" y="2760175"/>
              <a:ext cx="492375" cy="384750"/>
            </a:xfrm>
            <a:custGeom>
              <a:rect b="b" l="l" r="r" t="t"/>
              <a:pathLst>
                <a:path extrusionOk="0" h="15390" w="19695">
                  <a:moveTo>
                    <a:pt x="14481" y="5611"/>
                  </a:moveTo>
                  <a:cubicBezTo>
                    <a:pt x="14481" y="5611"/>
                    <a:pt x="14480" y="5612"/>
                    <a:pt x="14479" y="5612"/>
                  </a:cubicBezTo>
                  <a:cubicBezTo>
                    <a:pt x="14480" y="5612"/>
                    <a:pt x="14481" y="5612"/>
                    <a:pt x="14481" y="5611"/>
                  </a:cubicBezTo>
                  <a:close/>
                  <a:moveTo>
                    <a:pt x="11417" y="8098"/>
                  </a:moveTo>
                  <a:lnTo>
                    <a:pt x="11417" y="8098"/>
                  </a:lnTo>
                  <a:cubicBezTo>
                    <a:pt x="11413" y="8100"/>
                    <a:pt x="11410" y="8102"/>
                    <a:pt x="11406" y="8104"/>
                  </a:cubicBezTo>
                  <a:lnTo>
                    <a:pt x="11406" y="8104"/>
                  </a:lnTo>
                  <a:cubicBezTo>
                    <a:pt x="11411" y="8103"/>
                    <a:pt x="11415" y="8101"/>
                    <a:pt x="11417" y="8098"/>
                  </a:cubicBezTo>
                  <a:close/>
                  <a:moveTo>
                    <a:pt x="19361" y="1"/>
                  </a:moveTo>
                  <a:cubicBezTo>
                    <a:pt x="19309" y="1"/>
                    <a:pt x="19204" y="69"/>
                    <a:pt x="19149" y="124"/>
                  </a:cubicBezTo>
                  <a:lnTo>
                    <a:pt x="19163" y="185"/>
                  </a:lnTo>
                  <a:cubicBezTo>
                    <a:pt x="19099" y="236"/>
                    <a:pt x="19078" y="244"/>
                    <a:pt x="19064" y="244"/>
                  </a:cubicBezTo>
                  <a:cubicBezTo>
                    <a:pt x="19058" y="244"/>
                    <a:pt x="19053" y="243"/>
                    <a:pt x="19046" y="243"/>
                  </a:cubicBezTo>
                  <a:cubicBezTo>
                    <a:pt x="19032" y="243"/>
                    <a:pt x="19010" y="249"/>
                    <a:pt x="18951" y="290"/>
                  </a:cubicBezTo>
                  <a:cubicBezTo>
                    <a:pt x="18921" y="260"/>
                    <a:pt x="19058" y="155"/>
                    <a:pt x="19179" y="64"/>
                  </a:cubicBezTo>
                  <a:lnTo>
                    <a:pt x="19179" y="64"/>
                  </a:lnTo>
                  <a:cubicBezTo>
                    <a:pt x="19058" y="139"/>
                    <a:pt x="18936" y="185"/>
                    <a:pt x="18921" y="260"/>
                  </a:cubicBezTo>
                  <a:cubicBezTo>
                    <a:pt x="18897" y="269"/>
                    <a:pt x="18882" y="272"/>
                    <a:pt x="18871" y="272"/>
                  </a:cubicBezTo>
                  <a:cubicBezTo>
                    <a:pt x="18842" y="272"/>
                    <a:pt x="18848" y="247"/>
                    <a:pt x="18825" y="247"/>
                  </a:cubicBezTo>
                  <a:cubicBezTo>
                    <a:pt x="18813" y="247"/>
                    <a:pt x="18793" y="254"/>
                    <a:pt x="18754" y="276"/>
                  </a:cubicBezTo>
                  <a:cubicBezTo>
                    <a:pt x="18678" y="336"/>
                    <a:pt x="18587" y="458"/>
                    <a:pt x="18466" y="503"/>
                  </a:cubicBezTo>
                  <a:cubicBezTo>
                    <a:pt x="18193" y="624"/>
                    <a:pt x="18118" y="822"/>
                    <a:pt x="17859" y="943"/>
                  </a:cubicBezTo>
                  <a:lnTo>
                    <a:pt x="17875" y="913"/>
                  </a:lnTo>
                  <a:lnTo>
                    <a:pt x="17875" y="913"/>
                  </a:lnTo>
                  <a:cubicBezTo>
                    <a:pt x="17784" y="943"/>
                    <a:pt x="17647" y="1079"/>
                    <a:pt x="17481" y="1155"/>
                  </a:cubicBezTo>
                  <a:cubicBezTo>
                    <a:pt x="17496" y="1150"/>
                    <a:pt x="17513" y="1146"/>
                    <a:pt x="17525" y="1146"/>
                  </a:cubicBezTo>
                  <a:cubicBezTo>
                    <a:pt x="17550" y="1146"/>
                    <a:pt x="17556" y="1160"/>
                    <a:pt x="17496" y="1200"/>
                  </a:cubicBezTo>
                  <a:cubicBezTo>
                    <a:pt x="17314" y="1291"/>
                    <a:pt x="17223" y="1398"/>
                    <a:pt x="17071" y="1458"/>
                  </a:cubicBezTo>
                  <a:lnTo>
                    <a:pt x="16980" y="1580"/>
                  </a:lnTo>
                  <a:cubicBezTo>
                    <a:pt x="16404" y="1974"/>
                    <a:pt x="14115" y="3595"/>
                    <a:pt x="13554" y="4036"/>
                  </a:cubicBezTo>
                  <a:lnTo>
                    <a:pt x="13584" y="4020"/>
                  </a:lnTo>
                  <a:lnTo>
                    <a:pt x="13584" y="4020"/>
                  </a:lnTo>
                  <a:cubicBezTo>
                    <a:pt x="12721" y="4672"/>
                    <a:pt x="10916" y="5976"/>
                    <a:pt x="10053" y="6673"/>
                  </a:cubicBezTo>
                  <a:cubicBezTo>
                    <a:pt x="9885" y="6749"/>
                    <a:pt x="9703" y="6900"/>
                    <a:pt x="9552" y="6991"/>
                  </a:cubicBezTo>
                  <a:cubicBezTo>
                    <a:pt x="9578" y="6978"/>
                    <a:pt x="9596" y="6973"/>
                    <a:pt x="9606" y="6973"/>
                  </a:cubicBezTo>
                  <a:cubicBezTo>
                    <a:pt x="9630" y="6973"/>
                    <a:pt x="9610" y="7005"/>
                    <a:pt x="9567" y="7037"/>
                  </a:cubicBezTo>
                  <a:cubicBezTo>
                    <a:pt x="9127" y="7355"/>
                    <a:pt x="9552" y="7082"/>
                    <a:pt x="9113" y="7431"/>
                  </a:cubicBezTo>
                  <a:cubicBezTo>
                    <a:pt x="8628" y="7840"/>
                    <a:pt x="6641" y="9251"/>
                    <a:pt x="6156" y="9554"/>
                  </a:cubicBezTo>
                  <a:cubicBezTo>
                    <a:pt x="5959" y="9781"/>
                    <a:pt x="5610" y="9962"/>
                    <a:pt x="5398" y="10175"/>
                  </a:cubicBezTo>
                  <a:lnTo>
                    <a:pt x="5414" y="10144"/>
                  </a:lnTo>
                  <a:lnTo>
                    <a:pt x="5414" y="10144"/>
                  </a:lnTo>
                  <a:cubicBezTo>
                    <a:pt x="5171" y="10372"/>
                    <a:pt x="3670" y="11373"/>
                    <a:pt x="3382" y="11600"/>
                  </a:cubicBezTo>
                  <a:lnTo>
                    <a:pt x="3427" y="11585"/>
                  </a:lnTo>
                  <a:lnTo>
                    <a:pt x="3427" y="11585"/>
                  </a:lnTo>
                  <a:cubicBezTo>
                    <a:pt x="3185" y="11797"/>
                    <a:pt x="3185" y="11721"/>
                    <a:pt x="2958" y="11842"/>
                  </a:cubicBezTo>
                  <a:cubicBezTo>
                    <a:pt x="3033" y="11888"/>
                    <a:pt x="2836" y="12085"/>
                    <a:pt x="2745" y="12145"/>
                  </a:cubicBezTo>
                  <a:lnTo>
                    <a:pt x="2745" y="12131"/>
                  </a:lnTo>
                  <a:cubicBezTo>
                    <a:pt x="2624" y="12236"/>
                    <a:pt x="2366" y="12495"/>
                    <a:pt x="2154" y="12661"/>
                  </a:cubicBezTo>
                  <a:lnTo>
                    <a:pt x="2139" y="12616"/>
                  </a:lnTo>
                  <a:cubicBezTo>
                    <a:pt x="1987" y="12782"/>
                    <a:pt x="1638" y="13010"/>
                    <a:pt x="1517" y="13101"/>
                  </a:cubicBezTo>
                  <a:cubicBezTo>
                    <a:pt x="1214" y="13298"/>
                    <a:pt x="714" y="13556"/>
                    <a:pt x="350" y="13889"/>
                  </a:cubicBezTo>
                  <a:lnTo>
                    <a:pt x="31" y="13965"/>
                  </a:lnTo>
                  <a:lnTo>
                    <a:pt x="1" y="14011"/>
                  </a:lnTo>
                  <a:cubicBezTo>
                    <a:pt x="1" y="14011"/>
                    <a:pt x="379" y="15366"/>
                    <a:pt x="1027" y="15366"/>
                  </a:cubicBezTo>
                  <a:cubicBezTo>
                    <a:pt x="1053" y="15366"/>
                    <a:pt x="1081" y="15364"/>
                    <a:pt x="1108" y="15359"/>
                  </a:cubicBezTo>
                  <a:lnTo>
                    <a:pt x="1123" y="15390"/>
                  </a:lnTo>
                  <a:lnTo>
                    <a:pt x="1214" y="15314"/>
                  </a:lnTo>
                  <a:cubicBezTo>
                    <a:pt x="1325" y="15265"/>
                    <a:pt x="1366" y="15196"/>
                    <a:pt x="1385" y="15196"/>
                  </a:cubicBezTo>
                  <a:cubicBezTo>
                    <a:pt x="1390" y="15196"/>
                    <a:pt x="1393" y="15199"/>
                    <a:pt x="1396" y="15208"/>
                  </a:cubicBezTo>
                  <a:lnTo>
                    <a:pt x="1229" y="15329"/>
                  </a:lnTo>
                  <a:cubicBezTo>
                    <a:pt x="1272" y="15301"/>
                    <a:pt x="1293" y="15290"/>
                    <a:pt x="1302" y="15290"/>
                  </a:cubicBezTo>
                  <a:cubicBezTo>
                    <a:pt x="1322" y="15290"/>
                    <a:pt x="1276" y="15343"/>
                    <a:pt x="1244" y="15375"/>
                  </a:cubicBezTo>
                  <a:cubicBezTo>
                    <a:pt x="1305" y="15345"/>
                    <a:pt x="1365" y="15314"/>
                    <a:pt x="1411" y="15299"/>
                  </a:cubicBezTo>
                  <a:cubicBezTo>
                    <a:pt x="1416" y="15289"/>
                    <a:pt x="1415" y="15285"/>
                    <a:pt x="1409" y="15285"/>
                  </a:cubicBezTo>
                  <a:cubicBezTo>
                    <a:pt x="1398" y="15285"/>
                    <a:pt x="1371" y="15299"/>
                    <a:pt x="1351" y="15299"/>
                  </a:cubicBezTo>
                  <a:cubicBezTo>
                    <a:pt x="1411" y="15238"/>
                    <a:pt x="1487" y="15147"/>
                    <a:pt x="1578" y="15102"/>
                  </a:cubicBezTo>
                  <a:cubicBezTo>
                    <a:pt x="1616" y="15076"/>
                    <a:pt x="1637" y="15069"/>
                    <a:pt x="1650" y="15069"/>
                  </a:cubicBezTo>
                  <a:cubicBezTo>
                    <a:pt x="1668" y="15069"/>
                    <a:pt x="1671" y="15084"/>
                    <a:pt x="1690" y="15084"/>
                  </a:cubicBezTo>
                  <a:cubicBezTo>
                    <a:pt x="1704" y="15084"/>
                    <a:pt x="1728" y="15075"/>
                    <a:pt x="1775" y="15042"/>
                  </a:cubicBezTo>
                  <a:cubicBezTo>
                    <a:pt x="2578" y="14510"/>
                    <a:pt x="3366" y="14011"/>
                    <a:pt x="4155" y="13435"/>
                  </a:cubicBezTo>
                  <a:cubicBezTo>
                    <a:pt x="4185" y="13435"/>
                    <a:pt x="4155" y="13449"/>
                    <a:pt x="4140" y="13480"/>
                  </a:cubicBezTo>
                  <a:cubicBezTo>
                    <a:pt x="4367" y="13283"/>
                    <a:pt x="4595" y="13146"/>
                    <a:pt x="4791" y="12964"/>
                  </a:cubicBezTo>
                  <a:cubicBezTo>
                    <a:pt x="4868" y="12950"/>
                    <a:pt x="4898" y="12950"/>
                    <a:pt x="4929" y="12950"/>
                  </a:cubicBezTo>
                  <a:cubicBezTo>
                    <a:pt x="4898" y="12950"/>
                    <a:pt x="5186" y="12737"/>
                    <a:pt x="5505" y="12509"/>
                  </a:cubicBezTo>
                  <a:cubicBezTo>
                    <a:pt x="5656" y="12404"/>
                    <a:pt x="5808" y="12283"/>
                    <a:pt x="5929" y="12206"/>
                  </a:cubicBezTo>
                  <a:cubicBezTo>
                    <a:pt x="6035" y="12115"/>
                    <a:pt x="6126" y="12055"/>
                    <a:pt x="6126" y="12055"/>
                  </a:cubicBezTo>
                  <a:lnTo>
                    <a:pt x="6095" y="11979"/>
                  </a:lnTo>
                  <a:cubicBezTo>
                    <a:pt x="6184" y="11918"/>
                    <a:pt x="6224" y="11906"/>
                    <a:pt x="6249" y="11906"/>
                  </a:cubicBezTo>
                  <a:cubicBezTo>
                    <a:pt x="6266" y="11906"/>
                    <a:pt x="6275" y="11912"/>
                    <a:pt x="6289" y="11912"/>
                  </a:cubicBezTo>
                  <a:cubicBezTo>
                    <a:pt x="6309" y="11912"/>
                    <a:pt x="6338" y="11898"/>
                    <a:pt x="6414" y="11828"/>
                  </a:cubicBezTo>
                  <a:cubicBezTo>
                    <a:pt x="6445" y="11691"/>
                    <a:pt x="6778" y="11585"/>
                    <a:pt x="6823" y="11478"/>
                  </a:cubicBezTo>
                  <a:cubicBezTo>
                    <a:pt x="6823" y="11480"/>
                    <a:pt x="6824" y="11481"/>
                    <a:pt x="6826" y="11481"/>
                  </a:cubicBezTo>
                  <a:cubicBezTo>
                    <a:pt x="6839" y="11481"/>
                    <a:pt x="6901" y="11441"/>
                    <a:pt x="6930" y="11441"/>
                  </a:cubicBezTo>
                  <a:cubicBezTo>
                    <a:pt x="6937" y="11441"/>
                    <a:pt x="6942" y="11443"/>
                    <a:pt x="6944" y="11448"/>
                  </a:cubicBezTo>
                  <a:cubicBezTo>
                    <a:pt x="6944" y="11373"/>
                    <a:pt x="7051" y="11357"/>
                    <a:pt x="7112" y="11297"/>
                  </a:cubicBezTo>
                  <a:cubicBezTo>
                    <a:pt x="7116" y="11286"/>
                    <a:pt x="7115" y="11283"/>
                    <a:pt x="7109" y="11283"/>
                  </a:cubicBezTo>
                  <a:cubicBezTo>
                    <a:pt x="7098" y="11283"/>
                    <a:pt x="7071" y="11297"/>
                    <a:pt x="7051" y="11297"/>
                  </a:cubicBezTo>
                  <a:lnTo>
                    <a:pt x="7187" y="11161"/>
                  </a:lnTo>
                  <a:cubicBezTo>
                    <a:pt x="7212" y="11150"/>
                    <a:pt x="7233" y="11145"/>
                    <a:pt x="7247" y="11145"/>
                  </a:cubicBezTo>
                  <a:cubicBezTo>
                    <a:pt x="7273" y="11145"/>
                    <a:pt x="7273" y="11165"/>
                    <a:pt x="7233" y="11206"/>
                  </a:cubicBezTo>
                  <a:cubicBezTo>
                    <a:pt x="7642" y="10933"/>
                    <a:pt x="9582" y="9568"/>
                    <a:pt x="9992" y="9235"/>
                  </a:cubicBezTo>
                  <a:cubicBezTo>
                    <a:pt x="9920" y="9235"/>
                    <a:pt x="9808" y="9343"/>
                    <a:pt x="9719" y="9343"/>
                  </a:cubicBezTo>
                  <a:cubicBezTo>
                    <a:pt x="9714" y="9343"/>
                    <a:pt x="9708" y="9342"/>
                    <a:pt x="9703" y="9341"/>
                  </a:cubicBezTo>
                  <a:cubicBezTo>
                    <a:pt x="9794" y="9235"/>
                    <a:pt x="9885" y="9235"/>
                    <a:pt x="9901" y="9160"/>
                  </a:cubicBezTo>
                  <a:cubicBezTo>
                    <a:pt x="9911" y="9164"/>
                    <a:pt x="9922" y="9166"/>
                    <a:pt x="9933" y="9166"/>
                  </a:cubicBezTo>
                  <a:cubicBezTo>
                    <a:pt x="10031" y="9166"/>
                    <a:pt x="10165" y="9020"/>
                    <a:pt x="10282" y="9020"/>
                  </a:cubicBezTo>
                  <a:cubicBezTo>
                    <a:pt x="10291" y="9020"/>
                    <a:pt x="10301" y="9020"/>
                    <a:pt x="10310" y="9023"/>
                  </a:cubicBezTo>
                  <a:lnTo>
                    <a:pt x="10310" y="8947"/>
                  </a:lnTo>
                  <a:lnTo>
                    <a:pt x="10386" y="8932"/>
                  </a:lnTo>
                  <a:cubicBezTo>
                    <a:pt x="10855" y="8523"/>
                    <a:pt x="10492" y="8826"/>
                    <a:pt x="10932" y="8523"/>
                  </a:cubicBezTo>
                  <a:cubicBezTo>
                    <a:pt x="11183" y="8330"/>
                    <a:pt x="11262" y="8181"/>
                    <a:pt x="11406" y="8104"/>
                  </a:cubicBezTo>
                  <a:lnTo>
                    <a:pt x="11406" y="8104"/>
                  </a:lnTo>
                  <a:cubicBezTo>
                    <a:pt x="11400" y="8106"/>
                    <a:pt x="11392" y="8107"/>
                    <a:pt x="11385" y="8107"/>
                  </a:cubicBezTo>
                  <a:cubicBezTo>
                    <a:pt x="11362" y="8107"/>
                    <a:pt x="11342" y="8097"/>
                    <a:pt x="11371" y="8068"/>
                  </a:cubicBezTo>
                  <a:lnTo>
                    <a:pt x="11371" y="8068"/>
                  </a:lnTo>
                  <a:cubicBezTo>
                    <a:pt x="11374" y="8070"/>
                    <a:pt x="11378" y="8071"/>
                    <a:pt x="11382" y="8071"/>
                  </a:cubicBezTo>
                  <a:cubicBezTo>
                    <a:pt x="11430" y="8071"/>
                    <a:pt x="11520" y="7916"/>
                    <a:pt x="11590" y="7916"/>
                  </a:cubicBezTo>
                  <a:cubicBezTo>
                    <a:pt x="11593" y="7916"/>
                    <a:pt x="11596" y="7916"/>
                    <a:pt x="11599" y="7916"/>
                  </a:cubicBezTo>
                  <a:cubicBezTo>
                    <a:pt x="11660" y="7870"/>
                    <a:pt x="11872" y="7719"/>
                    <a:pt x="11751" y="7719"/>
                  </a:cubicBezTo>
                  <a:cubicBezTo>
                    <a:pt x="11793" y="7719"/>
                    <a:pt x="11900" y="7660"/>
                    <a:pt x="11932" y="7660"/>
                  </a:cubicBezTo>
                  <a:cubicBezTo>
                    <a:pt x="11945" y="7660"/>
                    <a:pt x="11944" y="7672"/>
                    <a:pt x="11917" y="7704"/>
                  </a:cubicBezTo>
                  <a:cubicBezTo>
                    <a:pt x="11977" y="7658"/>
                    <a:pt x="12038" y="7613"/>
                    <a:pt x="12084" y="7567"/>
                  </a:cubicBezTo>
                  <a:lnTo>
                    <a:pt x="12084" y="7567"/>
                  </a:lnTo>
                  <a:lnTo>
                    <a:pt x="11993" y="7613"/>
                  </a:lnTo>
                  <a:cubicBezTo>
                    <a:pt x="12190" y="7462"/>
                    <a:pt x="12341" y="7416"/>
                    <a:pt x="12448" y="7264"/>
                  </a:cubicBezTo>
                  <a:lnTo>
                    <a:pt x="12448" y="7264"/>
                  </a:lnTo>
                  <a:lnTo>
                    <a:pt x="12357" y="7294"/>
                  </a:lnTo>
                  <a:cubicBezTo>
                    <a:pt x="12462" y="7216"/>
                    <a:pt x="12555" y="7137"/>
                    <a:pt x="12637" y="7137"/>
                  </a:cubicBezTo>
                  <a:cubicBezTo>
                    <a:pt x="12650" y="7137"/>
                    <a:pt x="12662" y="7139"/>
                    <a:pt x="12675" y="7143"/>
                  </a:cubicBezTo>
                  <a:lnTo>
                    <a:pt x="12553" y="7249"/>
                  </a:lnTo>
                  <a:cubicBezTo>
                    <a:pt x="12766" y="7098"/>
                    <a:pt x="12887" y="6991"/>
                    <a:pt x="13039" y="6839"/>
                  </a:cubicBezTo>
                  <a:lnTo>
                    <a:pt x="13039" y="6839"/>
                  </a:lnTo>
                  <a:lnTo>
                    <a:pt x="12978" y="6886"/>
                  </a:lnTo>
                  <a:cubicBezTo>
                    <a:pt x="13160" y="6673"/>
                    <a:pt x="14297" y="5764"/>
                    <a:pt x="14464" y="5552"/>
                  </a:cubicBezTo>
                  <a:lnTo>
                    <a:pt x="14464" y="5552"/>
                  </a:lnTo>
                  <a:lnTo>
                    <a:pt x="14328" y="5582"/>
                  </a:lnTo>
                  <a:lnTo>
                    <a:pt x="14479" y="5415"/>
                  </a:lnTo>
                  <a:lnTo>
                    <a:pt x="14479" y="5415"/>
                  </a:lnTo>
                  <a:cubicBezTo>
                    <a:pt x="14465" y="5432"/>
                    <a:pt x="14491" y="5594"/>
                    <a:pt x="14481" y="5611"/>
                  </a:cubicBezTo>
                  <a:lnTo>
                    <a:pt x="14481" y="5611"/>
                  </a:lnTo>
                  <a:cubicBezTo>
                    <a:pt x="14665" y="5472"/>
                    <a:pt x="15239" y="5019"/>
                    <a:pt x="15844" y="4612"/>
                  </a:cubicBezTo>
                  <a:cubicBezTo>
                    <a:pt x="16434" y="4202"/>
                    <a:pt x="17026" y="3793"/>
                    <a:pt x="17208" y="3672"/>
                  </a:cubicBezTo>
                  <a:cubicBezTo>
                    <a:pt x="17241" y="3660"/>
                    <a:pt x="17264" y="3655"/>
                    <a:pt x="17280" y="3655"/>
                  </a:cubicBezTo>
                  <a:cubicBezTo>
                    <a:pt x="17342" y="3655"/>
                    <a:pt x="17283" y="3732"/>
                    <a:pt x="17283" y="3732"/>
                  </a:cubicBezTo>
                  <a:cubicBezTo>
                    <a:pt x="17451" y="3595"/>
                    <a:pt x="17329" y="3641"/>
                    <a:pt x="17481" y="3535"/>
                  </a:cubicBezTo>
                  <a:cubicBezTo>
                    <a:pt x="17486" y="3533"/>
                    <a:pt x="17490" y="3532"/>
                    <a:pt x="17493" y="3532"/>
                  </a:cubicBezTo>
                  <a:cubicBezTo>
                    <a:pt x="17520" y="3532"/>
                    <a:pt x="17494" y="3582"/>
                    <a:pt x="17481" y="3595"/>
                  </a:cubicBezTo>
                  <a:cubicBezTo>
                    <a:pt x="17542" y="3550"/>
                    <a:pt x="17617" y="3520"/>
                    <a:pt x="17602" y="3504"/>
                  </a:cubicBezTo>
                  <a:lnTo>
                    <a:pt x="17602" y="3504"/>
                  </a:lnTo>
                  <a:cubicBezTo>
                    <a:pt x="17584" y="3514"/>
                    <a:pt x="17569" y="3517"/>
                    <a:pt x="17557" y="3517"/>
                  </a:cubicBezTo>
                  <a:cubicBezTo>
                    <a:pt x="17509" y="3517"/>
                    <a:pt x="17499" y="3459"/>
                    <a:pt x="17451" y="3459"/>
                  </a:cubicBezTo>
                  <a:lnTo>
                    <a:pt x="17647" y="3322"/>
                  </a:lnTo>
                  <a:lnTo>
                    <a:pt x="17663" y="3368"/>
                  </a:lnTo>
                  <a:cubicBezTo>
                    <a:pt x="17708" y="3338"/>
                    <a:pt x="17708" y="3201"/>
                    <a:pt x="17905" y="3080"/>
                  </a:cubicBezTo>
                  <a:cubicBezTo>
                    <a:pt x="18239" y="2883"/>
                    <a:pt x="18573" y="2625"/>
                    <a:pt x="18906" y="2413"/>
                  </a:cubicBezTo>
                  <a:lnTo>
                    <a:pt x="18906" y="2413"/>
                  </a:lnTo>
                  <a:cubicBezTo>
                    <a:pt x="18906" y="2443"/>
                    <a:pt x="18845" y="2504"/>
                    <a:pt x="18785" y="2564"/>
                  </a:cubicBezTo>
                  <a:cubicBezTo>
                    <a:pt x="18830" y="2534"/>
                    <a:pt x="18890" y="2489"/>
                    <a:pt x="18951" y="2473"/>
                  </a:cubicBezTo>
                  <a:lnTo>
                    <a:pt x="18951" y="2473"/>
                  </a:lnTo>
                  <a:cubicBezTo>
                    <a:pt x="18945" y="2474"/>
                    <a:pt x="18940" y="2475"/>
                    <a:pt x="18936" y="2475"/>
                  </a:cubicBezTo>
                  <a:cubicBezTo>
                    <a:pt x="18875" y="2475"/>
                    <a:pt x="19018" y="2378"/>
                    <a:pt x="19008" y="2378"/>
                  </a:cubicBezTo>
                  <a:lnTo>
                    <a:pt x="19008" y="2378"/>
                  </a:lnTo>
                  <a:cubicBezTo>
                    <a:pt x="19006" y="2378"/>
                    <a:pt x="19003" y="2379"/>
                    <a:pt x="18997" y="2382"/>
                  </a:cubicBezTo>
                  <a:cubicBezTo>
                    <a:pt x="19163" y="2140"/>
                    <a:pt x="19527" y="2004"/>
                    <a:pt x="19694" y="1806"/>
                  </a:cubicBezTo>
                  <a:cubicBezTo>
                    <a:pt x="19664" y="1715"/>
                    <a:pt x="19270" y="185"/>
                    <a:pt x="19209" y="94"/>
                  </a:cubicBezTo>
                  <a:cubicBezTo>
                    <a:pt x="19284" y="48"/>
                    <a:pt x="19345" y="3"/>
                    <a:pt x="19375" y="3"/>
                  </a:cubicBezTo>
                  <a:cubicBezTo>
                    <a:pt x="19371" y="2"/>
                    <a:pt x="19367" y="1"/>
                    <a:pt x="19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6"/>
            <p:cNvSpPr/>
            <p:nvPr/>
          </p:nvSpPr>
          <p:spPr>
            <a:xfrm>
              <a:off x="6551125" y="3219575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1"/>
                  </a:moveTo>
                  <a:lnTo>
                    <a:pt x="288" y="1"/>
                  </a:lnTo>
                  <a:cubicBezTo>
                    <a:pt x="197" y="31"/>
                    <a:pt x="106" y="61"/>
                    <a:pt x="1" y="137"/>
                  </a:cubicBezTo>
                  <a:cubicBezTo>
                    <a:pt x="91" y="137"/>
                    <a:pt x="197" y="6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6"/>
            <p:cNvSpPr/>
            <p:nvPr/>
          </p:nvSpPr>
          <p:spPr>
            <a:xfrm>
              <a:off x="6558300" y="3219575"/>
              <a:ext cx="425" cy="25"/>
            </a:xfrm>
            <a:custGeom>
              <a:rect b="b" l="l" r="r" t="t"/>
              <a:pathLst>
                <a:path extrusionOk="0" h="1" w="17">
                  <a:moveTo>
                    <a:pt x="1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6526875" y="2846250"/>
              <a:ext cx="473000" cy="373725"/>
            </a:xfrm>
            <a:custGeom>
              <a:rect b="b" l="l" r="r" t="t"/>
              <a:pathLst>
                <a:path extrusionOk="0" h="14949" w="18920">
                  <a:moveTo>
                    <a:pt x="16699" y="1194"/>
                  </a:moveTo>
                  <a:cubicBezTo>
                    <a:pt x="16696" y="1195"/>
                    <a:pt x="16694" y="1197"/>
                    <a:pt x="16691" y="1199"/>
                  </a:cubicBezTo>
                  <a:cubicBezTo>
                    <a:pt x="16694" y="1197"/>
                    <a:pt x="16696" y="1195"/>
                    <a:pt x="16699" y="1194"/>
                  </a:cubicBezTo>
                  <a:close/>
                  <a:moveTo>
                    <a:pt x="14040" y="5638"/>
                  </a:moveTo>
                  <a:cubicBezTo>
                    <a:pt x="14040" y="5639"/>
                    <a:pt x="14039" y="5640"/>
                    <a:pt x="14038" y="5640"/>
                  </a:cubicBezTo>
                  <a:cubicBezTo>
                    <a:pt x="14039" y="5640"/>
                    <a:pt x="14040" y="5640"/>
                    <a:pt x="14040" y="5638"/>
                  </a:cubicBezTo>
                  <a:close/>
                  <a:moveTo>
                    <a:pt x="18419" y="1"/>
                  </a:moveTo>
                  <a:lnTo>
                    <a:pt x="18419" y="1"/>
                  </a:lnTo>
                  <a:cubicBezTo>
                    <a:pt x="18389" y="1"/>
                    <a:pt x="18267" y="77"/>
                    <a:pt x="18207" y="138"/>
                  </a:cubicBezTo>
                  <a:lnTo>
                    <a:pt x="18237" y="183"/>
                  </a:lnTo>
                  <a:cubicBezTo>
                    <a:pt x="18188" y="238"/>
                    <a:pt x="18171" y="249"/>
                    <a:pt x="18160" y="249"/>
                  </a:cubicBezTo>
                  <a:cubicBezTo>
                    <a:pt x="18153" y="249"/>
                    <a:pt x="18147" y="245"/>
                    <a:pt x="18138" y="245"/>
                  </a:cubicBezTo>
                  <a:cubicBezTo>
                    <a:pt x="18125" y="245"/>
                    <a:pt x="18103" y="252"/>
                    <a:pt x="18055" y="289"/>
                  </a:cubicBezTo>
                  <a:cubicBezTo>
                    <a:pt x="18010" y="259"/>
                    <a:pt x="18132" y="152"/>
                    <a:pt x="18237" y="61"/>
                  </a:cubicBezTo>
                  <a:lnTo>
                    <a:pt x="18237" y="61"/>
                  </a:lnTo>
                  <a:cubicBezTo>
                    <a:pt x="18132" y="138"/>
                    <a:pt x="18010" y="198"/>
                    <a:pt x="18010" y="259"/>
                  </a:cubicBezTo>
                  <a:cubicBezTo>
                    <a:pt x="17984" y="274"/>
                    <a:pt x="17969" y="279"/>
                    <a:pt x="17960" y="279"/>
                  </a:cubicBezTo>
                  <a:cubicBezTo>
                    <a:pt x="17941" y="279"/>
                    <a:pt x="17942" y="260"/>
                    <a:pt x="17923" y="260"/>
                  </a:cubicBezTo>
                  <a:cubicBezTo>
                    <a:pt x="17912" y="260"/>
                    <a:pt x="17894" y="267"/>
                    <a:pt x="17859" y="289"/>
                  </a:cubicBezTo>
                  <a:cubicBezTo>
                    <a:pt x="17782" y="365"/>
                    <a:pt x="17707" y="471"/>
                    <a:pt x="17586" y="532"/>
                  </a:cubicBezTo>
                  <a:lnTo>
                    <a:pt x="17586" y="516"/>
                  </a:lnTo>
                  <a:cubicBezTo>
                    <a:pt x="17328" y="653"/>
                    <a:pt x="17283" y="850"/>
                    <a:pt x="17040" y="971"/>
                  </a:cubicBezTo>
                  <a:lnTo>
                    <a:pt x="17055" y="941"/>
                  </a:lnTo>
                  <a:lnTo>
                    <a:pt x="17055" y="941"/>
                  </a:lnTo>
                  <a:cubicBezTo>
                    <a:pt x="16965" y="970"/>
                    <a:pt x="16847" y="1103"/>
                    <a:pt x="16699" y="1194"/>
                  </a:cubicBezTo>
                  <a:lnTo>
                    <a:pt x="16699" y="1194"/>
                  </a:lnTo>
                  <a:cubicBezTo>
                    <a:pt x="16715" y="1185"/>
                    <a:pt x="16731" y="1180"/>
                    <a:pt x="16742" y="1180"/>
                  </a:cubicBezTo>
                  <a:cubicBezTo>
                    <a:pt x="16763" y="1180"/>
                    <a:pt x="16768" y="1198"/>
                    <a:pt x="16721" y="1244"/>
                  </a:cubicBezTo>
                  <a:cubicBezTo>
                    <a:pt x="16539" y="1335"/>
                    <a:pt x="16464" y="1441"/>
                    <a:pt x="16327" y="1502"/>
                  </a:cubicBezTo>
                  <a:lnTo>
                    <a:pt x="16252" y="1623"/>
                  </a:lnTo>
                  <a:cubicBezTo>
                    <a:pt x="15706" y="2018"/>
                    <a:pt x="13659" y="3715"/>
                    <a:pt x="13099" y="4094"/>
                  </a:cubicBezTo>
                  <a:lnTo>
                    <a:pt x="13113" y="4064"/>
                  </a:lnTo>
                  <a:lnTo>
                    <a:pt x="13113" y="4064"/>
                  </a:lnTo>
                  <a:cubicBezTo>
                    <a:pt x="12294" y="4700"/>
                    <a:pt x="10566" y="5929"/>
                    <a:pt x="9748" y="6610"/>
                  </a:cubicBezTo>
                  <a:cubicBezTo>
                    <a:pt x="9581" y="6671"/>
                    <a:pt x="9399" y="6808"/>
                    <a:pt x="9262" y="6899"/>
                  </a:cubicBezTo>
                  <a:cubicBezTo>
                    <a:pt x="9280" y="6892"/>
                    <a:pt x="9294" y="6889"/>
                    <a:pt x="9304" y="6889"/>
                  </a:cubicBezTo>
                  <a:cubicBezTo>
                    <a:pt x="9336" y="6889"/>
                    <a:pt x="9325" y="6921"/>
                    <a:pt x="9278" y="6944"/>
                  </a:cubicBezTo>
                  <a:cubicBezTo>
                    <a:pt x="8838" y="7247"/>
                    <a:pt x="9262" y="7005"/>
                    <a:pt x="8838" y="7324"/>
                  </a:cubicBezTo>
                  <a:cubicBezTo>
                    <a:pt x="8369" y="7702"/>
                    <a:pt x="6412" y="9021"/>
                    <a:pt x="5958" y="9309"/>
                  </a:cubicBezTo>
                  <a:cubicBezTo>
                    <a:pt x="5745" y="9521"/>
                    <a:pt x="5428" y="9703"/>
                    <a:pt x="5215" y="9901"/>
                  </a:cubicBezTo>
                  <a:lnTo>
                    <a:pt x="5230" y="9870"/>
                  </a:lnTo>
                  <a:lnTo>
                    <a:pt x="5230" y="9870"/>
                  </a:lnTo>
                  <a:cubicBezTo>
                    <a:pt x="4987" y="10067"/>
                    <a:pt x="3532" y="11023"/>
                    <a:pt x="3259" y="11249"/>
                  </a:cubicBezTo>
                  <a:lnTo>
                    <a:pt x="3305" y="11235"/>
                  </a:lnTo>
                  <a:lnTo>
                    <a:pt x="3305" y="11235"/>
                  </a:lnTo>
                  <a:cubicBezTo>
                    <a:pt x="3077" y="11447"/>
                    <a:pt x="3063" y="11371"/>
                    <a:pt x="2850" y="11492"/>
                  </a:cubicBezTo>
                  <a:cubicBezTo>
                    <a:pt x="2926" y="11538"/>
                    <a:pt x="2729" y="11720"/>
                    <a:pt x="2653" y="11781"/>
                  </a:cubicBezTo>
                  <a:lnTo>
                    <a:pt x="2638" y="11765"/>
                  </a:lnTo>
                  <a:cubicBezTo>
                    <a:pt x="2517" y="11871"/>
                    <a:pt x="2274" y="12129"/>
                    <a:pt x="2077" y="12280"/>
                  </a:cubicBezTo>
                  <a:lnTo>
                    <a:pt x="2062" y="12250"/>
                  </a:lnTo>
                  <a:cubicBezTo>
                    <a:pt x="1910" y="12401"/>
                    <a:pt x="1577" y="12614"/>
                    <a:pt x="1456" y="12705"/>
                  </a:cubicBezTo>
                  <a:cubicBezTo>
                    <a:pt x="1167" y="12902"/>
                    <a:pt x="682" y="13159"/>
                    <a:pt x="334" y="13478"/>
                  </a:cubicBezTo>
                  <a:lnTo>
                    <a:pt x="15" y="13554"/>
                  </a:lnTo>
                  <a:lnTo>
                    <a:pt x="0" y="13584"/>
                  </a:lnTo>
                  <a:cubicBezTo>
                    <a:pt x="0" y="13584"/>
                    <a:pt x="409" y="14924"/>
                    <a:pt x="1050" y="14924"/>
                  </a:cubicBezTo>
                  <a:cubicBezTo>
                    <a:pt x="1074" y="14924"/>
                    <a:pt x="1098" y="14922"/>
                    <a:pt x="1122" y="14918"/>
                  </a:cubicBezTo>
                  <a:lnTo>
                    <a:pt x="1137" y="14948"/>
                  </a:lnTo>
                  <a:lnTo>
                    <a:pt x="1228" y="14873"/>
                  </a:lnTo>
                  <a:cubicBezTo>
                    <a:pt x="1343" y="14822"/>
                    <a:pt x="1383" y="14760"/>
                    <a:pt x="1401" y="14760"/>
                  </a:cubicBezTo>
                  <a:cubicBezTo>
                    <a:pt x="1405" y="14760"/>
                    <a:pt x="1407" y="14762"/>
                    <a:pt x="1410" y="14766"/>
                  </a:cubicBezTo>
                  <a:lnTo>
                    <a:pt x="1243" y="14888"/>
                  </a:lnTo>
                  <a:cubicBezTo>
                    <a:pt x="1281" y="14865"/>
                    <a:pt x="1301" y="14856"/>
                    <a:pt x="1310" y="14856"/>
                  </a:cubicBezTo>
                  <a:cubicBezTo>
                    <a:pt x="1330" y="14856"/>
                    <a:pt x="1295" y="14902"/>
                    <a:pt x="1274" y="14934"/>
                  </a:cubicBezTo>
                  <a:cubicBezTo>
                    <a:pt x="1319" y="14903"/>
                    <a:pt x="1365" y="14873"/>
                    <a:pt x="1410" y="14857"/>
                  </a:cubicBezTo>
                  <a:cubicBezTo>
                    <a:pt x="1415" y="14847"/>
                    <a:pt x="1415" y="14844"/>
                    <a:pt x="1412" y="14844"/>
                  </a:cubicBezTo>
                  <a:lnTo>
                    <a:pt x="1412" y="14844"/>
                  </a:lnTo>
                  <a:cubicBezTo>
                    <a:pt x="1405" y="14844"/>
                    <a:pt x="1385" y="14857"/>
                    <a:pt x="1365" y="14857"/>
                  </a:cubicBezTo>
                  <a:cubicBezTo>
                    <a:pt x="1425" y="14797"/>
                    <a:pt x="1486" y="14706"/>
                    <a:pt x="1577" y="14675"/>
                  </a:cubicBezTo>
                  <a:cubicBezTo>
                    <a:pt x="1611" y="14650"/>
                    <a:pt x="1630" y="14642"/>
                    <a:pt x="1642" y="14642"/>
                  </a:cubicBezTo>
                  <a:cubicBezTo>
                    <a:pt x="1660" y="14642"/>
                    <a:pt x="1664" y="14658"/>
                    <a:pt x="1685" y="14658"/>
                  </a:cubicBezTo>
                  <a:cubicBezTo>
                    <a:pt x="1701" y="14658"/>
                    <a:pt x="1726" y="14648"/>
                    <a:pt x="1773" y="14615"/>
                  </a:cubicBezTo>
                  <a:cubicBezTo>
                    <a:pt x="2531" y="14115"/>
                    <a:pt x="3289" y="13630"/>
                    <a:pt x="4047" y="13084"/>
                  </a:cubicBezTo>
                  <a:cubicBezTo>
                    <a:pt x="4063" y="13084"/>
                    <a:pt x="4047" y="13099"/>
                    <a:pt x="4033" y="13115"/>
                  </a:cubicBezTo>
                  <a:cubicBezTo>
                    <a:pt x="4245" y="12947"/>
                    <a:pt x="4457" y="12811"/>
                    <a:pt x="4654" y="12644"/>
                  </a:cubicBezTo>
                  <a:cubicBezTo>
                    <a:pt x="4684" y="12629"/>
                    <a:pt x="4706" y="12625"/>
                    <a:pt x="4725" y="12625"/>
                  </a:cubicBezTo>
                  <a:cubicBezTo>
                    <a:pt x="4744" y="12625"/>
                    <a:pt x="4760" y="12629"/>
                    <a:pt x="4775" y="12629"/>
                  </a:cubicBezTo>
                  <a:cubicBezTo>
                    <a:pt x="4745" y="12629"/>
                    <a:pt x="5033" y="12417"/>
                    <a:pt x="5321" y="12205"/>
                  </a:cubicBezTo>
                  <a:cubicBezTo>
                    <a:pt x="5472" y="12098"/>
                    <a:pt x="5609" y="11993"/>
                    <a:pt x="5731" y="11902"/>
                  </a:cubicBezTo>
                  <a:cubicBezTo>
                    <a:pt x="5836" y="11825"/>
                    <a:pt x="5927" y="11765"/>
                    <a:pt x="5927" y="11765"/>
                  </a:cubicBezTo>
                  <a:lnTo>
                    <a:pt x="5897" y="11704"/>
                  </a:lnTo>
                  <a:cubicBezTo>
                    <a:pt x="5984" y="11641"/>
                    <a:pt x="6022" y="11628"/>
                    <a:pt x="6047" y="11628"/>
                  </a:cubicBezTo>
                  <a:cubicBezTo>
                    <a:pt x="6064" y="11628"/>
                    <a:pt x="6075" y="11634"/>
                    <a:pt x="6091" y="11634"/>
                  </a:cubicBezTo>
                  <a:cubicBezTo>
                    <a:pt x="6113" y="11634"/>
                    <a:pt x="6145" y="11623"/>
                    <a:pt x="6216" y="11568"/>
                  </a:cubicBezTo>
                  <a:cubicBezTo>
                    <a:pt x="6230" y="11417"/>
                    <a:pt x="6564" y="11326"/>
                    <a:pt x="6610" y="11235"/>
                  </a:cubicBezTo>
                  <a:cubicBezTo>
                    <a:pt x="6610" y="11235"/>
                    <a:pt x="6672" y="11190"/>
                    <a:pt x="6708" y="11190"/>
                  </a:cubicBezTo>
                  <a:cubicBezTo>
                    <a:pt x="6719" y="11190"/>
                    <a:pt x="6728" y="11194"/>
                    <a:pt x="6731" y="11204"/>
                  </a:cubicBezTo>
                  <a:cubicBezTo>
                    <a:pt x="6731" y="11128"/>
                    <a:pt x="6822" y="11114"/>
                    <a:pt x="6883" y="11053"/>
                  </a:cubicBezTo>
                  <a:cubicBezTo>
                    <a:pt x="6888" y="11043"/>
                    <a:pt x="6886" y="11039"/>
                    <a:pt x="6880" y="11039"/>
                  </a:cubicBezTo>
                  <a:cubicBezTo>
                    <a:pt x="6869" y="11039"/>
                    <a:pt x="6843" y="11053"/>
                    <a:pt x="6822" y="11053"/>
                  </a:cubicBezTo>
                  <a:lnTo>
                    <a:pt x="6958" y="10932"/>
                  </a:lnTo>
                  <a:cubicBezTo>
                    <a:pt x="6984" y="10921"/>
                    <a:pt x="7004" y="10916"/>
                    <a:pt x="7018" y="10916"/>
                  </a:cubicBezTo>
                  <a:cubicBezTo>
                    <a:pt x="7045" y="10916"/>
                    <a:pt x="7044" y="10936"/>
                    <a:pt x="7004" y="10976"/>
                  </a:cubicBezTo>
                  <a:cubicBezTo>
                    <a:pt x="7398" y="10719"/>
                    <a:pt x="9293" y="9446"/>
                    <a:pt x="9687" y="9127"/>
                  </a:cubicBezTo>
                  <a:lnTo>
                    <a:pt x="9687" y="9127"/>
                  </a:lnTo>
                  <a:cubicBezTo>
                    <a:pt x="9617" y="9142"/>
                    <a:pt x="9519" y="9235"/>
                    <a:pt x="9432" y="9235"/>
                  </a:cubicBezTo>
                  <a:cubicBezTo>
                    <a:pt x="9426" y="9235"/>
                    <a:pt x="9420" y="9235"/>
                    <a:pt x="9414" y="9234"/>
                  </a:cubicBezTo>
                  <a:cubicBezTo>
                    <a:pt x="9505" y="9127"/>
                    <a:pt x="9581" y="9127"/>
                    <a:pt x="9612" y="9052"/>
                  </a:cubicBezTo>
                  <a:cubicBezTo>
                    <a:pt x="9623" y="9059"/>
                    <a:pt x="9636" y="9063"/>
                    <a:pt x="9650" y="9063"/>
                  </a:cubicBezTo>
                  <a:cubicBezTo>
                    <a:pt x="9737" y="9063"/>
                    <a:pt x="9865" y="8927"/>
                    <a:pt x="9978" y="8927"/>
                  </a:cubicBezTo>
                  <a:cubicBezTo>
                    <a:pt x="9987" y="8927"/>
                    <a:pt x="9997" y="8928"/>
                    <a:pt x="10006" y="8930"/>
                  </a:cubicBezTo>
                  <a:lnTo>
                    <a:pt x="10006" y="8870"/>
                  </a:lnTo>
                  <a:lnTo>
                    <a:pt x="10081" y="8854"/>
                  </a:lnTo>
                  <a:cubicBezTo>
                    <a:pt x="10536" y="8460"/>
                    <a:pt x="10172" y="8749"/>
                    <a:pt x="10612" y="8460"/>
                  </a:cubicBezTo>
                  <a:cubicBezTo>
                    <a:pt x="10855" y="8278"/>
                    <a:pt x="10930" y="8126"/>
                    <a:pt x="11082" y="8051"/>
                  </a:cubicBezTo>
                  <a:lnTo>
                    <a:pt x="11082" y="8051"/>
                  </a:lnTo>
                  <a:cubicBezTo>
                    <a:pt x="11071" y="8056"/>
                    <a:pt x="11054" y="8060"/>
                    <a:pt x="11040" y="8060"/>
                  </a:cubicBezTo>
                  <a:cubicBezTo>
                    <a:pt x="11015" y="8060"/>
                    <a:pt x="10998" y="8049"/>
                    <a:pt x="11037" y="8021"/>
                  </a:cubicBezTo>
                  <a:lnTo>
                    <a:pt x="11037" y="8021"/>
                  </a:lnTo>
                  <a:cubicBezTo>
                    <a:pt x="11040" y="8023"/>
                    <a:pt x="11044" y="8024"/>
                    <a:pt x="11047" y="8024"/>
                  </a:cubicBezTo>
                  <a:cubicBezTo>
                    <a:pt x="11093" y="8024"/>
                    <a:pt x="11178" y="7881"/>
                    <a:pt x="11235" y="7881"/>
                  </a:cubicBezTo>
                  <a:cubicBezTo>
                    <a:pt x="11240" y="7881"/>
                    <a:pt x="11245" y="7882"/>
                    <a:pt x="11249" y="7884"/>
                  </a:cubicBezTo>
                  <a:cubicBezTo>
                    <a:pt x="11310" y="7823"/>
                    <a:pt x="11506" y="7687"/>
                    <a:pt x="11401" y="7687"/>
                  </a:cubicBezTo>
                  <a:cubicBezTo>
                    <a:pt x="11443" y="7687"/>
                    <a:pt x="11544" y="7628"/>
                    <a:pt x="11571" y="7628"/>
                  </a:cubicBezTo>
                  <a:cubicBezTo>
                    <a:pt x="11582" y="7628"/>
                    <a:pt x="11580" y="7640"/>
                    <a:pt x="11552" y="7672"/>
                  </a:cubicBezTo>
                  <a:cubicBezTo>
                    <a:pt x="11627" y="7627"/>
                    <a:pt x="11688" y="7596"/>
                    <a:pt x="11718" y="7550"/>
                  </a:cubicBezTo>
                  <a:lnTo>
                    <a:pt x="11718" y="7550"/>
                  </a:lnTo>
                  <a:lnTo>
                    <a:pt x="11627" y="7581"/>
                  </a:lnTo>
                  <a:cubicBezTo>
                    <a:pt x="11825" y="7429"/>
                    <a:pt x="11977" y="7384"/>
                    <a:pt x="12068" y="7247"/>
                  </a:cubicBezTo>
                  <a:lnTo>
                    <a:pt x="12068" y="7247"/>
                  </a:lnTo>
                  <a:lnTo>
                    <a:pt x="11977" y="7277"/>
                  </a:lnTo>
                  <a:cubicBezTo>
                    <a:pt x="12082" y="7199"/>
                    <a:pt x="12175" y="7120"/>
                    <a:pt x="12257" y="7120"/>
                  </a:cubicBezTo>
                  <a:cubicBezTo>
                    <a:pt x="12270" y="7120"/>
                    <a:pt x="12282" y="7122"/>
                    <a:pt x="12294" y="7126"/>
                  </a:cubicBezTo>
                  <a:lnTo>
                    <a:pt x="12173" y="7233"/>
                  </a:lnTo>
                  <a:cubicBezTo>
                    <a:pt x="12385" y="7081"/>
                    <a:pt x="12507" y="6990"/>
                    <a:pt x="12644" y="6838"/>
                  </a:cubicBezTo>
                  <a:lnTo>
                    <a:pt x="12644" y="6838"/>
                  </a:lnTo>
                  <a:lnTo>
                    <a:pt x="12583" y="6883"/>
                  </a:lnTo>
                  <a:cubicBezTo>
                    <a:pt x="12765" y="6671"/>
                    <a:pt x="13871" y="5792"/>
                    <a:pt x="14023" y="5580"/>
                  </a:cubicBezTo>
                  <a:lnTo>
                    <a:pt x="14023" y="5580"/>
                  </a:lnTo>
                  <a:lnTo>
                    <a:pt x="13901" y="5610"/>
                  </a:lnTo>
                  <a:lnTo>
                    <a:pt x="14038" y="5445"/>
                  </a:lnTo>
                  <a:lnTo>
                    <a:pt x="14038" y="5445"/>
                  </a:lnTo>
                  <a:cubicBezTo>
                    <a:pt x="14025" y="5464"/>
                    <a:pt x="14050" y="5621"/>
                    <a:pt x="14040" y="5638"/>
                  </a:cubicBezTo>
                  <a:lnTo>
                    <a:pt x="14040" y="5638"/>
                  </a:lnTo>
                  <a:cubicBezTo>
                    <a:pt x="14209" y="5501"/>
                    <a:pt x="14783" y="5093"/>
                    <a:pt x="15342" y="4655"/>
                  </a:cubicBezTo>
                  <a:cubicBezTo>
                    <a:pt x="15888" y="4231"/>
                    <a:pt x="16448" y="3791"/>
                    <a:pt x="16616" y="3685"/>
                  </a:cubicBezTo>
                  <a:cubicBezTo>
                    <a:pt x="16654" y="3662"/>
                    <a:pt x="16677" y="3654"/>
                    <a:pt x="16692" y="3654"/>
                  </a:cubicBezTo>
                  <a:cubicBezTo>
                    <a:pt x="16735" y="3654"/>
                    <a:pt x="16695" y="3730"/>
                    <a:pt x="16707" y="3730"/>
                  </a:cubicBezTo>
                  <a:cubicBezTo>
                    <a:pt x="16858" y="3594"/>
                    <a:pt x="16737" y="3639"/>
                    <a:pt x="16873" y="3534"/>
                  </a:cubicBezTo>
                  <a:cubicBezTo>
                    <a:pt x="16878" y="3532"/>
                    <a:pt x="16882" y="3531"/>
                    <a:pt x="16886" y="3531"/>
                  </a:cubicBezTo>
                  <a:cubicBezTo>
                    <a:pt x="16912" y="3531"/>
                    <a:pt x="16887" y="3580"/>
                    <a:pt x="16873" y="3594"/>
                  </a:cubicBezTo>
                  <a:cubicBezTo>
                    <a:pt x="16933" y="3548"/>
                    <a:pt x="17010" y="3518"/>
                    <a:pt x="16994" y="3487"/>
                  </a:cubicBezTo>
                  <a:lnTo>
                    <a:pt x="16994" y="3487"/>
                  </a:lnTo>
                  <a:cubicBezTo>
                    <a:pt x="16973" y="3498"/>
                    <a:pt x="16957" y="3502"/>
                    <a:pt x="16944" y="3502"/>
                  </a:cubicBezTo>
                  <a:cubicBezTo>
                    <a:pt x="16900" y="3502"/>
                    <a:pt x="16889" y="3454"/>
                    <a:pt x="16842" y="3443"/>
                  </a:cubicBezTo>
                  <a:lnTo>
                    <a:pt x="17024" y="3321"/>
                  </a:lnTo>
                  <a:lnTo>
                    <a:pt x="17040" y="3352"/>
                  </a:lnTo>
                  <a:cubicBezTo>
                    <a:pt x="17085" y="3321"/>
                    <a:pt x="17070" y="3184"/>
                    <a:pt x="17267" y="3063"/>
                  </a:cubicBezTo>
                  <a:cubicBezTo>
                    <a:pt x="17570" y="2851"/>
                    <a:pt x="17889" y="2594"/>
                    <a:pt x="18192" y="2366"/>
                  </a:cubicBezTo>
                  <a:lnTo>
                    <a:pt x="18192" y="2366"/>
                  </a:lnTo>
                  <a:cubicBezTo>
                    <a:pt x="18192" y="2396"/>
                    <a:pt x="18146" y="2457"/>
                    <a:pt x="18086" y="2517"/>
                  </a:cubicBezTo>
                  <a:cubicBezTo>
                    <a:pt x="18132" y="2487"/>
                    <a:pt x="18192" y="2426"/>
                    <a:pt x="18237" y="2412"/>
                  </a:cubicBezTo>
                  <a:lnTo>
                    <a:pt x="18237" y="2412"/>
                  </a:lnTo>
                  <a:cubicBezTo>
                    <a:pt x="18227" y="2414"/>
                    <a:pt x="18220" y="2416"/>
                    <a:pt x="18216" y="2416"/>
                  </a:cubicBezTo>
                  <a:cubicBezTo>
                    <a:pt x="18173" y="2416"/>
                    <a:pt x="18305" y="2317"/>
                    <a:pt x="18282" y="2317"/>
                  </a:cubicBezTo>
                  <a:cubicBezTo>
                    <a:pt x="18279" y="2317"/>
                    <a:pt x="18274" y="2318"/>
                    <a:pt x="18267" y="2321"/>
                  </a:cubicBezTo>
                  <a:cubicBezTo>
                    <a:pt x="18435" y="2078"/>
                    <a:pt x="18768" y="1927"/>
                    <a:pt x="18920" y="1729"/>
                  </a:cubicBezTo>
                  <a:cubicBezTo>
                    <a:pt x="18874" y="1638"/>
                    <a:pt x="18344" y="183"/>
                    <a:pt x="18283" y="92"/>
                  </a:cubicBezTo>
                  <a:cubicBezTo>
                    <a:pt x="18344" y="47"/>
                    <a:pt x="18405" y="16"/>
                    <a:pt x="18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6619700" y="3294225"/>
              <a:ext cx="7250" cy="4225"/>
            </a:xfrm>
            <a:custGeom>
              <a:rect b="b" l="l" r="r" t="t"/>
              <a:pathLst>
                <a:path extrusionOk="0" h="169" w="290">
                  <a:moveTo>
                    <a:pt x="290" y="1"/>
                  </a:moveTo>
                  <a:cubicBezTo>
                    <a:pt x="199" y="16"/>
                    <a:pt x="108" y="77"/>
                    <a:pt x="1" y="168"/>
                  </a:cubicBezTo>
                  <a:cubicBezTo>
                    <a:pt x="92" y="152"/>
                    <a:pt x="199" y="77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6626925" y="3294225"/>
              <a:ext cx="400" cy="25"/>
            </a:xfrm>
            <a:custGeom>
              <a:rect b="b" l="l" r="r" t="t"/>
              <a:pathLst>
                <a:path extrusionOk="0" h="1" w="16">
                  <a:moveTo>
                    <a:pt x="15" y="1"/>
                  </a:moveTo>
                  <a:lnTo>
                    <a:pt x="1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6"/>
            <p:cNvSpPr/>
            <p:nvPr/>
          </p:nvSpPr>
          <p:spPr>
            <a:xfrm>
              <a:off x="6592825" y="2887150"/>
              <a:ext cx="504850" cy="407875"/>
            </a:xfrm>
            <a:custGeom>
              <a:rect b="b" l="l" r="r" t="t"/>
              <a:pathLst>
                <a:path extrusionOk="0" h="16315" w="20194">
                  <a:moveTo>
                    <a:pt x="14788" y="5803"/>
                  </a:moveTo>
                  <a:cubicBezTo>
                    <a:pt x="14785" y="5805"/>
                    <a:pt x="14783" y="5807"/>
                    <a:pt x="14781" y="5809"/>
                  </a:cubicBezTo>
                  <a:cubicBezTo>
                    <a:pt x="14784" y="5809"/>
                    <a:pt x="14786" y="5807"/>
                    <a:pt x="14788" y="5803"/>
                  </a:cubicBezTo>
                  <a:close/>
                  <a:moveTo>
                    <a:pt x="11597" y="8386"/>
                  </a:moveTo>
                  <a:lnTo>
                    <a:pt x="11597" y="8386"/>
                  </a:lnTo>
                  <a:cubicBezTo>
                    <a:pt x="11589" y="8389"/>
                    <a:pt x="11582" y="8393"/>
                    <a:pt x="11575" y="8397"/>
                  </a:cubicBezTo>
                  <a:lnTo>
                    <a:pt x="11575" y="8397"/>
                  </a:lnTo>
                  <a:cubicBezTo>
                    <a:pt x="11584" y="8394"/>
                    <a:pt x="11593" y="8390"/>
                    <a:pt x="11597" y="8386"/>
                  </a:cubicBezTo>
                  <a:close/>
                  <a:moveTo>
                    <a:pt x="19850" y="0"/>
                  </a:moveTo>
                  <a:cubicBezTo>
                    <a:pt x="19807" y="0"/>
                    <a:pt x="19687" y="69"/>
                    <a:pt x="19632" y="139"/>
                  </a:cubicBezTo>
                  <a:lnTo>
                    <a:pt x="19647" y="184"/>
                  </a:lnTo>
                  <a:cubicBezTo>
                    <a:pt x="19583" y="242"/>
                    <a:pt x="19562" y="251"/>
                    <a:pt x="19548" y="251"/>
                  </a:cubicBezTo>
                  <a:cubicBezTo>
                    <a:pt x="19542" y="251"/>
                    <a:pt x="19538" y="250"/>
                    <a:pt x="19532" y="250"/>
                  </a:cubicBezTo>
                  <a:cubicBezTo>
                    <a:pt x="19517" y="250"/>
                    <a:pt x="19496" y="257"/>
                    <a:pt x="19435" y="305"/>
                  </a:cubicBezTo>
                  <a:cubicBezTo>
                    <a:pt x="19405" y="260"/>
                    <a:pt x="19541" y="154"/>
                    <a:pt x="19662" y="63"/>
                  </a:cubicBezTo>
                  <a:lnTo>
                    <a:pt x="19662" y="63"/>
                  </a:lnTo>
                  <a:cubicBezTo>
                    <a:pt x="19541" y="139"/>
                    <a:pt x="19419" y="184"/>
                    <a:pt x="19389" y="260"/>
                  </a:cubicBezTo>
                  <a:cubicBezTo>
                    <a:pt x="19364" y="275"/>
                    <a:pt x="19349" y="280"/>
                    <a:pt x="19341" y="280"/>
                  </a:cubicBezTo>
                  <a:cubicBezTo>
                    <a:pt x="19324" y="280"/>
                    <a:pt x="19329" y="262"/>
                    <a:pt x="19309" y="262"/>
                  </a:cubicBezTo>
                  <a:cubicBezTo>
                    <a:pt x="19298" y="262"/>
                    <a:pt x="19277" y="269"/>
                    <a:pt x="19238" y="291"/>
                  </a:cubicBezTo>
                  <a:cubicBezTo>
                    <a:pt x="19147" y="366"/>
                    <a:pt x="19056" y="487"/>
                    <a:pt x="18934" y="533"/>
                  </a:cubicBezTo>
                  <a:cubicBezTo>
                    <a:pt x="18647" y="669"/>
                    <a:pt x="18571" y="867"/>
                    <a:pt x="18313" y="988"/>
                  </a:cubicBezTo>
                  <a:lnTo>
                    <a:pt x="18328" y="958"/>
                  </a:lnTo>
                  <a:lnTo>
                    <a:pt x="18328" y="958"/>
                  </a:lnTo>
                  <a:cubicBezTo>
                    <a:pt x="18237" y="988"/>
                    <a:pt x="18085" y="1140"/>
                    <a:pt x="17919" y="1215"/>
                  </a:cubicBezTo>
                  <a:cubicBezTo>
                    <a:pt x="17934" y="1210"/>
                    <a:pt x="17950" y="1207"/>
                    <a:pt x="17963" y="1207"/>
                  </a:cubicBezTo>
                  <a:cubicBezTo>
                    <a:pt x="17988" y="1207"/>
                    <a:pt x="17995" y="1220"/>
                    <a:pt x="17934" y="1261"/>
                  </a:cubicBezTo>
                  <a:cubicBezTo>
                    <a:pt x="17752" y="1366"/>
                    <a:pt x="17646" y="1473"/>
                    <a:pt x="17495" y="1534"/>
                  </a:cubicBezTo>
                  <a:lnTo>
                    <a:pt x="17404" y="1655"/>
                  </a:lnTo>
                  <a:cubicBezTo>
                    <a:pt x="16797" y="2064"/>
                    <a:pt x="14463" y="3777"/>
                    <a:pt x="13871" y="4232"/>
                  </a:cubicBezTo>
                  <a:lnTo>
                    <a:pt x="13887" y="4216"/>
                  </a:lnTo>
                  <a:lnTo>
                    <a:pt x="13887" y="4216"/>
                  </a:lnTo>
                  <a:cubicBezTo>
                    <a:pt x="12992" y="4883"/>
                    <a:pt x="11128" y="6248"/>
                    <a:pt x="10218" y="6976"/>
                  </a:cubicBezTo>
                  <a:cubicBezTo>
                    <a:pt x="10051" y="7052"/>
                    <a:pt x="9854" y="7204"/>
                    <a:pt x="9703" y="7309"/>
                  </a:cubicBezTo>
                  <a:cubicBezTo>
                    <a:pt x="9729" y="7296"/>
                    <a:pt x="9747" y="7290"/>
                    <a:pt x="9756" y="7290"/>
                  </a:cubicBezTo>
                  <a:cubicBezTo>
                    <a:pt x="9780" y="7290"/>
                    <a:pt x="9760" y="7322"/>
                    <a:pt x="9717" y="7355"/>
                  </a:cubicBezTo>
                  <a:cubicBezTo>
                    <a:pt x="9262" y="7689"/>
                    <a:pt x="9703" y="7400"/>
                    <a:pt x="9262" y="7764"/>
                  </a:cubicBezTo>
                  <a:cubicBezTo>
                    <a:pt x="8747" y="8204"/>
                    <a:pt x="6701" y="9704"/>
                    <a:pt x="6200" y="10038"/>
                  </a:cubicBezTo>
                  <a:cubicBezTo>
                    <a:pt x="5988" y="10280"/>
                    <a:pt x="5640" y="10478"/>
                    <a:pt x="5427" y="10705"/>
                  </a:cubicBezTo>
                  <a:lnTo>
                    <a:pt x="5442" y="10675"/>
                  </a:lnTo>
                  <a:lnTo>
                    <a:pt x="5442" y="10675"/>
                  </a:lnTo>
                  <a:cubicBezTo>
                    <a:pt x="5321" y="10781"/>
                    <a:pt x="4851" y="11099"/>
                    <a:pt x="4411" y="11463"/>
                  </a:cubicBezTo>
                  <a:cubicBezTo>
                    <a:pt x="3972" y="11796"/>
                    <a:pt x="3517" y="12160"/>
                    <a:pt x="3380" y="12281"/>
                  </a:cubicBezTo>
                  <a:lnTo>
                    <a:pt x="3426" y="12267"/>
                  </a:lnTo>
                  <a:lnTo>
                    <a:pt x="3426" y="12267"/>
                  </a:lnTo>
                  <a:cubicBezTo>
                    <a:pt x="3184" y="12509"/>
                    <a:pt x="3184" y="12419"/>
                    <a:pt x="2956" y="12570"/>
                  </a:cubicBezTo>
                  <a:cubicBezTo>
                    <a:pt x="3032" y="12600"/>
                    <a:pt x="2834" y="12827"/>
                    <a:pt x="2743" y="12904"/>
                  </a:cubicBezTo>
                  <a:lnTo>
                    <a:pt x="2743" y="12888"/>
                  </a:lnTo>
                  <a:cubicBezTo>
                    <a:pt x="2622" y="12995"/>
                    <a:pt x="2365" y="13282"/>
                    <a:pt x="2153" y="13464"/>
                  </a:cubicBezTo>
                  <a:lnTo>
                    <a:pt x="2137" y="13434"/>
                  </a:lnTo>
                  <a:cubicBezTo>
                    <a:pt x="1985" y="13601"/>
                    <a:pt x="1637" y="13874"/>
                    <a:pt x="1516" y="13979"/>
                  </a:cubicBezTo>
                  <a:cubicBezTo>
                    <a:pt x="1213" y="14192"/>
                    <a:pt x="712" y="14511"/>
                    <a:pt x="364" y="14874"/>
                  </a:cubicBezTo>
                  <a:lnTo>
                    <a:pt x="30" y="14980"/>
                  </a:lnTo>
                  <a:lnTo>
                    <a:pt x="0" y="15026"/>
                  </a:lnTo>
                  <a:cubicBezTo>
                    <a:pt x="0" y="15026"/>
                    <a:pt x="456" y="16285"/>
                    <a:pt x="1102" y="16285"/>
                  </a:cubicBezTo>
                  <a:cubicBezTo>
                    <a:pt x="1143" y="16285"/>
                    <a:pt x="1185" y="16280"/>
                    <a:pt x="1227" y="16269"/>
                  </a:cubicBezTo>
                  <a:lnTo>
                    <a:pt x="1243" y="16314"/>
                  </a:lnTo>
                  <a:lnTo>
                    <a:pt x="1334" y="16223"/>
                  </a:lnTo>
                  <a:cubicBezTo>
                    <a:pt x="1449" y="16146"/>
                    <a:pt x="1489" y="16080"/>
                    <a:pt x="1507" y="16080"/>
                  </a:cubicBezTo>
                  <a:cubicBezTo>
                    <a:pt x="1511" y="16080"/>
                    <a:pt x="1514" y="16083"/>
                    <a:pt x="1516" y="16087"/>
                  </a:cubicBezTo>
                  <a:lnTo>
                    <a:pt x="1349" y="16223"/>
                  </a:lnTo>
                  <a:cubicBezTo>
                    <a:pt x="1390" y="16195"/>
                    <a:pt x="1412" y="16185"/>
                    <a:pt x="1422" y="16185"/>
                  </a:cubicBezTo>
                  <a:cubicBezTo>
                    <a:pt x="1444" y="16185"/>
                    <a:pt x="1400" y="16241"/>
                    <a:pt x="1379" y="16284"/>
                  </a:cubicBezTo>
                  <a:cubicBezTo>
                    <a:pt x="1425" y="16239"/>
                    <a:pt x="1486" y="16209"/>
                    <a:pt x="1531" y="16178"/>
                  </a:cubicBezTo>
                  <a:cubicBezTo>
                    <a:pt x="1536" y="16169"/>
                    <a:pt x="1535" y="16165"/>
                    <a:pt x="1530" y="16165"/>
                  </a:cubicBezTo>
                  <a:cubicBezTo>
                    <a:pt x="1519" y="16165"/>
                    <a:pt x="1491" y="16183"/>
                    <a:pt x="1470" y="16193"/>
                  </a:cubicBezTo>
                  <a:cubicBezTo>
                    <a:pt x="1531" y="16118"/>
                    <a:pt x="1607" y="16027"/>
                    <a:pt x="1698" y="15966"/>
                  </a:cubicBezTo>
                  <a:cubicBezTo>
                    <a:pt x="1732" y="15940"/>
                    <a:pt x="1751" y="15933"/>
                    <a:pt x="1763" y="15933"/>
                  </a:cubicBezTo>
                  <a:cubicBezTo>
                    <a:pt x="1781" y="15933"/>
                    <a:pt x="1786" y="15948"/>
                    <a:pt x="1806" y="15948"/>
                  </a:cubicBezTo>
                  <a:cubicBezTo>
                    <a:pt x="1822" y="15948"/>
                    <a:pt x="1847" y="15939"/>
                    <a:pt x="1895" y="15905"/>
                  </a:cubicBezTo>
                  <a:cubicBezTo>
                    <a:pt x="2683" y="15299"/>
                    <a:pt x="3457" y="14737"/>
                    <a:pt x="4229" y="14086"/>
                  </a:cubicBezTo>
                  <a:cubicBezTo>
                    <a:pt x="4259" y="14086"/>
                    <a:pt x="4245" y="14116"/>
                    <a:pt x="4229" y="14131"/>
                  </a:cubicBezTo>
                  <a:cubicBezTo>
                    <a:pt x="4457" y="13935"/>
                    <a:pt x="4669" y="13767"/>
                    <a:pt x="4866" y="13571"/>
                  </a:cubicBezTo>
                  <a:cubicBezTo>
                    <a:pt x="4905" y="13555"/>
                    <a:pt x="4932" y="13551"/>
                    <a:pt x="4953" y="13551"/>
                  </a:cubicBezTo>
                  <a:cubicBezTo>
                    <a:pt x="4973" y="13551"/>
                    <a:pt x="4988" y="13555"/>
                    <a:pt x="5003" y="13555"/>
                  </a:cubicBezTo>
                  <a:cubicBezTo>
                    <a:pt x="4943" y="13555"/>
                    <a:pt x="6136" y="12570"/>
                    <a:pt x="6184" y="12570"/>
                  </a:cubicBezTo>
                  <a:cubicBezTo>
                    <a:pt x="6185" y="12570"/>
                    <a:pt x="6185" y="12570"/>
                    <a:pt x="6185" y="12570"/>
                  </a:cubicBezTo>
                  <a:lnTo>
                    <a:pt x="6155" y="12494"/>
                  </a:lnTo>
                  <a:cubicBezTo>
                    <a:pt x="6252" y="12421"/>
                    <a:pt x="6291" y="12409"/>
                    <a:pt x="6316" y="12409"/>
                  </a:cubicBezTo>
                  <a:cubicBezTo>
                    <a:pt x="6329" y="12409"/>
                    <a:pt x="6338" y="12412"/>
                    <a:pt x="6350" y="12412"/>
                  </a:cubicBezTo>
                  <a:cubicBezTo>
                    <a:pt x="6372" y="12412"/>
                    <a:pt x="6404" y="12400"/>
                    <a:pt x="6489" y="12328"/>
                  </a:cubicBezTo>
                  <a:cubicBezTo>
                    <a:pt x="6503" y="12176"/>
                    <a:pt x="6852" y="12055"/>
                    <a:pt x="6897" y="11948"/>
                  </a:cubicBezTo>
                  <a:cubicBezTo>
                    <a:pt x="6897" y="11949"/>
                    <a:pt x="6898" y="11950"/>
                    <a:pt x="6900" y="11950"/>
                  </a:cubicBezTo>
                  <a:cubicBezTo>
                    <a:pt x="6914" y="11950"/>
                    <a:pt x="6975" y="11910"/>
                    <a:pt x="7004" y="11910"/>
                  </a:cubicBezTo>
                  <a:cubicBezTo>
                    <a:pt x="7011" y="11910"/>
                    <a:pt x="7016" y="11913"/>
                    <a:pt x="7019" y="11918"/>
                  </a:cubicBezTo>
                  <a:cubicBezTo>
                    <a:pt x="7019" y="11842"/>
                    <a:pt x="7125" y="11827"/>
                    <a:pt x="7186" y="11751"/>
                  </a:cubicBezTo>
                  <a:cubicBezTo>
                    <a:pt x="7191" y="11741"/>
                    <a:pt x="7189" y="11738"/>
                    <a:pt x="7183" y="11738"/>
                  </a:cubicBezTo>
                  <a:cubicBezTo>
                    <a:pt x="7172" y="11738"/>
                    <a:pt x="7146" y="11751"/>
                    <a:pt x="7125" y="11751"/>
                  </a:cubicBezTo>
                  <a:lnTo>
                    <a:pt x="7277" y="11630"/>
                  </a:lnTo>
                  <a:cubicBezTo>
                    <a:pt x="7298" y="11614"/>
                    <a:pt x="7317" y="11607"/>
                    <a:pt x="7331" y="11607"/>
                  </a:cubicBezTo>
                  <a:cubicBezTo>
                    <a:pt x="7356" y="11607"/>
                    <a:pt x="7361" y="11631"/>
                    <a:pt x="7322" y="11661"/>
                  </a:cubicBezTo>
                  <a:cubicBezTo>
                    <a:pt x="7732" y="11372"/>
                    <a:pt x="9717" y="9932"/>
                    <a:pt x="10127" y="9583"/>
                  </a:cubicBezTo>
                  <a:cubicBezTo>
                    <a:pt x="10055" y="9583"/>
                    <a:pt x="9943" y="9691"/>
                    <a:pt x="9854" y="9691"/>
                  </a:cubicBezTo>
                  <a:cubicBezTo>
                    <a:pt x="9849" y="9691"/>
                    <a:pt x="9844" y="9691"/>
                    <a:pt x="9838" y="9690"/>
                  </a:cubicBezTo>
                  <a:cubicBezTo>
                    <a:pt x="9929" y="9583"/>
                    <a:pt x="10020" y="9583"/>
                    <a:pt x="10051" y="9508"/>
                  </a:cubicBezTo>
                  <a:cubicBezTo>
                    <a:pt x="10059" y="9512"/>
                    <a:pt x="10068" y="9514"/>
                    <a:pt x="10077" y="9514"/>
                  </a:cubicBezTo>
                  <a:cubicBezTo>
                    <a:pt x="10168" y="9514"/>
                    <a:pt x="10312" y="9340"/>
                    <a:pt x="10446" y="9340"/>
                  </a:cubicBezTo>
                  <a:cubicBezTo>
                    <a:pt x="10451" y="9340"/>
                    <a:pt x="10456" y="9340"/>
                    <a:pt x="10461" y="9340"/>
                  </a:cubicBezTo>
                  <a:lnTo>
                    <a:pt x="10461" y="9280"/>
                  </a:lnTo>
                  <a:lnTo>
                    <a:pt x="10536" y="9265"/>
                  </a:lnTo>
                  <a:cubicBezTo>
                    <a:pt x="11006" y="8825"/>
                    <a:pt x="10627" y="9144"/>
                    <a:pt x="11097" y="8825"/>
                  </a:cubicBezTo>
                  <a:cubicBezTo>
                    <a:pt x="11343" y="8637"/>
                    <a:pt x="11424" y="8476"/>
                    <a:pt x="11575" y="8397"/>
                  </a:cubicBezTo>
                  <a:lnTo>
                    <a:pt x="11575" y="8397"/>
                  </a:lnTo>
                  <a:cubicBezTo>
                    <a:pt x="11569" y="8398"/>
                    <a:pt x="11563" y="8399"/>
                    <a:pt x="11558" y="8399"/>
                  </a:cubicBezTo>
                  <a:cubicBezTo>
                    <a:pt x="11541" y="8399"/>
                    <a:pt x="11533" y="8389"/>
                    <a:pt x="11567" y="8356"/>
                  </a:cubicBezTo>
                  <a:cubicBezTo>
                    <a:pt x="11569" y="8358"/>
                    <a:pt x="11571" y="8359"/>
                    <a:pt x="11574" y="8359"/>
                  </a:cubicBezTo>
                  <a:cubicBezTo>
                    <a:pt x="11612" y="8359"/>
                    <a:pt x="11714" y="8203"/>
                    <a:pt x="11772" y="8203"/>
                  </a:cubicBezTo>
                  <a:cubicBezTo>
                    <a:pt x="11774" y="8203"/>
                    <a:pt x="11777" y="8203"/>
                    <a:pt x="11779" y="8204"/>
                  </a:cubicBezTo>
                  <a:cubicBezTo>
                    <a:pt x="11855" y="8158"/>
                    <a:pt x="12067" y="7992"/>
                    <a:pt x="11961" y="7992"/>
                  </a:cubicBezTo>
                  <a:cubicBezTo>
                    <a:pt x="11993" y="7992"/>
                    <a:pt x="12106" y="7933"/>
                    <a:pt x="12135" y="7933"/>
                  </a:cubicBezTo>
                  <a:cubicBezTo>
                    <a:pt x="12148" y="7933"/>
                    <a:pt x="12145" y="7944"/>
                    <a:pt x="12112" y="7976"/>
                  </a:cubicBezTo>
                  <a:cubicBezTo>
                    <a:pt x="12189" y="7931"/>
                    <a:pt x="12249" y="7885"/>
                    <a:pt x="12294" y="7840"/>
                  </a:cubicBezTo>
                  <a:lnTo>
                    <a:pt x="12294" y="7840"/>
                  </a:lnTo>
                  <a:lnTo>
                    <a:pt x="12203" y="7885"/>
                  </a:lnTo>
                  <a:cubicBezTo>
                    <a:pt x="12416" y="7719"/>
                    <a:pt x="12567" y="7673"/>
                    <a:pt x="12674" y="7521"/>
                  </a:cubicBezTo>
                  <a:lnTo>
                    <a:pt x="12674" y="7521"/>
                  </a:lnTo>
                  <a:lnTo>
                    <a:pt x="12567" y="7552"/>
                  </a:lnTo>
                  <a:cubicBezTo>
                    <a:pt x="12694" y="7468"/>
                    <a:pt x="12793" y="7384"/>
                    <a:pt x="12879" y="7384"/>
                  </a:cubicBezTo>
                  <a:cubicBezTo>
                    <a:pt x="12887" y="7384"/>
                    <a:pt x="12894" y="7384"/>
                    <a:pt x="12901" y="7385"/>
                  </a:cubicBezTo>
                  <a:lnTo>
                    <a:pt x="12779" y="7507"/>
                  </a:lnTo>
                  <a:cubicBezTo>
                    <a:pt x="13007" y="7339"/>
                    <a:pt x="13129" y="7248"/>
                    <a:pt x="13295" y="7082"/>
                  </a:cubicBezTo>
                  <a:lnTo>
                    <a:pt x="13295" y="7082"/>
                  </a:lnTo>
                  <a:lnTo>
                    <a:pt x="13220" y="7127"/>
                  </a:lnTo>
                  <a:cubicBezTo>
                    <a:pt x="13416" y="6900"/>
                    <a:pt x="14599" y="5975"/>
                    <a:pt x="14766" y="5748"/>
                  </a:cubicBezTo>
                  <a:lnTo>
                    <a:pt x="14766" y="5748"/>
                  </a:lnTo>
                  <a:lnTo>
                    <a:pt x="14645" y="5778"/>
                  </a:lnTo>
                  <a:lnTo>
                    <a:pt x="14795" y="5598"/>
                  </a:lnTo>
                  <a:lnTo>
                    <a:pt x="14795" y="5598"/>
                  </a:lnTo>
                  <a:cubicBezTo>
                    <a:pt x="14783" y="5616"/>
                    <a:pt x="14805" y="5771"/>
                    <a:pt x="14788" y="5803"/>
                  </a:cubicBezTo>
                  <a:lnTo>
                    <a:pt x="14788" y="5803"/>
                  </a:lnTo>
                  <a:cubicBezTo>
                    <a:pt x="15200" y="5487"/>
                    <a:pt x="17239" y="4003"/>
                    <a:pt x="17631" y="3777"/>
                  </a:cubicBezTo>
                  <a:cubicBezTo>
                    <a:pt x="17670" y="3759"/>
                    <a:pt x="17694" y="3752"/>
                    <a:pt x="17708" y="3752"/>
                  </a:cubicBezTo>
                  <a:cubicBezTo>
                    <a:pt x="17754" y="3752"/>
                    <a:pt x="17695" y="3826"/>
                    <a:pt x="17707" y="3838"/>
                  </a:cubicBezTo>
                  <a:cubicBezTo>
                    <a:pt x="17873" y="3686"/>
                    <a:pt x="17752" y="3731"/>
                    <a:pt x="17903" y="3626"/>
                  </a:cubicBezTo>
                  <a:cubicBezTo>
                    <a:pt x="17909" y="3624"/>
                    <a:pt x="17913" y="3623"/>
                    <a:pt x="17916" y="3623"/>
                  </a:cubicBezTo>
                  <a:cubicBezTo>
                    <a:pt x="17943" y="3623"/>
                    <a:pt x="17917" y="3672"/>
                    <a:pt x="17903" y="3686"/>
                  </a:cubicBezTo>
                  <a:cubicBezTo>
                    <a:pt x="17964" y="3640"/>
                    <a:pt x="18041" y="3610"/>
                    <a:pt x="18025" y="3580"/>
                  </a:cubicBezTo>
                  <a:lnTo>
                    <a:pt x="18025" y="3580"/>
                  </a:lnTo>
                  <a:cubicBezTo>
                    <a:pt x="18004" y="3590"/>
                    <a:pt x="17988" y="3594"/>
                    <a:pt x="17975" y="3594"/>
                  </a:cubicBezTo>
                  <a:cubicBezTo>
                    <a:pt x="17931" y="3594"/>
                    <a:pt x="17920" y="3546"/>
                    <a:pt x="17873" y="3535"/>
                  </a:cubicBezTo>
                  <a:lnTo>
                    <a:pt x="18071" y="3398"/>
                  </a:lnTo>
                  <a:lnTo>
                    <a:pt x="18085" y="3444"/>
                  </a:lnTo>
                  <a:cubicBezTo>
                    <a:pt x="18131" y="3414"/>
                    <a:pt x="18131" y="3276"/>
                    <a:pt x="18344" y="3155"/>
                  </a:cubicBezTo>
                  <a:cubicBezTo>
                    <a:pt x="18692" y="2943"/>
                    <a:pt x="19041" y="2670"/>
                    <a:pt x="19375" y="2443"/>
                  </a:cubicBezTo>
                  <a:lnTo>
                    <a:pt x="19375" y="2443"/>
                  </a:lnTo>
                  <a:cubicBezTo>
                    <a:pt x="19375" y="2474"/>
                    <a:pt x="19314" y="2534"/>
                    <a:pt x="19253" y="2595"/>
                  </a:cubicBezTo>
                  <a:cubicBezTo>
                    <a:pt x="19298" y="2565"/>
                    <a:pt x="19375" y="2518"/>
                    <a:pt x="19419" y="2504"/>
                  </a:cubicBezTo>
                  <a:lnTo>
                    <a:pt x="19419" y="2504"/>
                  </a:lnTo>
                  <a:cubicBezTo>
                    <a:pt x="19414" y="2505"/>
                    <a:pt x="19410" y="2505"/>
                    <a:pt x="19406" y="2505"/>
                  </a:cubicBezTo>
                  <a:cubicBezTo>
                    <a:pt x="19340" y="2505"/>
                    <a:pt x="19516" y="2396"/>
                    <a:pt x="19475" y="2396"/>
                  </a:cubicBezTo>
                  <a:cubicBezTo>
                    <a:pt x="19472" y="2396"/>
                    <a:pt x="19469" y="2396"/>
                    <a:pt x="19466" y="2397"/>
                  </a:cubicBezTo>
                  <a:cubicBezTo>
                    <a:pt x="19647" y="2155"/>
                    <a:pt x="20026" y="2003"/>
                    <a:pt x="20193" y="1807"/>
                  </a:cubicBezTo>
                  <a:cubicBezTo>
                    <a:pt x="20163" y="1716"/>
                    <a:pt x="19753" y="184"/>
                    <a:pt x="19692" y="93"/>
                  </a:cubicBezTo>
                  <a:cubicBezTo>
                    <a:pt x="19769" y="48"/>
                    <a:pt x="19829" y="2"/>
                    <a:pt x="19860" y="2"/>
                  </a:cubicBezTo>
                  <a:cubicBezTo>
                    <a:pt x="19857" y="1"/>
                    <a:pt x="19854" y="0"/>
                    <a:pt x="19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2" name="Google Shape;812;p46"/>
          <p:cNvSpPr/>
          <p:nvPr/>
        </p:nvSpPr>
        <p:spPr>
          <a:xfrm rot="10800000">
            <a:off x="-3842325" y="679025"/>
            <a:ext cx="782189" cy="899352"/>
          </a:xfrm>
          <a:custGeom>
            <a:rect b="b" l="l" r="r" t="t"/>
            <a:pathLst>
              <a:path extrusionOk="0" h="15045" w="13085">
                <a:moveTo>
                  <a:pt x="7892" y="1"/>
                </a:moveTo>
                <a:cubicBezTo>
                  <a:pt x="7590" y="1"/>
                  <a:pt x="7293" y="92"/>
                  <a:pt x="7050" y="255"/>
                </a:cubicBezTo>
                <a:cubicBezTo>
                  <a:pt x="6778" y="436"/>
                  <a:pt x="6565" y="679"/>
                  <a:pt x="6444" y="982"/>
                </a:cubicBezTo>
                <a:cubicBezTo>
                  <a:pt x="6232" y="1498"/>
                  <a:pt x="6277" y="2134"/>
                  <a:pt x="6474" y="2650"/>
                </a:cubicBezTo>
                <a:cubicBezTo>
                  <a:pt x="6596" y="2999"/>
                  <a:pt x="6808" y="3302"/>
                  <a:pt x="7020" y="3605"/>
                </a:cubicBezTo>
                <a:cubicBezTo>
                  <a:pt x="7217" y="3863"/>
                  <a:pt x="7429" y="4091"/>
                  <a:pt x="7657" y="4333"/>
                </a:cubicBezTo>
                <a:cubicBezTo>
                  <a:pt x="8005" y="4697"/>
                  <a:pt x="8354" y="5045"/>
                  <a:pt x="8702" y="5409"/>
                </a:cubicBezTo>
                <a:cubicBezTo>
                  <a:pt x="8779" y="5500"/>
                  <a:pt x="8839" y="5591"/>
                  <a:pt x="8915" y="5698"/>
                </a:cubicBezTo>
                <a:cubicBezTo>
                  <a:pt x="8824" y="5682"/>
                  <a:pt x="8733" y="5651"/>
                  <a:pt x="8657" y="5637"/>
                </a:cubicBezTo>
                <a:cubicBezTo>
                  <a:pt x="8506" y="5591"/>
                  <a:pt x="8369" y="5546"/>
                  <a:pt x="8233" y="5500"/>
                </a:cubicBezTo>
                <a:cubicBezTo>
                  <a:pt x="7399" y="5182"/>
                  <a:pt x="6641" y="4712"/>
                  <a:pt x="5838" y="4348"/>
                </a:cubicBezTo>
                <a:cubicBezTo>
                  <a:pt x="5579" y="4242"/>
                  <a:pt x="5322" y="4135"/>
                  <a:pt x="5064" y="4060"/>
                </a:cubicBezTo>
                <a:cubicBezTo>
                  <a:pt x="4882" y="4014"/>
                  <a:pt x="4700" y="4000"/>
                  <a:pt x="4518" y="3984"/>
                </a:cubicBezTo>
                <a:cubicBezTo>
                  <a:pt x="4352" y="3984"/>
                  <a:pt x="4185" y="4014"/>
                  <a:pt x="4033" y="4075"/>
                </a:cubicBezTo>
                <a:cubicBezTo>
                  <a:pt x="3806" y="4151"/>
                  <a:pt x="3609" y="4303"/>
                  <a:pt x="3473" y="4499"/>
                </a:cubicBezTo>
                <a:cubicBezTo>
                  <a:pt x="3412" y="4590"/>
                  <a:pt x="3366" y="4667"/>
                  <a:pt x="3321" y="4758"/>
                </a:cubicBezTo>
                <a:cubicBezTo>
                  <a:pt x="3275" y="4833"/>
                  <a:pt x="3245" y="4954"/>
                  <a:pt x="3214" y="5030"/>
                </a:cubicBezTo>
                <a:cubicBezTo>
                  <a:pt x="3169" y="5152"/>
                  <a:pt x="3154" y="5273"/>
                  <a:pt x="3139" y="5394"/>
                </a:cubicBezTo>
                <a:cubicBezTo>
                  <a:pt x="3123" y="5591"/>
                  <a:pt x="3123" y="5773"/>
                  <a:pt x="3123" y="5970"/>
                </a:cubicBezTo>
                <a:cubicBezTo>
                  <a:pt x="3139" y="6152"/>
                  <a:pt x="3184" y="6318"/>
                  <a:pt x="3214" y="6486"/>
                </a:cubicBezTo>
                <a:cubicBezTo>
                  <a:pt x="3275" y="6773"/>
                  <a:pt x="3412" y="7032"/>
                  <a:pt x="3548" y="7274"/>
                </a:cubicBezTo>
                <a:cubicBezTo>
                  <a:pt x="3837" y="7804"/>
                  <a:pt x="4200" y="8289"/>
                  <a:pt x="4564" y="8774"/>
                </a:cubicBezTo>
                <a:cubicBezTo>
                  <a:pt x="4761" y="9017"/>
                  <a:pt x="4958" y="9275"/>
                  <a:pt x="5140" y="9532"/>
                </a:cubicBezTo>
                <a:cubicBezTo>
                  <a:pt x="5231" y="9654"/>
                  <a:pt x="5322" y="9760"/>
                  <a:pt x="5397" y="9882"/>
                </a:cubicBezTo>
                <a:cubicBezTo>
                  <a:pt x="5171" y="9791"/>
                  <a:pt x="4943" y="9669"/>
                  <a:pt x="4730" y="9548"/>
                </a:cubicBezTo>
                <a:cubicBezTo>
                  <a:pt x="4488" y="9411"/>
                  <a:pt x="4261" y="9260"/>
                  <a:pt x="4033" y="9108"/>
                </a:cubicBezTo>
                <a:cubicBezTo>
                  <a:pt x="3639" y="8851"/>
                  <a:pt x="3230" y="8592"/>
                  <a:pt x="2790" y="8411"/>
                </a:cubicBezTo>
                <a:cubicBezTo>
                  <a:pt x="2638" y="8350"/>
                  <a:pt x="2472" y="8305"/>
                  <a:pt x="2305" y="8244"/>
                </a:cubicBezTo>
                <a:cubicBezTo>
                  <a:pt x="2093" y="8184"/>
                  <a:pt x="1880" y="8153"/>
                  <a:pt x="1653" y="8153"/>
                </a:cubicBezTo>
                <a:cubicBezTo>
                  <a:pt x="1516" y="8153"/>
                  <a:pt x="1381" y="8184"/>
                  <a:pt x="1244" y="8229"/>
                </a:cubicBezTo>
                <a:cubicBezTo>
                  <a:pt x="1108" y="8259"/>
                  <a:pt x="971" y="8335"/>
                  <a:pt x="849" y="8411"/>
                </a:cubicBezTo>
                <a:cubicBezTo>
                  <a:pt x="577" y="8578"/>
                  <a:pt x="380" y="8835"/>
                  <a:pt x="213" y="9093"/>
                </a:cubicBezTo>
                <a:cubicBezTo>
                  <a:pt x="107" y="9275"/>
                  <a:pt x="61" y="9488"/>
                  <a:pt x="31" y="9684"/>
                </a:cubicBezTo>
                <a:cubicBezTo>
                  <a:pt x="16" y="9851"/>
                  <a:pt x="0" y="10017"/>
                  <a:pt x="16" y="10185"/>
                </a:cubicBezTo>
                <a:cubicBezTo>
                  <a:pt x="31" y="10472"/>
                  <a:pt x="91" y="10745"/>
                  <a:pt x="168" y="11018"/>
                </a:cubicBezTo>
                <a:cubicBezTo>
                  <a:pt x="243" y="11291"/>
                  <a:pt x="364" y="11549"/>
                  <a:pt x="486" y="11806"/>
                </a:cubicBezTo>
                <a:cubicBezTo>
                  <a:pt x="577" y="12019"/>
                  <a:pt x="698" y="12201"/>
                  <a:pt x="819" y="12398"/>
                </a:cubicBezTo>
                <a:cubicBezTo>
                  <a:pt x="1153" y="12883"/>
                  <a:pt x="1532" y="13322"/>
                  <a:pt x="1971" y="13702"/>
                </a:cubicBezTo>
                <a:cubicBezTo>
                  <a:pt x="2426" y="14096"/>
                  <a:pt x="2881" y="14475"/>
                  <a:pt x="3321" y="14869"/>
                </a:cubicBezTo>
                <a:cubicBezTo>
                  <a:pt x="3460" y="14987"/>
                  <a:pt x="3631" y="15045"/>
                  <a:pt x="3800" y="15045"/>
                </a:cubicBezTo>
                <a:cubicBezTo>
                  <a:pt x="4000" y="15045"/>
                  <a:pt x="4197" y="14964"/>
                  <a:pt x="4336" y="14808"/>
                </a:cubicBezTo>
                <a:cubicBezTo>
                  <a:pt x="4579" y="14521"/>
                  <a:pt x="4564" y="14050"/>
                  <a:pt x="4261" y="13807"/>
                </a:cubicBezTo>
                <a:cubicBezTo>
                  <a:pt x="3927" y="13520"/>
                  <a:pt x="3594" y="13231"/>
                  <a:pt x="3260" y="12928"/>
                </a:cubicBezTo>
                <a:cubicBezTo>
                  <a:pt x="3154" y="12823"/>
                  <a:pt x="3018" y="12732"/>
                  <a:pt x="2911" y="12625"/>
                </a:cubicBezTo>
                <a:cubicBezTo>
                  <a:pt x="2790" y="12504"/>
                  <a:pt x="2669" y="12382"/>
                  <a:pt x="2563" y="12261"/>
                </a:cubicBezTo>
                <a:cubicBezTo>
                  <a:pt x="2411" y="12095"/>
                  <a:pt x="2274" y="11928"/>
                  <a:pt x="2153" y="11746"/>
                </a:cubicBezTo>
                <a:cubicBezTo>
                  <a:pt x="2032" y="11580"/>
                  <a:pt x="1941" y="11398"/>
                  <a:pt x="1850" y="11216"/>
                </a:cubicBezTo>
                <a:cubicBezTo>
                  <a:pt x="1729" y="10943"/>
                  <a:pt x="1638" y="10654"/>
                  <a:pt x="1563" y="10351"/>
                </a:cubicBezTo>
                <a:cubicBezTo>
                  <a:pt x="1547" y="10199"/>
                  <a:pt x="1532" y="10033"/>
                  <a:pt x="1532" y="9866"/>
                </a:cubicBezTo>
                <a:lnTo>
                  <a:pt x="1547" y="9805"/>
                </a:lnTo>
                <a:lnTo>
                  <a:pt x="1563" y="9775"/>
                </a:lnTo>
                <a:lnTo>
                  <a:pt x="1623" y="9684"/>
                </a:lnTo>
                <a:lnTo>
                  <a:pt x="1668" y="9654"/>
                </a:lnTo>
                <a:lnTo>
                  <a:pt x="1684" y="9654"/>
                </a:lnTo>
                <a:lnTo>
                  <a:pt x="1820" y="9700"/>
                </a:lnTo>
                <a:cubicBezTo>
                  <a:pt x="2108" y="9805"/>
                  <a:pt x="2381" y="9957"/>
                  <a:pt x="2654" y="10124"/>
                </a:cubicBezTo>
                <a:cubicBezTo>
                  <a:pt x="2790" y="10215"/>
                  <a:pt x="2927" y="10321"/>
                  <a:pt x="3079" y="10427"/>
                </a:cubicBezTo>
                <a:cubicBezTo>
                  <a:pt x="3321" y="10609"/>
                  <a:pt x="3578" y="10791"/>
                  <a:pt x="3851" y="10957"/>
                </a:cubicBezTo>
                <a:cubicBezTo>
                  <a:pt x="4033" y="11079"/>
                  <a:pt x="4231" y="11200"/>
                  <a:pt x="4427" y="11307"/>
                </a:cubicBezTo>
                <a:cubicBezTo>
                  <a:pt x="4548" y="11352"/>
                  <a:pt x="4655" y="11412"/>
                  <a:pt x="4776" y="11458"/>
                </a:cubicBezTo>
                <a:cubicBezTo>
                  <a:pt x="4943" y="11519"/>
                  <a:pt x="5094" y="11564"/>
                  <a:pt x="5276" y="11580"/>
                </a:cubicBezTo>
                <a:cubicBezTo>
                  <a:pt x="5383" y="11594"/>
                  <a:pt x="5488" y="11594"/>
                  <a:pt x="5610" y="11594"/>
                </a:cubicBezTo>
                <a:cubicBezTo>
                  <a:pt x="5747" y="11594"/>
                  <a:pt x="5883" y="11564"/>
                  <a:pt x="6020" y="11533"/>
                </a:cubicBezTo>
                <a:cubicBezTo>
                  <a:pt x="6155" y="11519"/>
                  <a:pt x="6277" y="11473"/>
                  <a:pt x="6383" y="11428"/>
                </a:cubicBezTo>
                <a:cubicBezTo>
                  <a:pt x="6610" y="11337"/>
                  <a:pt x="6747" y="11246"/>
                  <a:pt x="6913" y="11064"/>
                </a:cubicBezTo>
                <a:cubicBezTo>
                  <a:pt x="7050" y="10927"/>
                  <a:pt x="7126" y="10731"/>
                  <a:pt x="7186" y="10533"/>
                </a:cubicBezTo>
                <a:cubicBezTo>
                  <a:pt x="7232" y="10321"/>
                  <a:pt x="7186" y="10094"/>
                  <a:pt x="7141" y="9882"/>
                </a:cubicBezTo>
                <a:cubicBezTo>
                  <a:pt x="7095" y="9654"/>
                  <a:pt x="6944" y="9427"/>
                  <a:pt x="6822" y="9229"/>
                </a:cubicBezTo>
                <a:lnTo>
                  <a:pt x="6641" y="8956"/>
                </a:lnTo>
                <a:cubicBezTo>
                  <a:pt x="6368" y="8548"/>
                  <a:pt x="6064" y="8168"/>
                  <a:pt x="5777" y="7790"/>
                </a:cubicBezTo>
                <a:cubicBezTo>
                  <a:pt x="5443" y="7319"/>
                  <a:pt x="5094" y="6850"/>
                  <a:pt x="4821" y="6334"/>
                </a:cubicBezTo>
                <a:cubicBezTo>
                  <a:pt x="4761" y="6197"/>
                  <a:pt x="4716" y="6061"/>
                  <a:pt x="4685" y="5910"/>
                </a:cubicBezTo>
                <a:cubicBezTo>
                  <a:pt x="4670" y="5773"/>
                  <a:pt x="4655" y="5651"/>
                  <a:pt x="4655" y="5516"/>
                </a:cubicBezTo>
                <a:lnTo>
                  <a:pt x="4655" y="5516"/>
                </a:lnTo>
                <a:cubicBezTo>
                  <a:pt x="5034" y="5682"/>
                  <a:pt x="5383" y="5894"/>
                  <a:pt x="5731" y="6106"/>
                </a:cubicBezTo>
                <a:cubicBezTo>
                  <a:pt x="6111" y="6318"/>
                  <a:pt x="6489" y="6531"/>
                  <a:pt x="6883" y="6743"/>
                </a:cubicBezTo>
                <a:cubicBezTo>
                  <a:pt x="7141" y="6880"/>
                  <a:pt x="7414" y="6986"/>
                  <a:pt x="7702" y="7092"/>
                </a:cubicBezTo>
                <a:cubicBezTo>
                  <a:pt x="7899" y="7153"/>
                  <a:pt x="8112" y="7214"/>
                  <a:pt x="8308" y="7274"/>
                </a:cubicBezTo>
                <a:cubicBezTo>
                  <a:pt x="8566" y="7349"/>
                  <a:pt x="8854" y="7365"/>
                  <a:pt x="9127" y="7380"/>
                </a:cubicBezTo>
                <a:cubicBezTo>
                  <a:pt x="9278" y="7380"/>
                  <a:pt x="9446" y="7349"/>
                  <a:pt x="9582" y="7319"/>
                </a:cubicBezTo>
                <a:cubicBezTo>
                  <a:pt x="9733" y="7289"/>
                  <a:pt x="9870" y="7214"/>
                  <a:pt x="10006" y="7153"/>
                </a:cubicBezTo>
                <a:cubicBezTo>
                  <a:pt x="10097" y="7107"/>
                  <a:pt x="10218" y="7001"/>
                  <a:pt x="10279" y="6941"/>
                </a:cubicBezTo>
                <a:cubicBezTo>
                  <a:pt x="10355" y="6850"/>
                  <a:pt x="10416" y="6759"/>
                  <a:pt x="10477" y="6668"/>
                </a:cubicBezTo>
                <a:cubicBezTo>
                  <a:pt x="10521" y="6607"/>
                  <a:pt x="10568" y="6440"/>
                  <a:pt x="10568" y="6395"/>
                </a:cubicBezTo>
                <a:cubicBezTo>
                  <a:pt x="10598" y="6288"/>
                  <a:pt x="10598" y="6167"/>
                  <a:pt x="10612" y="6061"/>
                </a:cubicBezTo>
                <a:cubicBezTo>
                  <a:pt x="10612" y="6001"/>
                  <a:pt x="10598" y="5940"/>
                  <a:pt x="10582" y="5894"/>
                </a:cubicBezTo>
                <a:cubicBezTo>
                  <a:pt x="10568" y="5758"/>
                  <a:pt x="10537" y="5637"/>
                  <a:pt x="10491" y="5500"/>
                </a:cubicBezTo>
                <a:cubicBezTo>
                  <a:pt x="10477" y="5439"/>
                  <a:pt x="10461" y="5379"/>
                  <a:pt x="10431" y="5318"/>
                </a:cubicBezTo>
                <a:cubicBezTo>
                  <a:pt x="10355" y="5152"/>
                  <a:pt x="10264" y="4970"/>
                  <a:pt x="10173" y="4802"/>
                </a:cubicBezTo>
                <a:cubicBezTo>
                  <a:pt x="10022" y="4530"/>
                  <a:pt x="9794" y="4303"/>
                  <a:pt x="9597" y="4075"/>
                </a:cubicBezTo>
                <a:cubicBezTo>
                  <a:pt x="9248" y="3681"/>
                  <a:pt x="8884" y="3302"/>
                  <a:pt x="8536" y="2923"/>
                </a:cubicBezTo>
                <a:cubicBezTo>
                  <a:pt x="8324" y="2680"/>
                  <a:pt x="8126" y="2423"/>
                  <a:pt x="7975" y="2134"/>
                </a:cubicBezTo>
                <a:cubicBezTo>
                  <a:pt x="7944" y="2074"/>
                  <a:pt x="7930" y="1999"/>
                  <a:pt x="7899" y="1922"/>
                </a:cubicBezTo>
                <a:cubicBezTo>
                  <a:pt x="7899" y="1831"/>
                  <a:pt x="7884" y="1740"/>
                  <a:pt x="7884" y="1649"/>
                </a:cubicBezTo>
                <a:lnTo>
                  <a:pt x="7884" y="1649"/>
                </a:lnTo>
                <a:cubicBezTo>
                  <a:pt x="8005" y="1710"/>
                  <a:pt x="8126" y="1786"/>
                  <a:pt x="8233" y="1861"/>
                </a:cubicBezTo>
                <a:cubicBezTo>
                  <a:pt x="8385" y="1968"/>
                  <a:pt x="8551" y="2059"/>
                  <a:pt x="8702" y="2150"/>
                </a:cubicBezTo>
                <a:cubicBezTo>
                  <a:pt x="9021" y="2347"/>
                  <a:pt x="9339" y="2544"/>
                  <a:pt x="9658" y="2726"/>
                </a:cubicBezTo>
                <a:cubicBezTo>
                  <a:pt x="9976" y="2923"/>
                  <a:pt x="10340" y="3060"/>
                  <a:pt x="10689" y="3211"/>
                </a:cubicBezTo>
                <a:lnTo>
                  <a:pt x="11235" y="3438"/>
                </a:lnTo>
                <a:cubicBezTo>
                  <a:pt x="11370" y="3484"/>
                  <a:pt x="11522" y="3529"/>
                  <a:pt x="11674" y="3575"/>
                </a:cubicBezTo>
                <a:cubicBezTo>
                  <a:pt x="11841" y="3636"/>
                  <a:pt x="12023" y="3636"/>
                  <a:pt x="12205" y="3636"/>
                </a:cubicBezTo>
                <a:cubicBezTo>
                  <a:pt x="12599" y="3636"/>
                  <a:pt x="12963" y="3302"/>
                  <a:pt x="13038" y="2923"/>
                </a:cubicBezTo>
                <a:cubicBezTo>
                  <a:pt x="13084" y="2696"/>
                  <a:pt x="13038" y="2453"/>
                  <a:pt x="12902" y="2256"/>
                </a:cubicBezTo>
                <a:cubicBezTo>
                  <a:pt x="12856" y="2195"/>
                  <a:pt x="12811" y="2134"/>
                  <a:pt x="12751" y="2074"/>
                </a:cubicBezTo>
                <a:cubicBezTo>
                  <a:pt x="12629" y="1968"/>
                  <a:pt x="12492" y="1892"/>
                  <a:pt x="12341" y="1861"/>
                </a:cubicBezTo>
                <a:lnTo>
                  <a:pt x="12023" y="1770"/>
                </a:lnTo>
                <a:lnTo>
                  <a:pt x="11477" y="1544"/>
                </a:lnTo>
                <a:cubicBezTo>
                  <a:pt x="11279" y="1453"/>
                  <a:pt x="11053" y="1376"/>
                  <a:pt x="10840" y="1285"/>
                </a:cubicBezTo>
                <a:cubicBezTo>
                  <a:pt x="10416" y="1103"/>
                  <a:pt x="10022" y="877"/>
                  <a:pt x="9612" y="664"/>
                </a:cubicBezTo>
                <a:cubicBezTo>
                  <a:pt x="9430" y="558"/>
                  <a:pt x="9233" y="467"/>
                  <a:pt x="9052" y="376"/>
                </a:cubicBezTo>
                <a:cubicBezTo>
                  <a:pt x="8763" y="224"/>
                  <a:pt x="8490" y="88"/>
                  <a:pt x="8172" y="28"/>
                </a:cubicBezTo>
                <a:cubicBezTo>
                  <a:pt x="8079" y="10"/>
                  <a:pt x="7985" y="1"/>
                  <a:pt x="7892" y="1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46"/>
          <p:cNvSpPr/>
          <p:nvPr/>
        </p:nvSpPr>
        <p:spPr>
          <a:xfrm>
            <a:off x="-1260006" y="-518294"/>
            <a:ext cx="1137068" cy="972940"/>
          </a:xfrm>
          <a:custGeom>
            <a:rect b="b" l="l" r="r" t="t"/>
            <a:pathLst>
              <a:path extrusionOk="0" h="14399" w="16828">
                <a:moveTo>
                  <a:pt x="8724" y="1694"/>
                </a:moveTo>
                <a:cubicBezTo>
                  <a:pt x="9983" y="1694"/>
                  <a:pt x="11234" y="1977"/>
                  <a:pt x="12326" y="2558"/>
                </a:cubicBezTo>
                <a:cubicBezTo>
                  <a:pt x="14251" y="3589"/>
                  <a:pt x="15055" y="4969"/>
                  <a:pt x="15085" y="6363"/>
                </a:cubicBezTo>
                <a:cubicBezTo>
                  <a:pt x="15155" y="9463"/>
                  <a:pt x="11389" y="12698"/>
                  <a:pt x="7555" y="12698"/>
                </a:cubicBezTo>
                <a:cubicBezTo>
                  <a:pt x="6420" y="12698"/>
                  <a:pt x="5279" y="12415"/>
                  <a:pt x="4231" y="11760"/>
                </a:cubicBezTo>
                <a:cubicBezTo>
                  <a:pt x="2638" y="10774"/>
                  <a:pt x="1775" y="9137"/>
                  <a:pt x="1729" y="7470"/>
                </a:cubicBezTo>
                <a:cubicBezTo>
                  <a:pt x="1714" y="6166"/>
                  <a:pt x="2183" y="4862"/>
                  <a:pt x="3230" y="3831"/>
                </a:cubicBezTo>
                <a:cubicBezTo>
                  <a:pt x="4652" y="2428"/>
                  <a:pt x="6697" y="1694"/>
                  <a:pt x="8724" y="1694"/>
                </a:cubicBezTo>
                <a:close/>
                <a:moveTo>
                  <a:pt x="8721" y="1"/>
                </a:moveTo>
                <a:cubicBezTo>
                  <a:pt x="6249" y="1"/>
                  <a:pt x="3772" y="913"/>
                  <a:pt x="2047" y="2618"/>
                </a:cubicBezTo>
                <a:cubicBezTo>
                  <a:pt x="713" y="3938"/>
                  <a:pt x="0" y="5666"/>
                  <a:pt x="46" y="7500"/>
                </a:cubicBezTo>
                <a:cubicBezTo>
                  <a:pt x="91" y="9820"/>
                  <a:pt x="1320" y="11942"/>
                  <a:pt x="3335" y="13200"/>
                </a:cubicBezTo>
                <a:cubicBezTo>
                  <a:pt x="4618" y="14000"/>
                  <a:pt x="6073" y="14399"/>
                  <a:pt x="7575" y="14399"/>
                </a:cubicBezTo>
                <a:cubicBezTo>
                  <a:pt x="9146" y="14399"/>
                  <a:pt x="10768" y="13963"/>
                  <a:pt x="12296" y="13094"/>
                </a:cubicBezTo>
                <a:cubicBezTo>
                  <a:pt x="15069" y="11502"/>
                  <a:pt x="16828" y="8850"/>
                  <a:pt x="16783" y="6333"/>
                </a:cubicBezTo>
                <a:cubicBezTo>
                  <a:pt x="16753" y="5074"/>
                  <a:pt x="16237" y="2740"/>
                  <a:pt x="13114" y="1072"/>
                </a:cubicBezTo>
                <a:cubicBezTo>
                  <a:pt x="11771" y="349"/>
                  <a:pt x="10247" y="1"/>
                  <a:pt x="8721" y="1"/>
                </a:cubicBezTo>
                <a:close/>
              </a:path>
            </a:pathLst>
          </a:cu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6"/>
          <p:cNvSpPr txBox="1"/>
          <p:nvPr>
            <p:ph idx="4294967295" type="subTitle"/>
          </p:nvPr>
        </p:nvSpPr>
        <p:spPr>
          <a:xfrm>
            <a:off x="1374600" y="1319475"/>
            <a:ext cx="24870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Antes de partimos para a análise geográfica podemos analisar a matriz de correlação.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É </a:t>
            </a:r>
            <a:r>
              <a:rPr lang="en"/>
              <a:t>possível</a:t>
            </a:r>
            <a:r>
              <a:rPr lang="en"/>
              <a:t> observar a relação entre os dados, dando </a:t>
            </a:r>
            <a:r>
              <a:rPr lang="en"/>
              <a:t>ênfase</a:t>
            </a:r>
            <a:r>
              <a:rPr lang="en"/>
              <a:t> para as colorações mais escuras e mais claras indicando uma maior correlação.</a:t>
            </a:r>
            <a:endParaRPr/>
          </a:p>
        </p:txBody>
      </p:sp>
      <p:pic>
        <p:nvPicPr>
          <p:cNvPr id="815" name="Google Shape;81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625" y="1245150"/>
            <a:ext cx="4439426" cy="28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47"/>
          <p:cNvGrpSpPr/>
          <p:nvPr/>
        </p:nvGrpSpPr>
        <p:grpSpPr>
          <a:xfrm>
            <a:off x="-2435056" y="1034802"/>
            <a:ext cx="1137058" cy="1113643"/>
            <a:chOff x="6414675" y="2629475"/>
            <a:chExt cx="683000" cy="668975"/>
          </a:xfrm>
        </p:grpSpPr>
        <p:sp>
          <p:nvSpPr>
            <p:cNvPr id="821" name="Google Shape;821;p47"/>
            <p:cNvSpPr/>
            <p:nvPr/>
          </p:nvSpPr>
          <p:spPr>
            <a:xfrm>
              <a:off x="6437425" y="3007350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0"/>
                  </a:moveTo>
                  <a:lnTo>
                    <a:pt x="288" y="0"/>
                  </a:lnTo>
                  <a:cubicBezTo>
                    <a:pt x="182" y="15"/>
                    <a:pt x="91" y="61"/>
                    <a:pt x="1" y="136"/>
                  </a:cubicBezTo>
                  <a:cubicBezTo>
                    <a:pt x="76" y="136"/>
                    <a:pt x="182" y="61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6444600" y="3007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6414675" y="2629475"/>
              <a:ext cx="474550" cy="378250"/>
            </a:xfrm>
            <a:custGeom>
              <a:rect b="b" l="l" r="r" t="t"/>
              <a:pathLst>
                <a:path extrusionOk="0" h="15130" w="18982">
                  <a:moveTo>
                    <a:pt x="16817" y="1158"/>
                  </a:moveTo>
                  <a:lnTo>
                    <a:pt x="16817" y="1158"/>
                  </a:lnTo>
                  <a:cubicBezTo>
                    <a:pt x="16811" y="1161"/>
                    <a:pt x="16804" y="1164"/>
                    <a:pt x="16798" y="1168"/>
                  </a:cubicBezTo>
                  <a:cubicBezTo>
                    <a:pt x="16805" y="1165"/>
                    <a:pt x="16811" y="1162"/>
                    <a:pt x="16817" y="1158"/>
                  </a:cubicBezTo>
                  <a:close/>
                  <a:moveTo>
                    <a:pt x="14016" y="5589"/>
                  </a:moveTo>
                  <a:cubicBezTo>
                    <a:pt x="14013" y="5591"/>
                    <a:pt x="14011" y="5593"/>
                    <a:pt x="14009" y="5595"/>
                  </a:cubicBezTo>
                  <a:cubicBezTo>
                    <a:pt x="14012" y="5595"/>
                    <a:pt x="14014" y="5593"/>
                    <a:pt x="14016" y="5589"/>
                  </a:cubicBezTo>
                  <a:close/>
                  <a:moveTo>
                    <a:pt x="11082" y="8051"/>
                  </a:moveTo>
                  <a:cubicBezTo>
                    <a:pt x="11076" y="8054"/>
                    <a:pt x="11070" y="8057"/>
                    <a:pt x="11064" y="8060"/>
                  </a:cubicBezTo>
                  <a:lnTo>
                    <a:pt x="11064" y="8060"/>
                  </a:lnTo>
                  <a:cubicBezTo>
                    <a:pt x="11072" y="8058"/>
                    <a:pt x="11079" y="8054"/>
                    <a:pt x="11082" y="8051"/>
                  </a:cubicBezTo>
                  <a:close/>
                  <a:moveTo>
                    <a:pt x="18602" y="0"/>
                  </a:moveTo>
                  <a:cubicBezTo>
                    <a:pt x="18571" y="0"/>
                    <a:pt x="18435" y="77"/>
                    <a:pt x="18389" y="137"/>
                  </a:cubicBezTo>
                  <a:lnTo>
                    <a:pt x="18405" y="182"/>
                  </a:lnTo>
                  <a:cubicBezTo>
                    <a:pt x="18347" y="234"/>
                    <a:pt x="18330" y="241"/>
                    <a:pt x="18318" y="241"/>
                  </a:cubicBezTo>
                  <a:cubicBezTo>
                    <a:pt x="18313" y="241"/>
                    <a:pt x="18309" y="240"/>
                    <a:pt x="18303" y="240"/>
                  </a:cubicBezTo>
                  <a:cubicBezTo>
                    <a:pt x="18289" y="240"/>
                    <a:pt x="18267" y="247"/>
                    <a:pt x="18207" y="289"/>
                  </a:cubicBezTo>
                  <a:cubicBezTo>
                    <a:pt x="18177" y="259"/>
                    <a:pt x="18298" y="152"/>
                    <a:pt x="18420" y="61"/>
                  </a:cubicBezTo>
                  <a:lnTo>
                    <a:pt x="18420" y="61"/>
                  </a:lnTo>
                  <a:cubicBezTo>
                    <a:pt x="18314" y="137"/>
                    <a:pt x="18177" y="182"/>
                    <a:pt x="18163" y="259"/>
                  </a:cubicBezTo>
                  <a:cubicBezTo>
                    <a:pt x="18140" y="272"/>
                    <a:pt x="18126" y="276"/>
                    <a:pt x="18117" y="276"/>
                  </a:cubicBezTo>
                  <a:cubicBezTo>
                    <a:pt x="18095" y="276"/>
                    <a:pt x="18103" y="248"/>
                    <a:pt x="18077" y="248"/>
                  </a:cubicBezTo>
                  <a:cubicBezTo>
                    <a:pt x="18065" y="248"/>
                    <a:pt x="18045" y="254"/>
                    <a:pt x="18011" y="273"/>
                  </a:cubicBezTo>
                  <a:cubicBezTo>
                    <a:pt x="17935" y="349"/>
                    <a:pt x="17859" y="471"/>
                    <a:pt x="17738" y="516"/>
                  </a:cubicBezTo>
                  <a:lnTo>
                    <a:pt x="17738" y="501"/>
                  </a:lnTo>
                  <a:cubicBezTo>
                    <a:pt x="17465" y="637"/>
                    <a:pt x="17405" y="819"/>
                    <a:pt x="17162" y="940"/>
                  </a:cubicBezTo>
                  <a:lnTo>
                    <a:pt x="17177" y="910"/>
                  </a:lnTo>
                  <a:lnTo>
                    <a:pt x="17177" y="910"/>
                  </a:lnTo>
                  <a:cubicBezTo>
                    <a:pt x="17089" y="939"/>
                    <a:pt x="16961" y="1079"/>
                    <a:pt x="16817" y="1158"/>
                  </a:cubicBezTo>
                  <a:lnTo>
                    <a:pt x="16817" y="1158"/>
                  </a:lnTo>
                  <a:cubicBezTo>
                    <a:pt x="16826" y="1155"/>
                    <a:pt x="16835" y="1153"/>
                    <a:pt x="16842" y="1153"/>
                  </a:cubicBezTo>
                  <a:cubicBezTo>
                    <a:pt x="16867" y="1153"/>
                    <a:pt x="16873" y="1173"/>
                    <a:pt x="16813" y="1213"/>
                  </a:cubicBezTo>
                  <a:cubicBezTo>
                    <a:pt x="16647" y="1304"/>
                    <a:pt x="16556" y="1411"/>
                    <a:pt x="16404" y="1456"/>
                  </a:cubicBezTo>
                  <a:lnTo>
                    <a:pt x="16328" y="1577"/>
                  </a:lnTo>
                  <a:cubicBezTo>
                    <a:pt x="15767" y="1971"/>
                    <a:pt x="13599" y="3608"/>
                    <a:pt x="13069" y="4033"/>
                  </a:cubicBezTo>
                  <a:lnTo>
                    <a:pt x="13083" y="4018"/>
                  </a:lnTo>
                  <a:lnTo>
                    <a:pt x="13083" y="4018"/>
                  </a:lnTo>
                  <a:cubicBezTo>
                    <a:pt x="12265" y="4669"/>
                    <a:pt x="10537" y="5959"/>
                    <a:pt x="9718" y="6656"/>
                  </a:cubicBezTo>
                  <a:cubicBezTo>
                    <a:pt x="9552" y="6717"/>
                    <a:pt x="9370" y="6868"/>
                    <a:pt x="9233" y="6959"/>
                  </a:cubicBezTo>
                  <a:cubicBezTo>
                    <a:pt x="9259" y="6946"/>
                    <a:pt x="9277" y="6940"/>
                    <a:pt x="9287" y="6940"/>
                  </a:cubicBezTo>
                  <a:cubicBezTo>
                    <a:pt x="9311" y="6940"/>
                    <a:pt x="9291" y="6972"/>
                    <a:pt x="9249" y="7004"/>
                  </a:cubicBezTo>
                  <a:cubicBezTo>
                    <a:pt x="8824" y="7323"/>
                    <a:pt x="9233" y="7050"/>
                    <a:pt x="8824" y="7384"/>
                  </a:cubicBezTo>
                  <a:cubicBezTo>
                    <a:pt x="8353" y="7792"/>
                    <a:pt x="6429" y="9157"/>
                    <a:pt x="5974" y="9460"/>
                  </a:cubicBezTo>
                  <a:cubicBezTo>
                    <a:pt x="5776" y="9688"/>
                    <a:pt x="5443" y="9854"/>
                    <a:pt x="5246" y="10066"/>
                  </a:cubicBezTo>
                  <a:lnTo>
                    <a:pt x="5246" y="10066"/>
                  </a:lnTo>
                  <a:lnTo>
                    <a:pt x="5261" y="10036"/>
                  </a:lnTo>
                  <a:lnTo>
                    <a:pt x="5261" y="10036"/>
                  </a:lnTo>
                  <a:cubicBezTo>
                    <a:pt x="5140" y="10143"/>
                    <a:pt x="4715" y="10446"/>
                    <a:pt x="4291" y="10733"/>
                  </a:cubicBezTo>
                  <a:cubicBezTo>
                    <a:pt x="3866" y="11022"/>
                    <a:pt x="3427" y="11325"/>
                    <a:pt x="3290" y="11431"/>
                  </a:cubicBezTo>
                  <a:lnTo>
                    <a:pt x="3336" y="11416"/>
                  </a:lnTo>
                  <a:lnTo>
                    <a:pt x="3336" y="11416"/>
                  </a:lnTo>
                  <a:cubicBezTo>
                    <a:pt x="3094" y="11628"/>
                    <a:pt x="3094" y="11537"/>
                    <a:pt x="2881" y="11659"/>
                  </a:cubicBezTo>
                  <a:cubicBezTo>
                    <a:pt x="2942" y="11704"/>
                    <a:pt x="2744" y="11886"/>
                    <a:pt x="2669" y="11962"/>
                  </a:cubicBezTo>
                  <a:lnTo>
                    <a:pt x="2669" y="11946"/>
                  </a:lnTo>
                  <a:cubicBezTo>
                    <a:pt x="2548" y="12037"/>
                    <a:pt x="2289" y="12295"/>
                    <a:pt x="2093" y="12447"/>
                  </a:cubicBezTo>
                  <a:lnTo>
                    <a:pt x="2077" y="12401"/>
                  </a:lnTo>
                  <a:cubicBezTo>
                    <a:pt x="1926" y="12568"/>
                    <a:pt x="1592" y="12781"/>
                    <a:pt x="1471" y="12872"/>
                  </a:cubicBezTo>
                  <a:cubicBezTo>
                    <a:pt x="1168" y="13053"/>
                    <a:pt x="683" y="13296"/>
                    <a:pt x="334" y="13614"/>
                  </a:cubicBezTo>
                  <a:lnTo>
                    <a:pt x="31" y="13674"/>
                  </a:lnTo>
                  <a:lnTo>
                    <a:pt x="1" y="13721"/>
                  </a:lnTo>
                  <a:cubicBezTo>
                    <a:pt x="1" y="13721"/>
                    <a:pt x="357" y="15104"/>
                    <a:pt x="1001" y="15104"/>
                  </a:cubicBezTo>
                  <a:cubicBezTo>
                    <a:pt x="1021" y="15104"/>
                    <a:pt x="1042" y="15102"/>
                    <a:pt x="1062" y="15099"/>
                  </a:cubicBezTo>
                  <a:lnTo>
                    <a:pt x="1077" y="15130"/>
                  </a:lnTo>
                  <a:lnTo>
                    <a:pt x="1168" y="15055"/>
                  </a:lnTo>
                  <a:cubicBezTo>
                    <a:pt x="1283" y="15003"/>
                    <a:pt x="1323" y="14941"/>
                    <a:pt x="1341" y="14941"/>
                  </a:cubicBezTo>
                  <a:cubicBezTo>
                    <a:pt x="1345" y="14941"/>
                    <a:pt x="1347" y="14943"/>
                    <a:pt x="1350" y="14948"/>
                  </a:cubicBezTo>
                  <a:lnTo>
                    <a:pt x="1183" y="15069"/>
                  </a:lnTo>
                  <a:cubicBezTo>
                    <a:pt x="1220" y="15046"/>
                    <a:pt x="1239" y="15037"/>
                    <a:pt x="1246" y="15037"/>
                  </a:cubicBezTo>
                  <a:cubicBezTo>
                    <a:pt x="1262" y="15037"/>
                    <a:pt x="1219" y="15083"/>
                    <a:pt x="1198" y="15115"/>
                  </a:cubicBezTo>
                  <a:cubicBezTo>
                    <a:pt x="1259" y="15085"/>
                    <a:pt x="1305" y="15055"/>
                    <a:pt x="1350" y="15039"/>
                  </a:cubicBezTo>
                  <a:cubicBezTo>
                    <a:pt x="1355" y="15029"/>
                    <a:pt x="1353" y="15025"/>
                    <a:pt x="1348" y="15025"/>
                  </a:cubicBezTo>
                  <a:cubicBezTo>
                    <a:pt x="1338" y="15025"/>
                    <a:pt x="1314" y="15039"/>
                    <a:pt x="1305" y="15039"/>
                  </a:cubicBezTo>
                  <a:cubicBezTo>
                    <a:pt x="1365" y="14978"/>
                    <a:pt x="1426" y="14887"/>
                    <a:pt x="1517" y="14842"/>
                  </a:cubicBezTo>
                  <a:cubicBezTo>
                    <a:pt x="1550" y="14824"/>
                    <a:pt x="1569" y="14818"/>
                    <a:pt x="1582" y="14818"/>
                  </a:cubicBezTo>
                  <a:cubicBezTo>
                    <a:pt x="1606" y="14818"/>
                    <a:pt x="1608" y="14839"/>
                    <a:pt x="1629" y="14839"/>
                  </a:cubicBezTo>
                  <a:cubicBezTo>
                    <a:pt x="1643" y="14839"/>
                    <a:pt x="1667" y="14829"/>
                    <a:pt x="1713" y="14796"/>
                  </a:cubicBezTo>
                  <a:cubicBezTo>
                    <a:pt x="2502" y="14297"/>
                    <a:pt x="3275" y="13811"/>
                    <a:pt x="4048" y="13266"/>
                  </a:cubicBezTo>
                  <a:cubicBezTo>
                    <a:pt x="4078" y="13266"/>
                    <a:pt x="4064" y="13280"/>
                    <a:pt x="4048" y="13296"/>
                  </a:cubicBezTo>
                  <a:cubicBezTo>
                    <a:pt x="4260" y="13129"/>
                    <a:pt x="4473" y="12977"/>
                    <a:pt x="4685" y="12825"/>
                  </a:cubicBezTo>
                  <a:cubicBezTo>
                    <a:pt x="4714" y="12811"/>
                    <a:pt x="4737" y="12807"/>
                    <a:pt x="4756" y="12807"/>
                  </a:cubicBezTo>
                  <a:cubicBezTo>
                    <a:pt x="4775" y="12807"/>
                    <a:pt x="4791" y="12811"/>
                    <a:pt x="4806" y="12811"/>
                  </a:cubicBezTo>
                  <a:cubicBezTo>
                    <a:pt x="4776" y="12811"/>
                    <a:pt x="5079" y="12599"/>
                    <a:pt x="5368" y="12386"/>
                  </a:cubicBezTo>
                  <a:cubicBezTo>
                    <a:pt x="5519" y="12280"/>
                    <a:pt x="5671" y="12158"/>
                    <a:pt x="5776" y="12083"/>
                  </a:cubicBezTo>
                  <a:cubicBezTo>
                    <a:pt x="5898" y="11992"/>
                    <a:pt x="5974" y="11932"/>
                    <a:pt x="5974" y="11932"/>
                  </a:cubicBezTo>
                  <a:lnTo>
                    <a:pt x="5958" y="11871"/>
                  </a:lnTo>
                  <a:cubicBezTo>
                    <a:pt x="6042" y="11805"/>
                    <a:pt x="6077" y="11793"/>
                    <a:pt x="6099" y="11793"/>
                  </a:cubicBezTo>
                  <a:cubicBezTo>
                    <a:pt x="6111" y="11793"/>
                    <a:pt x="6120" y="11796"/>
                    <a:pt x="6132" y="11796"/>
                  </a:cubicBezTo>
                  <a:cubicBezTo>
                    <a:pt x="6153" y="11796"/>
                    <a:pt x="6184" y="11785"/>
                    <a:pt x="6261" y="11719"/>
                  </a:cubicBezTo>
                  <a:cubicBezTo>
                    <a:pt x="6277" y="11568"/>
                    <a:pt x="6611" y="11477"/>
                    <a:pt x="6656" y="11370"/>
                  </a:cubicBezTo>
                  <a:cubicBezTo>
                    <a:pt x="6656" y="11372"/>
                    <a:pt x="6657" y="11372"/>
                    <a:pt x="6658" y="11372"/>
                  </a:cubicBezTo>
                  <a:cubicBezTo>
                    <a:pt x="6672" y="11372"/>
                    <a:pt x="6733" y="11333"/>
                    <a:pt x="6763" y="11333"/>
                  </a:cubicBezTo>
                  <a:cubicBezTo>
                    <a:pt x="6769" y="11333"/>
                    <a:pt x="6774" y="11335"/>
                    <a:pt x="6777" y="11340"/>
                  </a:cubicBezTo>
                  <a:cubicBezTo>
                    <a:pt x="6777" y="11265"/>
                    <a:pt x="6868" y="11249"/>
                    <a:pt x="6928" y="11188"/>
                  </a:cubicBezTo>
                  <a:cubicBezTo>
                    <a:pt x="6934" y="11178"/>
                    <a:pt x="6932" y="11175"/>
                    <a:pt x="6926" y="11175"/>
                  </a:cubicBezTo>
                  <a:cubicBezTo>
                    <a:pt x="6915" y="11175"/>
                    <a:pt x="6888" y="11188"/>
                    <a:pt x="6868" y="11188"/>
                  </a:cubicBezTo>
                  <a:lnTo>
                    <a:pt x="7005" y="11067"/>
                  </a:lnTo>
                  <a:cubicBezTo>
                    <a:pt x="7031" y="11056"/>
                    <a:pt x="7052" y="11051"/>
                    <a:pt x="7066" y="11051"/>
                  </a:cubicBezTo>
                  <a:cubicBezTo>
                    <a:pt x="7090" y="11051"/>
                    <a:pt x="7089" y="11068"/>
                    <a:pt x="7050" y="11097"/>
                  </a:cubicBezTo>
                  <a:cubicBezTo>
                    <a:pt x="7444" y="10840"/>
                    <a:pt x="9324" y="9506"/>
                    <a:pt x="9718" y="9173"/>
                  </a:cubicBezTo>
                  <a:lnTo>
                    <a:pt x="9718" y="9173"/>
                  </a:lnTo>
                  <a:cubicBezTo>
                    <a:pt x="9648" y="9186"/>
                    <a:pt x="9550" y="9280"/>
                    <a:pt x="9464" y="9280"/>
                  </a:cubicBezTo>
                  <a:cubicBezTo>
                    <a:pt x="9458" y="9280"/>
                    <a:pt x="9451" y="9279"/>
                    <a:pt x="9445" y="9278"/>
                  </a:cubicBezTo>
                  <a:cubicBezTo>
                    <a:pt x="9521" y="9173"/>
                    <a:pt x="9612" y="9173"/>
                    <a:pt x="9627" y="9112"/>
                  </a:cubicBezTo>
                  <a:cubicBezTo>
                    <a:pt x="9637" y="9116"/>
                    <a:pt x="9648" y="9118"/>
                    <a:pt x="9659" y="9118"/>
                  </a:cubicBezTo>
                  <a:cubicBezTo>
                    <a:pt x="9759" y="9118"/>
                    <a:pt x="9889" y="8959"/>
                    <a:pt x="10021" y="8959"/>
                  </a:cubicBezTo>
                  <a:cubicBezTo>
                    <a:pt x="10026" y="8959"/>
                    <a:pt x="10031" y="8960"/>
                    <a:pt x="10037" y="8960"/>
                  </a:cubicBezTo>
                  <a:lnTo>
                    <a:pt x="10021" y="8900"/>
                  </a:lnTo>
                  <a:lnTo>
                    <a:pt x="10097" y="8884"/>
                  </a:lnTo>
                  <a:cubicBezTo>
                    <a:pt x="10552" y="8475"/>
                    <a:pt x="10203" y="8778"/>
                    <a:pt x="10627" y="8475"/>
                  </a:cubicBezTo>
                  <a:cubicBezTo>
                    <a:pt x="10860" y="8285"/>
                    <a:pt x="10926" y="8138"/>
                    <a:pt x="11064" y="8060"/>
                  </a:cubicBezTo>
                  <a:lnTo>
                    <a:pt x="11064" y="8060"/>
                  </a:lnTo>
                  <a:cubicBezTo>
                    <a:pt x="11057" y="8062"/>
                    <a:pt x="11050" y="8064"/>
                    <a:pt x="11043" y="8064"/>
                  </a:cubicBezTo>
                  <a:cubicBezTo>
                    <a:pt x="11027" y="8064"/>
                    <a:pt x="11019" y="8054"/>
                    <a:pt x="11052" y="8020"/>
                  </a:cubicBezTo>
                  <a:cubicBezTo>
                    <a:pt x="11054" y="8023"/>
                    <a:pt x="11057" y="8024"/>
                    <a:pt x="11060" y="8024"/>
                  </a:cubicBezTo>
                  <a:cubicBezTo>
                    <a:pt x="11097" y="8024"/>
                    <a:pt x="11187" y="7883"/>
                    <a:pt x="11255" y="7883"/>
                  </a:cubicBezTo>
                  <a:cubicBezTo>
                    <a:pt x="11258" y="7883"/>
                    <a:pt x="11261" y="7883"/>
                    <a:pt x="11264" y="7883"/>
                  </a:cubicBezTo>
                  <a:cubicBezTo>
                    <a:pt x="11310" y="7823"/>
                    <a:pt x="11523" y="7687"/>
                    <a:pt x="11416" y="7687"/>
                  </a:cubicBezTo>
                  <a:cubicBezTo>
                    <a:pt x="11449" y="7687"/>
                    <a:pt x="11562" y="7623"/>
                    <a:pt x="11587" y="7623"/>
                  </a:cubicBezTo>
                  <a:cubicBezTo>
                    <a:pt x="11596" y="7623"/>
                    <a:pt x="11592" y="7632"/>
                    <a:pt x="11567" y="7657"/>
                  </a:cubicBezTo>
                  <a:cubicBezTo>
                    <a:pt x="11628" y="7610"/>
                    <a:pt x="11689" y="7580"/>
                    <a:pt x="11719" y="7535"/>
                  </a:cubicBezTo>
                  <a:lnTo>
                    <a:pt x="11719" y="7535"/>
                  </a:lnTo>
                  <a:lnTo>
                    <a:pt x="11644" y="7580"/>
                  </a:lnTo>
                  <a:cubicBezTo>
                    <a:pt x="11840" y="7414"/>
                    <a:pt x="11977" y="7384"/>
                    <a:pt x="12068" y="7232"/>
                  </a:cubicBezTo>
                  <a:lnTo>
                    <a:pt x="12068" y="7232"/>
                  </a:lnTo>
                  <a:lnTo>
                    <a:pt x="11977" y="7262"/>
                  </a:lnTo>
                  <a:cubicBezTo>
                    <a:pt x="12082" y="7184"/>
                    <a:pt x="12176" y="7105"/>
                    <a:pt x="12258" y="7105"/>
                  </a:cubicBezTo>
                  <a:cubicBezTo>
                    <a:pt x="12270" y="7105"/>
                    <a:pt x="12283" y="7107"/>
                    <a:pt x="12295" y="7111"/>
                  </a:cubicBezTo>
                  <a:lnTo>
                    <a:pt x="12174" y="7216"/>
                  </a:lnTo>
                  <a:cubicBezTo>
                    <a:pt x="12371" y="7065"/>
                    <a:pt x="12493" y="6959"/>
                    <a:pt x="12644" y="6808"/>
                  </a:cubicBezTo>
                  <a:lnTo>
                    <a:pt x="12644" y="6808"/>
                  </a:lnTo>
                  <a:lnTo>
                    <a:pt x="12584" y="6852"/>
                  </a:lnTo>
                  <a:cubicBezTo>
                    <a:pt x="12750" y="6640"/>
                    <a:pt x="13857" y="5746"/>
                    <a:pt x="13993" y="5534"/>
                  </a:cubicBezTo>
                  <a:lnTo>
                    <a:pt x="13993" y="5534"/>
                  </a:lnTo>
                  <a:lnTo>
                    <a:pt x="13872" y="5549"/>
                  </a:lnTo>
                  <a:lnTo>
                    <a:pt x="14018" y="5389"/>
                  </a:lnTo>
                  <a:lnTo>
                    <a:pt x="14018" y="5389"/>
                  </a:lnTo>
                  <a:cubicBezTo>
                    <a:pt x="14001" y="5421"/>
                    <a:pt x="14029" y="5559"/>
                    <a:pt x="14016" y="5589"/>
                  </a:cubicBezTo>
                  <a:lnTo>
                    <a:pt x="14016" y="5589"/>
                  </a:lnTo>
                  <a:cubicBezTo>
                    <a:pt x="14397" y="5274"/>
                    <a:pt x="16269" y="3865"/>
                    <a:pt x="16631" y="3654"/>
                  </a:cubicBezTo>
                  <a:cubicBezTo>
                    <a:pt x="16664" y="3638"/>
                    <a:pt x="16686" y="3631"/>
                    <a:pt x="16701" y="3631"/>
                  </a:cubicBezTo>
                  <a:cubicBezTo>
                    <a:pt x="16753" y="3631"/>
                    <a:pt x="16707" y="3715"/>
                    <a:pt x="16707" y="3715"/>
                  </a:cubicBezTo>
                  <a:cubicBezTo>
                    <a:pt x="16859" y="3578"/>
                    <a:pt x="16738" y="3624"/>
                    <a:pt x="16889" y="3517"/>
                  </a:cubicBezTo>
                  <a:cubicBezTo>
                    <a:pt x="16894" y="3516"/>
                    <a:pt x="16898" y="3515"/>
                    <a:pt x="16901" y="3515"/>
                  </a:cubicBezTo>
                  <a:cubicBezTo>
                    <a:pt x="16928" y="3515"/>
                    <a:pt x="16902" y="3565"/>
                    <a:pt x="16889" y="3578"/>
                  </a:cubicBezTo>
                  <a:cubicBezTo>
                    <a:pt x="16950" y="3533"/>
                    <a:pt x="17010" y="3503"/>
                    <a:pt x="17010" y="3487"/>
                  </a:cubicBezTo>
                  <a:lnTo>
                    <a:pt x="17010" y="3487"/>
                  </a:lnTo>
                  <a:cubicBezTo>
                    <a:pt x="16995" y="3492"/>
                    <a:pt x="16982" y="3494"/>
                    <a:pt x="16971" y="3494"/>
                  </a:cubicBezTo>
                  <a:cubicBezTo>
                    <a:pt x="16913" y="3494"/>
                    <a:pt x="16896" y="3442"/>
                    <a:pt x="16859" y="3442"/>
                  </a:cubicBezTo>
                  <a:lnTo>
                    <a:pt x="17041" y="3305"/>
                  </a:lnTo>
                  <a:lnTo>
                    <a:pt x="17055" y="3351"/>
                  </a:lnTo>
                  <a:cubicBezTo>
                    <a:pt x="17101" y="3321"/>
                    <a:pt x="17086" y="3184"/>
                    <a:pt x="17283" y="3062"/>
                  </a:cubicBezTo>
                  <a:cubicBezTo>
                    <a:pt x="17601" y="2866"/>
                    <a:pt x="17920" y="2608"/>
                    <a:pt x="18238" y="2395"/>
                  </a:cubicBezTo>
                  <a:lnTo>
                    <a:pt x="18238" y="2395"/>
                  </a:lnTo>
                  <a:cubicBezTo>
                    <a:pt x="18238" y="2426"/>
                    <a:pt x="18193" y="2486"/>
                    <a:pt x="18132" y="2547"/>
                  </a:cubicBezTo>
                  <a:cubicBezTo>
                    <a:pt x="18173" y="2519"/>
                    <a:pt x="18215" y="2466"/>
                    <a:pt x="18269" y="2457"/>
                  </a:cubicBezTo>
                  <a:lnTo>
                    <a:pt x="18269" y="2457"/>
                  </a:lnTo>
                  <a:cubicBezTo>
                    <a:pt x="18269" y="2457"/>
                    <a:pt x="18269" y="2457"/>
                    <a:pt x="18269" y="2457"/>
                  </a:cubicBezTo>
                  <a:cubicBezTo>
                    <a:pt x="18273" y="2457"/>
                    <a:pt x="18278" y="2457"/>
                    <a:pt x="18284" y="2456"/>
                  </a:cubicBezTo>
                  <a:cubicBezTo>
                    <a:pt x="18279" y="2456"/>
                    <a:pt x="18274" y="2457"/>
                    <a:pt x="18269" y="2457"/>
                  </a:cubicBezTo>
                  <a:lnTo>
                    <a:pt x="18269" y="2457"/>
                  </a:lnTo>
                  <a:cubicBezTo>
                    <a:pt x="18208" y="2457"/>
                    <a:pt x="18349" y="2361"/>
                    <a:pt x="18329" y="2361"/>
                  </a:cubicBezTo>
                  <a:lnTo>
                    <a:pt x="18329" y="2361"/>
                  </a:lnTo>
                  <a:cubicBezTo>
                    <a:pt x="18326" y="2361"/>
                    <a:pt x="18322" y="2362"/>
                    <a:pt x="18314" y="2365"/>
                  </a:cubicBezTo>
                  <a:cubicBezTo>
                    <a:pt x="18480" y="2108"/>
                    <a:pt x="18830" y="1987"/>
                    <a:pt x="18981" y="1789"/>
                  </a:cubicBezTo>
                  <a:cubicBezTo>
                    <a:pt x="18951" y="1698"/>
                    <a:pt x="18511" y="182"/>
                    <a:pt x="18450" y="91"/>
                  </a:cubicBezTo>
                  <a:cubicBezTo>
                    <a:pt x="18511" y="46"/>
                    <a:pt x="18571" y="16"/>
                    <a:pt x="18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6516250" y="3065700"/>
              <a:ext cx="7225" cy="4200"/>
            </a:xfrm>
            <a:custGeom>
              <a:rect b="b" l="l" r="r" t="t"/>
              <a:pathLst>
                <a:path extrusionOk="0" h="168" w="289">
                  <a:moveTo>
                    <a:pt x="288" y="1"/>
                  </a:moveTo>
                  <a:lnTo>
                    <a:pt x="288" y="1"/>
                  </a:lnTo>
                  <a:cubicBezTo>
                    <a:pt x="183" y="31"/>
                    <a:pt x="106" y="76"/>
                    <a:pt x="1" y="167"/>
                  </a:cubicBezTo>
                  <a:cubicBezTo>
                    <a:pt x="92" y="152"/>
                    <a:pt x="197" y="76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6523450" y="3065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6488575" y="2667000"/>
              <a:ext cx="472650" cy="399500"/>
            </a:xfrm>
            <a:custGeom>
              <a:rect b="b" l="l" r="r" t="t"/>
              <a:pathLst>
                <a:path extrusionOk="0" h="15980" w="18906">
                  <a:moveTo>
                    <a:pt x="16663" y="1243"/>
                  </a:moveTo>
                  <a:lnTo>
                    <a:pt x="16663" y="1243"/>
                  </a:lnTo>
                  <a:cubicBezTo>
                    <a:pt x="16663" y="1243"/>
                    <a:pt x="16662" y="1244"/>
                    <a:pt x="16662" y="1244"/>
                  </a:cubicBezTo>
                  <a:cubicBezTo>
                    <a:pt x="16662" y="1244"/>
                    <a:pt x="16663" y="1243"/>
                    <a:pt x="16663" y="1243"/>
                  </a:cubicBezTo>
                  <a:close/>
                  <a:moveTo>
                    <a:pt x="13940" y="5801"/>
                  </a:moveTo>
                  <a:cubicBezTo>
                    <a:pt x="13938" y="5803"/>
                    <a:pt x="13935" y="5805"/>
                    <a:pt x="13933" y="5806"/>
                  </a:cubicBezTo>
                  <a:cubicBezTo>
                    <a:pt x="13936" y="5806"/>
                    <a:pt x="13938" y="5804"/>
                    <a:pt x="13940" y="5801"/>
                  </a:cubicBezTo>
                  <a:close/>
                  <a:moveTo>
                    <a:pt x="10976" y="8323"/>
                  </a:moveTo>
                  <a:cubicBezTo>
                    <a:pt x="10974" y="8324"/>
                    <a:pt x="10972" y="8325"/>
                    <a:pt x="10970" y="8326"/>
                  </a:cubicBezTo>
                  <a:lnTo>
                    <a:pt x="10970" y="8326"/>
                  </a:lnTo>
                  <a:cubicBezTo>
                    <a:pt x="10972" y="8325"/>
                    <a:pt x="10974" y="8324"/>
                    <a:pt x="10976" y="8323"/>
                  </a:cubicBezTo>
                  <a:close/>
                  <a:moveTo>
                    <a:pt x="4074" y="13861"/>
                  </a:moveTo>
                  <a:cubicBezTo>
                    <a:pt x="4070" y="13865"/>
                    <a:pt x="4067" y="13868"/>
                    <a:pt x="4063" y="13871"/>
                  </a:cubicBezTo>
                  <a:cubicBezTo>
                    <a:pt x="4067" y="13868"/>
                    <a:pt x="4071" y="13865"/>
                    <a:pt x="4074" y="13861"/>
                  </a:cubicBezTo>
                  <a:close/>
                  <a:moveTo>
                    <a:pt x="18421" y="1"/>
                  </a:moveTo>
                  <a:cubicBezTo>
                    <a:pt x="18390" y="1"/>
                    <a:pt x="18269" y="76"/>
                    <a:pt x="18208" y="136"/>
                  </a:cubicBezTo>
                  <a:lnTo>
                    <a:pt x="18239" y="197"/>
                  </a:lnTo>
                  <a:cubicBezTo>
                    <a:pt x="18180" y="256"/>
                    <a:pt x="18160" y="264"/>
                    <a:pt x="18147" y="264"/>
                  </a:cubicBezTo>
                  <a:cubicBezTo>
                    <a:pt x="18141" y="264"/>
                    <a:pt x="18136" y="263"/>
                    <a:pt x="18130" y="263"/>
                  </a:cubicBezTo>
                  <a:cubicBezTo>
                    <a:pt x="18116" y="263"/>
                    <a:pt x="18095" y="270"/>
                    <a:pt x="18041" y="318"/>
                  </a:cubicBezTo>
                  <a:cubicBezTo>
                    <a:pt x="18011" y="274"/>
                    <a:pt x="18132" y="167"/>
                    <a:pt x="18239" y="76"/>
                  </a:cubicBezTo>
                  <a:lnTo>
                    <a:pt x="18239" y="76"/>
                  </a:lnTo>
                  <a:cubicBezTo>
                    <a:pt x="18132" y="152"/>
                    <a:pt x="18011" y="213"/>
                    <a:pt x="17996" y="274"/>
                  </a:cubicBezTo>
                  <a:cubicBezTo>
                    <a:pt x="17970" y="288"/>
                    <a:pt x="17956" y="293"/>
                    <a:pt x="17947" y="293"/>
                  </a:cubicBezTo>
                  <a:cubicBezTo>
                    <a:pt x="17930" y="293"/>
                    <a:pt x="17934" y="275"/>
                    <a:pt x="17916" y="275"/>
                  </a:cubicBezTo>
                  <a:cubicBezTo>
                    <a:pt x="17904" y="275"/>
                    <a:pt x="17884" y="282"/>
                    <a:pt x="17844" y="304"/>
                  </a:cubicBezTo>
                  <a:cubicBezTo>
                    <a:pt x="17768" y="379"/>
                    <a:pt x="17693" y="500"/>
                    <a:pt x="17572" y="546"/>
                  </a:cubicBezTo>
                  <a:cubicBezTo>
                    <a:pt x="17313" y="682"/>
                    <a:pt x="17253" y="880"/>
                    <a:pt x="17010" y="1016"/>
                  </a:cubicBezTo>
                  <a:lnTo>
                    <a:pt x="17026" y="985"/>
                  </a:lnTo>
                  <a:lnTo>
                    <a:pt x="17026" y="985"/>
                  </a:lnTo>
                  <a:cubicBezTo>
                    <a:pt x="16935" y="1016"/>
                    <a:pt x="16814" y="1166"/>
                    <a:pt x="16663" y="1243"/>
                  </a:cubicBezTo>
                  <a:lnTo>
                    <a:pt x="16663" y="1243"/>
                  </a:lnTo>
                  <a:cubicBezTo>
                    <a:pt x="16673" y="1238"/>
                    <a:pt x="16686" y="1235"/>
                    <a:pt x="16697" y="1235"/>
                  </a:cubicBezTo>
                  <a:cubicBezTo>
                    <a:pt x="16718" y="1235"/>
                    <a:pt x="16727" y="1248"/>
                    <a:pt x="16677" y="1289"/>
                  </a:cubicBezTo>
                  <a:cubicBezTo>
                    <a:pt x="16495" y="1395"/>
                    <a:pt x="16419" y="1501"/>
                    <a:pt x="16282" y="1561"/>
                  </a:cubicBezTo>
                  <a:lnTo>
                    <a:pt x="16191" y="1683"/>
                  </a:lnTo>
                  <a:cubicBezTo>
                    <a:pt x="15646" y="2093"/>
                    <a:pt x="13539" y="3835"/>
                    <a:pt x="12977" y="4260"/>
                  </a:cubicBezTo>
                  <a:lnTo>
                    <a:pt x="12993" y="4230"/>
                  </a:lnTo>
                  <a:lnTo>
                    <a:pt x="12993" y="4230"/>
                  </a:lnTo>
                  <a:cubicBezTo>
                    <a:pt x="12159" y="4897"/>
                    <a:pt x="10416" y="6216"/>
                    <a:pt x="9582" y="6928"/>
                  </a:cubicBezTo>
                  <a:cubicBezTo>
                    <a:pt x="9415" y="7005"/>
                    <a:pt x="9234" y="7156"/>
                    <a:pt x="9097" y="7247"/>
                  </a:cubicBezTo>
                  <a:cubicBezTo>
                    <a:pt x="9123" y="7234"/>
                    <a:pt x="9141" y="7228"/>
                    <a:pt x="9151" y="7228"/>
                  </a:cubicBezTo>
                  <a:cubicBezTo>
                    <a:pt x="9175" y="7228"/>
                    <a:pt x="9155" y="7260"/>
                    <a:pt x="9112" y="7292"/>
                  </a:cubicBezTo>
                  <a:cubicBezTo>
                    <a:pt x="8688" y="7625"/>
                    <a:pt x="9097" y="7338"/>
                    <a:pt x="8688" y="7702"/>
                  </a:cubicBezTo>
                  <a:cubicBezTo>
                    <a:pt x="8203" y="8126"/>
                    <a:pt x="6277" y="9566"/>
                    <a:pt x="5807" y="9885"/>
                  </a:cubicBezTo>
                  <a:cubicBezTo>
                    <a:pt x="5610" y="10127"/>
                    <a:pt x="5276" y="10309"/>
                    <a:pt x="5080" y="10522"/>
                  </a:cubicBezTo>
                  <a:lnTo>
                    <a:pt x="5094" y="10491"/>
                  </a:lnTo>
                  <a:lnTo>
                    <a:pt x="5094" y="10491"/>
                  </a:lnTo>
                  <a:cubicBezTo>
                    <a:pt x="4973" y="10613"/>
                    <a:pt x="4549" y="10916"/>
                    <a:pt x="4140" y="11249"/>
                  </a:cubicBezTo>
                  <a:cubicBezTo>
                    <a:pt x="3715" y="11597"/>
                    <a:pt x="3291" y="11931"/>
                    <a:pt x="3154" y="12068"/>
                  </a:cubicBezTo>
                  <a:lnTo>
                    <a:pt x="3200" y="12038"/>
                  </a:lnTo>
                  <a:lnTo>
                    <a:pt x="3200" y="12038"/>
                  </a:lnTo>
                  <a:cubicBezTo>
                    <a:pt x="2988" y="12280"/>
                    <a:pt x="2972" y="12189"/>
                    <a:pt x="2760" y="12341"/>
                  </a:cubicBezTo>
                  <a:cubicBezTo>
                    <a:pt x="2836" y="12371"/>
                    <a:pt x="2654" y="12583"/>
                    <a:pt x="2578" y="12659"/>
                  </a:cubicBezTo>
                  <a:lnTo>
                    <a:pt x="2563" y="12644"/>
                  </a:lnTo>
                  <a:cubicBezTo>
                    <a:pt x="2456" y="12750"/>
                    <a:pt x="2230" y="13038"/>
                    <a:pt x="2032" y="13220"/>
                  </a:cubicBezTo>
                  <a:lnTo>
                    <a:pt x="2017" y="13174"/>
                  </a:lnTo>
                  <a:cubicBezTo>
                    <a:pt x="1866" y="13356"/>
                    <a:pt x="1547" y="13598"/>
                    <a:pt x="1426" y="13705"/>
                  </a:cubicBezTo>
                  <a:cubicBezTo>
                    <a:pt x="1138" y="13917"/>
                    <a:pt x="668" y="14221"/>
                    <a:pt x="334" y="14569"/>
                  </a:cubicBezTo>
                  <a:lnTo>
                    <a:pt x="16" y="14690"/>
                  </a:lnTo>
                  <a:lnTo>
                    <a:pt x="1" y="14720"/>
                  </a:lnTo>
                  <a:cubicBezTo>
                    <a:pt x="1" y="14720"/>
                    <a:pt x="495" y="15949"/>
                    <a:pt x="1120" y="15949"/>
                  </a:cubicBezTo>
                  <a:cubicBezTo>
                    <a:pt x="1161" y="15949"/>
                    <a:pt x="1202" y="15944"/>
                    <a:pt x="1244" y="15933"/>
                  </a:cubicBezTo>
                  <a:lnTo>
                    <a:pt x="1274" y="15979"/>
                  </a:lnTo>
                  <a:lnTo>
                    <a:pt x="1365" y="15888"/>
                  </a:lnTo>
                  <a:cubicBezTo>
                    <a:pt x="1467" y="15824"/>
                    <a:pt x="1495" y="15760"/>
                    <a:pt x="1519" y="15760"/>
                  </a:cubicBezTo>
                  <a:cubicBezTo>
                    <a:pt x="1523" y="15760"/>
                    <a:pt x="1528" y="15762"/>
                    <a:pt x="1532" y="15767"/>
                  </a:cubicBezTo>
                  <a:lnTo>
                    <a:pt x="1365" y="15903"/>
                  </a:lnTo>
                  <a:cubicBezTo>
                    <a:pt x="1405" y="15873"/>
                    <a:pt x="1425" y="15861"/>
                    <a:pt x="1433" y="15861"/>
                  </a:cubicBezTo>
                  <a:cubicBezTo>
                    <a:pt x="1449" y="15861"/>
                    <a:pt x="1415" y="15908"/>
                    <a:pt x="1395" y="15949"/>
                  </a:cubicBezTo>
                  <a:cubicBezTo>
                    <a:pt x="1456" y="15919"/>
                    <a:pt x="1502" y="15872"/>
                    <a:pt x="1547" y="15858"/>
                  </a:cubicBezTo>
                  <a:cubicBezTo>
                    <a:pt x="1552" y="15848"/>
                    <a:pt x="1550" y="15844"/>
                    <a:pt x="1545" y="15844"/>
                  </a:cubicBezTo>
                  <a:cubicBezTo>
                    <a:pt x="1534" y="15844"/>
                    <a:pt x="1506" y="15858"/>
                    <a:pt x="1486" y="15858"/>
                  </a:cubicBezTo>
                  <a:cubicBezTo>
                    <a:pt x="1547" y="15797"/>
                    <a:pt x="1607" y="15706"/>
                    <a:pt x="1698" y="15646"/>
                  </a:cubicBezTo>
                  <a:cubicBezTo>
                    <a:pt x="1729" y="15620"/>
                    <a:pt x="1746" y="15612"/>
                    <a:pt x="1757" y="15612"/>
                  </a:cubicBezTo>
                  <a:cubicBezTo>
                    <a:pt x="1774" y="15612"/>
                    <a:pt x="1780" y="15628"/>
                    <a:pt x="1799" y="15628"/>
                  </a:cubicBezTo>
                  <a:cubicBezTo>
                    <a:pt x="1814" y="15628"/>
                    <a:pt x="1838" y="15618"/>
                    <a:pt x="1880" y="15585"/>
                  </a:cubicBezTo>
                  <a:cubicBezTo>
                    <a:pt x="2624" y="15009"/>
                    <a:pt x="3351" y="14447"/>
                    <a:pt x="4063" y="13841"/>
                  </a:cubicBezTo>
                  <a:cubicBezTo>
                    <a:pt x="4087" y="13841"/>
                    <a:pt x="4084" y="13850"/>
                    <a:pt x="4074" y="13861"/>
                  </a:cubicBezTo>
                  <a:lnTo>
                    <a:pt x="4074" y="13861"/>
                  </a:lnTo>
                  <a:cubicBezTo>
                    <a:pt x="4268" y="13670"/>
                    <a:pt x="4476" y="13520"/>
                    <a:pt x="4655" y="13341"/>
                  </a:cubicBezTo>
                  <a:cubicBezTo>
                    <a:pt x="4716" y="13311"/>
                    <a:pt x="4746" y="13311"/>
                    <a:pt x="4777" y="13311"/>
                  </a:cubicBezTo>
                  <a:cubicBezTo>
                    <a:pt x="4730" y="13311"/>
                    <a:pt x="5852" y="12355"/>
                    <a:pt x="5883" y="12355"/>
                  </a:cubicBezTo>
                  <a:lnTo>
                    <a:pt x="5852" y="12295"/>
                  </a:lnTo>
                  <a:cubicBezTo>
                    <a:pt x="5943" y="12222"/>
                    <a:pt x="5981" y="12210"/>
                    <a:pt x="6006" y="12210"/>
                  </a:cubicBezTo>
                  <a:cubicBezTo>
                    <a:pt x="6019" y="12210"/>
                    <a:pt x="6028" y="12213"/>
                    <a:pt x="6040" y="12213"/>
                  </a:cubicBezTo>
                  <a:cubicBezTo>
                    <a:pt x="6062" y="12213"/>
                    <a:pt x="6093" y="12201"/>
                    <a:pt x="6171" y="12129"/>
                  </a:cubicBezTo>
                  <a:cubicBezTo>
                    <a:pt x="6186" y="11992"/>
                    <a:pt x="6519" y="11870"/>
                    <a:pt x="6550" y="11779"/>
                  </a:cubicBezTo>
                  <a:cubicBezTo>
                    <a:pt x="6550" y="11779"/>
                    <a:pt x="6624" y="11727"/>
                    <a:pt x="6657" y="11727"/>
                  </a:cubicBezTo>
                  <a:cubicBezTo>
                    <a:pt x="6663" y="11727"/>
                    <a:pt x="6668" y="11729"/>
                    <a:pt x="6671" y="11734"/>
                  </a:cubicBezTo>
                  <a:cubicBezTo>
                    <a:pt x="6671" y="11658"/>
                    <a:pt x="6762" y="11643"/>
                    <a:pt x="6823" y="11583"/>
                  </a:cubicBezTo>
                  <a:cubicBezTo>
                    <a:pt x="6828" y="11573"/>
                    <a:pt x="6826" y="11569"/>
                    <a:pt x="6821" y="11569"/>
                  </a:cubicBezTo>
                  <a:cubicBezTo>
                    <a:pt x="6809" y="11569"/>
                    <a:pt x="6782" y="11583"/>
                    <a:pt x="6762" y="11583"/>
                  </a:cubicBezTo>
                  <a:lnTo>
                    <a:pt x="6899" y="11446"/>
                  </a:lnTo>
                  <a:cubicBezTo>
                    <a:pt x="6924" y="11436"/>
                    <a:pt x="6944" y="11431"/>
                    <a:pt x="6957" y="11431"/>
                  </a:cubicBezTo>
                  <a:cubicBezTo>
                    <a:pt x="6984" y="11431"/>
                    <a:pt x="6984" y="11451"/>
                    <a:pt x="6944" y="11492"/>
                  </a:cubicBezTo>
                  <a:cubicBezTo>
                    <a:pt x="7338" y="11203"/>
                    <a:pt x="9203" y="9824"/>
                    <a:pt x="9597" y="9491"/>
                  </a:cubicBezTo>
                  <a:cubicBezTo>
                    <a:pt x="9526" y="9491"/>
                    <a:pt x="9428" y="9598"/>
                    <a:pt x="9341" y="9598"/>
                  </a:cubicBezTo>
                  <a:cubicBezTo>
                    <a:pt x="9336" y="9598"/>
                    <a:pt x="9330" y="9597"/>
                    <a:pt x="9325" y="9596"/>
                  </a:cubicBezTo>
                  <a:cubicBezTo>
                    <a:pt x="9400" y="9475"/>
                    <a:pt x="9491" y="9475"/>
                    <a:pt x="9506" y="9414"/>
                  </a:cubicBezTo>
                  <a:cubicBezTo>
                    <a:pt x="9517" y="9419"/>
                    <a:pt x="9528" y="9421"/>
                    <a:pt x="9539" y="9421"/>
                  </a:cubicBezTo>
                  <a:cubicBezTo>
                    <a:pt x="9638" y="9421"/>
                    <a:pt x="9767" y="9262"/>
                    <a:pt x="9887" y="9262"/>
                  </a:cubicBezTo>
                  <a:cubicBezTo>
                    <a:pt x="9891" y="9262"/>
                    <a:pt x="9896" y="9262"/>
                    <a:pt x="9901" y="9263"/>
                  </a:cubicBezTo>
                  <a:lnTo>
                    <a:pt x="9901" y="9188"/>
                  </a:lnTo>
                  <a:lnTo>
                    <a:pt x="9976" y="9172"/>
                  </a:lnTo>
                  <a:cubicBezTo>
                    <a:pt x="10416" y="8763"/>
                    <a:pt x="10067" y="9066"/>
                    <a:pt x="10507" y="8747"/>
                  </a:cubicBezTo>
                  <a:cubicBezTo>
                    <a:pt x="10746" y="8554"/>
                    <a:pt x="10809" y="8403"/>
                    <a:pt x="10970" y="8326"/>
                  </a:cubicBezTo>
                  <a:lnTo>
                    <a:pt x="10970" y="8326"/>
                  </a:lnTo>
                  <a:cubicBezTo>
                    <a:pt x="10956" y="8332"/>
                    <a:pt x="10938" y="8337"/>
                    <a:pt x="10925" y="8337"/>
                  </a:cubicBezTo>
                  <a:cubicBezTo>
                    <a:pt x="10906" y="8337"/>
                    <a:pt x="10898" y="8326"/>
                    <a:pt x="10931" y="8292"/>
                  </a:cubicBezTo>
                  <a:cubicBezTo>
                    <a:pt x="10935" y="8295"/>
                    <a:pt x="10938" y="8296"/>
                    <a:pt x="10942" y="8296"/>
                  </a:cubicBezTo>
                  <a:cubicBezTo>
                    <a:pt x="10990" y="8296"/>
                    <a:pt x="11080" y="8140"/>
                    <a:pt x="11137" y="8140"/>
                  </a:cubicBezTo>
                  <a:cubicBezTo>
                    <a:pt x="11139" y="8140"/>
                    <a:pt x="11142" y="8140"/>
                    <a:pt x="11144" y="8141"/>
                  </a:cubicBezTo>
                  <a:cubicBezTo>
                    <a:pt x="11204" y="8096"/>
                    <a:pt x="11417" y="7944"/>
                    <a:pt x="11295" y="7944"/>
                  </a:cubicBezTo>
                  <a:cubicBezTo>
                    <a:pt x="11338" y="7944"/>
                    <a:pt x="11439" y="7886"/>
                    <a:pt x="11470" y="7886"/>
                  </a:cubicBezTo>
                  <a:cubicBezTo>
                    <a:pt x="11484" y="7886"/>
                    <a:pt x="11485" y="7897"/>
                    <a:pt x="11461" y="7929"/>
                  </a:cubicBezTo>
                  <a:cubicBezTo>
                    <a:pt x="11522" y="7884"/>
                    <a:pt x="11583" y="7838"/>
                    <a:pt x="11613" y="7793"/>
                  </a:cubicBezTo>
                  <a:lnTo>
                    <a:pt x="11613" y="7793"/>
                  </a:lnTo>
                  <a:lnTo>
                    <a:pt x="11522" y="7838"/>
                  </a:lnTo>
                  <a:cubicBezTo>
                    <a:pt x="11734" y="7672"/>
                    <a:pt x="11871" y="7625"/>
                    <a:pt x="11977" y="7474"/>
                  </a:cubicBezTo>
                  <a:lnTo>
                    <a:pt x="11977" y="7474"/>
                  </a:lnTo>
                  <a:lnTo>
                    <a:pt x="11871" y="7520"/>
                  </a:lnTo>
                  <a:cubicBezTo>
                    <a:pt x="11983" y="7422"/>
                    <a:pt x="12081" y="7351"/>
                    <a:pt x="12166" y="7351"/>
                  </a:cubicBezTo>
                  <a:cubicBezTo>
                    <a:pt x="12174" y="7351"/>
                    <a:pt x="12182" y="7351"/>
                    <a:pt x="12189" y="7353"/>
                  </a:cubicBezTo>
                  <a:lnTo>
                    <a:pt x="12068" y="7459"/>
                  </a:lnTo>
                  <a:cubicBezTo>
                    <a:pt x="12280" y="7308"/>
                    <a:pt x="12401" y="7201"/>
                    <a:pt x="12553" y="7049"/>
                  </a:cubicBezTo>
                  <a:lnTo>
                    <a:pt x="12553" y="7049"/>
                  </a:lnTo>
                  <a:lnTo>
                    <a:pt x="12492" y="7095"/>
                  </a:lnTo>
                  <a:cubicBezTo>
                    <a:pt x="12660" y="6867"/>
                    <a:pt x="13766" y="5958"/>
                    <a:pt x="13917" y="5731"/>
                  </a:cubicBezTo>
                  <a:lnTo>
                    <a:pt x="13917" y="5731"/>
                  </a:lnTo>
                  <a:lnTo>
                    <a:pt x="13796" y="5761"/>
                  </a:lnTo>
                  <a:lnTo>
                    <a:pt x="13942" y="5600"/>
                  </a:lnTo>
                  <a:lnTo>
                    <a:pt x="13942" y="5600"/>
                  </a:lnTo>
                  <a:cubicBezTo>
                    <a:pt x="13925" y="5633"/>
                    <a:pt x="13954" y="5772"/>
                    <a:pt x="13940" y="5801"/>
                  </a:cubicBezTo>
                  <a:lnTo>
                    <a:pt x="13940" y="5801"/>
                  </a:lnTo>
                  <a:cubicBezTo>
                    <a:pt x="14334" y="5501"/>
                    <a:pt x="16209" y="4001"/>
                    <a:pt x="16555" y="3760"/>
                  </a:cubicBezTo>
                  <a:cubicBezTo>
                    <a:pt x="16597" y="3737"/>
                    <a:pt x="16623" y="3729"/>
                    <a:pt x="16638" y="3729"/>
                  </a:cubicBezTo>
                  <a:cubicBezTo>
                    <a:pt x="16684" y="3729"/>
                    <a:pt x="16635" y="3805"/>
                    <a:pt x="16646" y="3805"/>
                  </a:cubicBezTo>
                  <a:cubicBezTo>
                    <a:pt x="16798" y="3669"/>
                    <a:pt x="16677" y="3714"/>
                    <a:pt x="16828" y="3609"/>
                  </a:cubicBezTo>
                  <a:cubicBezTo>
                    <a:pt x="16837" y="3603"/>
                    <a:pt x="16843" y="3600"/>
                    <a:pt x="16847" y="3600"/>
                  </a:cubicBezTo>
                  <a:cubicBezTo>
                    <a:pt x="16863" y="3600"/>
                    <a:pt x="16841" y="3645"/>
                    <a:pt x="16828" y="3669"/>
                  </a:cubicBezTo>
                  <a:cubicBezTo>
                    <a:pt x="16889" y="3609"/>
                    <a:pt x="16949" y="3578"/>
                    <a:pt x="16935" y="3563"/>
                  </a:cubicBezTo>
                  <a:lnTo>
                    <a:pt x="16935" y="3563"/>
                  </a:lnTo>
                  <a:cubicBezTo>
                    <a:pt x="16918" y="3573"/>
                    <a:pt x="16903" y="3577"/>
                    <a:pt x="16891" y="3577"/>
                  </a:cubicBezTo>
                  <a:cubicBezTo>
                    <a:pt x="16849" y="3577"/>
                    <a:pt x="16830" y="3529"/>
                    <a:pt x="16783" y="3518"/>
                  </a:cubicBezTo>
                  <a:lnTo>
                    <a:pt x="16965" y="3381"/>
                  </a:lnTo>
                  <a:lnTo>
                    <a:pt x="16995" y="3411"/>
                  </a:lnTo>
                  <a:cubicBezTo>
                    <a:pt x="17026" y="3381"/>
                    <a:pt x="17026" y="3245"/>
                    <a:pt x="17208" y="3124"/>
                  </a:cubicBezTo>
                  <a:cubicBezTo>
                    <a:pt x="17525" y="2911"/>
                    <a:pt x="17844" y="2638"/>
                    <a:pt x="18162" y="2410"/>
                  </a:cubicBezTo>
                  <a:lnTo>
                    <a:pt x="18162" y="2410"/>
                  </a:lnTo>
                  <a:cubicBezTo>
                    <a:pt x="18162" y="2426"/>
                    <a:pt x="18117" y="2487"/>
                    <a:pt x="18057" y="2547"/>
                  </a:cubicBezTo>
                  <a:cubicBezTo>
                    <a:pt x="18102" y="2517"/>
                    <a:pt x="18162" y="2471"/>
                    <a:pt x="18208" y="2457"/>
                  </a:cubicBezTo>
                  <a:lnTo>
                    <a:pt x="18208" y="2457"/>
                  </a:lnTo>
                  <a:cubicBezTo>
                    <a:pt x="18203" y="2457"/>
                    <a:pt x="18198" y="2458"/>
                    <a:pt x="18194" y="2458"/>
                  </a:cubicBezTo>
                  <a:cubicBezTo>
                    <a:pt x="18130" y="2458"/>
                    <a:pt x="18274" y="2361"/>
                    <a:pt x="18264" y="2361"/>
                  </a:cubicBezTo>
                  <a:lnTo>
                    <a:pt x="18264" y="2361"/>
                  </a:lnTo>
                  <a:cubicBezTo>
                    <a:pt x="18263" y="2361"/>
                    <a:pt x="18259" y="2363"/>
                    <a:pt x="18253" y="2366"/>
                  </a:cubicBezTo>
                  <a:cubicBezTo>
                    <a:pt x="18405" y="2107"/>
                    <a:pt x="18754" y="1956"/>
                    <a:pt x="18906" y="1743"/>
                  </a:cubicBezTo>
                  <a:cubicBezTo>
                    <a:pt x="18875" y="1668"/>
                    <a:pt x="18344" y="183"/>
                    <a:pt x="18283" y="106"/>
                  </a:cubicBezTo>
                  <a:cubicBezTo>
                    <a:pt x="18344" y="61"/>
                    <a:pt x="18405" y="15"/>
                    <a:pt x="18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6527625" y="3144550"/>
              <a:ext cx="7225" cy="3800"/>
            </a:xfrm>
            <a:custGeom>
              <a:rect b="b" l="l" r="r" t="t"/>
              <a:pathLst>
                <a:path extrusionOk="0" h="152" w="289">
                  <a:moveTo>
                    <a:pt x="288" y="0"/>
                  </a:moveTo>
                  <a:cubicBezTo>
                    <a:pt x="197" y="30"/>
                    <a:pt x="92" y="61"/>
                    <a:pt x="1" y="152"/>
                  </a:cubicBezTo>
                  <a:cubicBezTo>
                    <a:pt x="76" y="136"/>
                    <a:pt x="183" y="75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6534825" y="3144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6503725" y="2760175"/>
              <a:ext cx="492375" cy="384750"/>
            </a:xfrm>
            <a:custGeom>
              <a:rect b="b" l="l" r="r" t="t"/>
              <a:pathLst>
                <a:path extrusionOk="0" h="15390" w="19695">
                  <a:moveTo>
                    <a:pt x="14481" y="5611"/>
                  </a:moveTo>
                  <a:cubicBezTo>
                    <a:pt x="14481" y="5611"/>
                    <a:pt x="14480" y="5612"/>
                    <a:pt x="14479" y="5612"/>
                  </a:cubicBezTo>
                  <a:cubicBezTo>
                    <a:pt x="14480" y="5612"/>
                    <a:pt x="14481" y="5612"/>
                    <a:pt x="14481" y="5611"/>
                  </a:cubicBezTo>
                  <a:close/>
                  <a:moveTo>
                    <a:pt x="11417" y="8098"/>
                  </a:moveTo>
                  <a:lnTo>
                    <a:pt x="11417" y="8098"/>
                  </a:lnTo>
                  <a:cubicBezTo>
                    <a:pt x="11413" y="8100"/>
                    <a:pt x="11410" y="8102"/>
                    <a:pt x="11406" y="8104"/>
                  </a:cubicBezTo>
                  <a:lnTo>
                    <a:pt x="11406" y="8104"/>
                  </a:lnTo>
                  <a:cubicBezTo>
                    <a:pt x="11411" y="8103"/>
                    <a:pt x="11415" y="8101"/>
                    <a:pt x="11417" y="8098"/>
                  </a:cubicBezTo>
                  <a:close/>
                  <a:moveTo>
                    <a:pt x="19361" y="1"/>
                  </a:moveTo>
                  <a:cubicBezTo>
                    <a:pt x="19309" y="1"/>
                    <a:pt x="19204" y="69"/>
                    <a:pt x="19149" y="124"/>
                  </a:cubicBezTo>
                  <a:lnTo>
                    <a:pt x="19163" y="185"/>
                  </a:lnTo>
                  <a:cubicBezTo>
                    <a:pt x="19099" y="236"/>
                    <a:pt x="19078" y="244"/>
                    <a:pt x="19064" y="244"/>
                  </a:cubicBezTo>
                  <a:cubicBezTo>
                    <a:pt x="19058" y="244"/>
                    <a:pt x="19053" y="243"/>
                    <a:pt x="19046" y="243"/>
                  </a:cubicBezTo>
                  <a:cubicBezTo>
                    <a:pt x="19032" y="243"/>
                    <a:pt x="19010" y="249"/>
                    <a:pt x="18951" y="290"/>
                  </a:cubicBezTo>
                  <a:cubicBezTo>
                    <a:pt x="18921" y="260"/>
                    <a:pt x="19058" y="155"/>
                    <a:pt x="19179" y="64"/>
                  </a:cubicBezTo>
                  <a:lnTo>
                    <a:pt x="19179" y="64"/>
                  </a:lnTo>
                  <a:cubicBezTo>
                    <a:pt x="19058" y="139"/>
                    <a:pt x="18936" y="185"/>
                    <a:pt x="18921" y="260"/>
                  </a:cubicBezTo>
                  <a:cubicBezTo>
                    <a:pt x="18897" y="269"/>
                    <a:pt x="18882" y="272"/>
                    <a:pt x="18871" y="272"/>
                  </a:cubicBezTo>
                  <a:cubicBezTo>
                    <a:pt x="18842" y="272"/>
                    <a:pt x="18848" y="247"/>
                    <a:pt x="18825" y="247"/>
                  </a:cubicBezTo>
                  <a:cubicBezTo>
                    <a:pt x="18813" y="247"/>
                    <a:pt x="18793" y="254"/>
                    <a:pt x="18754" y="276"/>
                  </a:cubicBezTo>
                  <a:cubicBezTo>
                    <a:pt x="18678" y="336"/>
                    <a:pt x="18587" y="458"/>
                    <a:pt x="18466" y="503"/>
                  </a:cubicBezTo>
                  <a:cubicBezTo>
                    <a:pt x="18193" y="624"/>
                    <a:pt x="18118" y="822"/>
                    <a:pt x="17859" y="943"/>
                  </a:cubicBezTo>
                  <a:lnTo>
                    <a:pt x="17875" y="913"/>
                  </a:lnTo>
                  <a:lnTo>
                    <a:pt x="17875" y="913"/>
                  </a:lnTo>
                  <a:cubicBezTo>
                    <a:pt x="17784" y="943"/>
                    <a:pt x="17647" y="1079"/>
                    <a:pt x="17481" y="1155"/>
                  </a:cubicBezTo>
                  <a:cubicBezTo>
                    <a:pt x="17496" y="1150"/>
                    <a:pt x="17513" y="1146"/>
                    <a:pt x="17525" y="1146"/>
                  </a:cubicBezTo>
                  <a:cubicBezTo>
                    <a:pt x="17550" y="1146"/>
                    <a:pt x="17556" y="1160"/>
                    <a:pt x="17496" y="1200"/>
                  </a:cubicBezTo>
                  <a:cubicBezTo>
                    <a:pt x="17314" y="1291"/>
                    <a:pt x="17223" y="1398"/>
                    <a:pt x="17071" y="1458"/>
                  </a:cubicBezTo>
                  <a:lnTo>
                    <a:pt x="16980" y="1580"/>
                  </a:lnTo>
                  <a:cubicBezTo>
                    <a:pt x="16404" y="1974"/>
                    <a:pt x="14115" y="3595"/>
                    <a:pt x="13554" y="4036"/>
                  </a:cubicBezTo>
                  <a:lnTo>
                    <a:pt x="13584" y="4020"/>
                  </a:lnTo>
                  <a:lnTo>
                    <a:pt x="13584" y="4020"/>
                  </a:lnTo>
                  <a:cubicBezTo>
                    <a:pt x="12721" y="4672"/>
                    <a:pt x="10916" y="5976"/>
                    <a:pt x="10053" y="6673"/>
                  </a:cubicBezTo>
                  <a:cubicBezTo>
                    <a:pt x="9885" y="6749"/>
                    <a:pt x="9703" y="6900"/>
                    <a:pt x="9552" y="6991"/>
                  </a:cubicBezTo>
                  <a:cubicBezTo>
                    <a:pt x="9578" y="6978"/>
                    <a:pt x="9596" y="6973"/>
                    <a:pt x="9606" y="6973"/>
                  </a:cubicBezTo>
                  <a:cubicBezTo>
                    <a:pt x="9630" y="6973"/>
                    <a:pt x="9610" y="7005"/>
                    <a:pt x="9567" y="7037"/>
                  </a:cubicBezTo>
                  <a:cubicBezTo>
                    <a:pt x="9127" y="7355"/>
                    <a:pt x="9552" y="7082"/>
                    <a:pt x="9113" y="7431"/>
                  </a:cubicBezTo>
                  <a:cubicBezTo>
                    <a:pt x="8628" y="7840"/>
                    <a:pt x="6641" y="9251"/>
                    <a:pt x="6156" y="9554"/>
                  </a:cubicBezTo>
                  <a:cubicBezTo>
                    <a:pt x="5959" y="9781"/>
                    <a:pt x="5610" y="9962"/>
                    <a:pt x="5398" y="10175"/>
                  </a:cubicBezTo>
                  <a:lnTo>
                    <a:pt x="5414" y="10144"/>
                  </a:lnTo>
                  <a:lnTo>
                    <a:pt x="5414" y="10144"/>
                  </a:lnTo>
                  <a:cubicBezTo>
                    <a:pt x="5171" y="10372"/>
                    <a:pt x="3670" y="11373"/>
                    <a:pt x="3382" y="11600"/>
                  </a:cubicBezTo>
                  <a:lnTo>
                    <a:pt x="3427" y="11585"/>
                  </a:lnTo>
                  <a:lnTo>
                    <a:pt x="3427" y="11585"/>
                  </a:lnTo>
                  <a:cubicBezTo>
                    <a:pt x="3185" y="11797"/>
                    <a:pt x="3185" y="11721"/>
                    <a:pt x="2958" y="11842"/>
                  </a:cubicBezTo>
                  <a:cubicBezTo>
                    <a:pt x="3033" y="11888"/>
                    <a:pt x="2836" y="12085"/>
                    <a:pt x="2745" y="12145"/>
                  </a:cubicBezTo>
                  <a:lnTo>
                    <a:pt x="2745" y="12131"/>
                  </a:lnTo>
                  <a:cubicBezTo>
                    <a:pt x="2624" y="12236"/>
                    <a:pt x="2366" y="12495"/>
                    <a:pt x="2154" y="12661"/>
                  </a:cubicBezTo>
                  <a:lnTo>
                    <a:pt x="2139" y="12616"/>
                  </a:lnTo>
                  <a:cubicBezTo>
                    <a:pt x="1987" y="12782"/>
                    <a:pt x="1638" y="13010"/>
                    <a:pt x="1517" y="13101"/>
                  </a:cubicBezTo>
                  <a:cubicBezTo>
                    <a:pt x="1214" y="13298"/>
                    <a:pt x="714" y="13556"/>
                    <a:pt x="350" y="13889"/>
                  </a:cubicBezTo>
                  <a:lnTo>
                    <a:pt x="31" y="13965"/>
                  </a:lnTo>
                  <a:lnTo>
                    <a:pt x="1" y="14011"/>
                  </a:lnTo>
                  <a:cubicBezTo>
                    <a:pt x="1" y="14011"/>
                    <a:pt x="379" y="15366"/>
                    <a:pt x="1027" y="15366"/>
                  </a:cubicBezTo>
                  <a:cubicBezTo>
                    <a:pt x="1053" y="15366"/>
                    <a:pt x="1081" y="15364"/>
                    <a:pt x="1108" y="15359"/>
                  </a:cubicBezTo>
                  <a:lnTo>
                    <a:pt x="1123" y="15390"/>
                  </a:lnTo>
                  <a:lnTo>
                    <a:pt x="1214" y="15314"/>
                  </a:lnTo>
                  <a:cubicBezTo>
                    <a:pt x="1325" y="15265"/>
                    <a:pt x="1366" y="15196"/>
                    <a:pt x="1385" y="15196"/>
                  </a:cubicBezTo>
                  <a:cubicBezTo>
                    <a:pt x="1390" y="15196"/>
                    <a:pt x="1393" y="15199"/>
                    <a:pt x="1396" y="15208"/>
                  </a:cubicBezTo>
                  <a:lnTo>
                    <a:pt x="1229" y="15329"/>
                  </a:lnTo>
                  <a:cubicBezTo>
                    <a:pt x="1272" y="15301"/>
                    <a:pt x="1293" y="15290"/>
                    <a:pt x="1302" y="15290"/>
                  </a:cubicBezTo>
                  <a:cubicBezTo>
                    <a:pt x="1322" y="15290"/>
                    <a:pt x="1276" y="15343"/>
                    <a:pt x="1244" y="15375"/>
                  </a:cubicBezTo>
                  <a:cubicBezTo>
                    <a:pt x="1305" y="15345"/>
                    <a:pt x="1365" y="15314"/>
                    <a:pt x="1411" y="15299"/>
                  </a:cubicBezTo>
                  <a:cubicBezTo>
                    <a:pt x="1416" y="15289"/>
                    <a:pt x="1415" y="15285"/>
                    <a:pt x="1409" y="15285"/>
                  </a:cubicBezTo>
                  <a:cubicBezTo>
                    <a:pt x="1398" y="15285"/>
                    <a:pt x="1371" y="15299"/>
                    <a:pt x="1351" y="15299"/>
                  </a:cubicBezTo>
                  <a:cubicBezTo>
                    <a:pt x="1411" y="15238"/>
                    <a:pt x="1487" y="15147"/>
                    <a:pt x="1578" y="15102"/>
                  </a:cubicBezTo>
                  <a:cubicBezTo>
                    <a:pt x="1616" y="15076"/>
                    <a:pt x="1637" y="15069"/>
                    <a:pt x="1650" y="15069"/>
                  </a:cubicBezTo>
                  <a:cubicBezTo>
                    <a:pt x="1668" y="15069"/>
                    <a:pt x="1671" y="15084"/>
                    <a:pt x="1690" y="15084"/>
                  </a:cubicBezTo>
                  <a:cubicBezTo>
                    <a:pt x="1704" y="15084"/>
                    <a:pt x="1728" y="15075"/>
                    <a:pt x="1775" y="15042"/>
                  </a:cubicBezTo>
                  <a:cubicBezTo>
                    <a:pt x="2578" y="14510"/>
                    <a:pt x="3366" y="14011"/>
                    <a:pt x="4155" y="13435"/>
                  </a:cubicBezTo>
                  <a:cubicBezTo>
                    <a:pt x="4185" y="13435"/>
                    <a:pt x="4155" y="13449"/>
                    <a:pt x="4140" y="13480"/>
                  </a:cubicBezTo>
                  <a:cubicBezTo>
                    <a:pt x="4367" y="13283"/>
                    <a:pt x="4595" y="13146"/>
                    <a:pt x="4791" y="12964"/>
                  </a:cubicBezTo>
                  <a:cubicBezTo>
                    <a:pt x="4868" y="12950"/>
                    <a:pt x="4898" y="12950"/>
                    <a:pt x="4929" y="12950"/>
                  </a:cubicBezTo>
                  <a:cubicBezTo>
                    <a:pt x="4898" y="12950"/>
                    <a:pt x="5186" y="12737"/>
                    <a:pt x="5505" y="12509"/>
                  </a:cubicBezTo>
                  <a:cubicBezTo>
                    <a:pt x="5656" y="12404"/>
                    <a:pt x="5808" y="12283"/>
                    <a:pt x="5929" y="12206"/>
                  </a:cubicBezTo>
                  <a:cubicBezTo>
                    <a:pt x="6035" y="12115"/>
                    <a:pt x="6126" y="12055"/>
                    <a:pt x="6126" y="12055"/>
                  </a:cubicBezTo>
                  <a:lnTo>
                    <a:pt x="6095" y="11979"/>
                  </a:lnTo>
                  <a:cubicBezTo>
                    <a:pt x="6184" y="11918"/>
                    <a:pt x="6224" y="11906"/>
                    <a:pt x="6249" y="11906"/>
                  </a:cubicBezTo>
                  <a:cubicBezTo>
                    <a:pt x="6266" y="11906"/>
                    <a:pt x="6275" y="11912"/>
                    <a:pt x="6289" y="11912"/>
                  </a:cubicBezTo>
                  <a:cubicBezTo>
                    <a:pt x="6309" y="11912"/>
                    <a:pt x="6338" y="11898"/>
                    <a:pt x="6414" y="11828"/>
                  </a:cubicBezTo>
                  <a:cubicBezTo>
                    <a:pt x="6445" y="11691"/>
                    <a:pt x="6778" y="11585"/>
                    <a:pt x="6823" y="11478"/>
                  </a:cubicBezTo>
                  <a:cubicBezTo>
                    <a:pt x="6823" y="11480"/>
                    <a:pt x="6824" y="11481"/>
                    <a:pt x="6826" y="11481"/>
                  </a:cubicBezTo>
                  <a:cubicBezTo>
                    <a:pt x="6839" y="11481"/>
                    <a:pt x="6901" y="11441"/>
                    <a:pt x="6930" y="11441"/>
                  </a:cubicBezTo>
                  <a:cubicBezTo>
                    <a:pt x="6937" y="11441"/>
                    <a:pt x="6942" y="11443"/>
                    <a:pt x="6944" y="11448"/>
                  </a:cubicBezTo>
                  <a:cubicBezTo>
                    <a:pt x="6944" y="11373"/>
                    <a:pt x="7051" y="11357"/>
                    <a:pt x="7112" y="11297"/>
                  </a:cubicBezTo>
                  <a:cubicBezTo>
                    <a:pt x="7116" y="11286"/>
                    <a:pt x="7115" y="11283"/>
                    <a:pt x="7109" y="11283"/>
                  </a:cubicBezTo>
                  <a:cubicBezTo>
                    <a:pt x="7098" y="11283"/>
                    <a:pt x="7071" y="11297"/>
                    <a:pt x="7051" y="11297"/>
                  </a:cubicBezTo>
                  <a:lnTo>
                    <a:pt x="7187" y="11161"/>
                  </a:lnTo>
                  <a:cubicBezTo>
                    <a:pt x="7212" y="11150"/>
                    <a:pt x="7233" y="11145"/>
                    <a:pt x="7247" y="11145"/>
                  </a:cubicBezTo>
                  <a:cubicBezTo>
                    <a:pt x="7273" y="11145"/>
                    <a:pt x="7273" y="11165"/>
                    <a:pt x="7233" y="11206"/>
                  </a:cubicBezTo>
                  <a:cubicBezTo>
                    <a:pt x="7642" y="10933"/>
                    <a:pt x="9582" y="9568"/>
                    <a:pt x="9992" y="9235"/>
                  </a:cubicBezTo>
                  <a:cubicBezTo>
                    <a:pt x="9920" y="9235"/>
                    <a:pt x="9808" y="9343"/>
                    <a:pt x="9719" y="9343"/>
                  </a:cubicBezTo>
                  <a:cubicBezTo>
                    <a:pt x="9714" y="9343"/>
                    <a:pt x="9708" y="9342"/>
                    <a:pt x="9703" y="9341"/>
                  </a:cubicBezTo>
                  <a:cubicBezTo>
                    <a:pt x="9794" y="9235"/>
                    <a:pt x="9885" y="9235"/>
                    <a:pt x="9901" y="9160"/>
                  </a:cubicBezTo>
                  <a:cubicBezTo>
                    <a:pt x="9911" y="9164"/>
                    <a:pt x="9922" y="9166"/>
                    <a:pt x="9933" y="9166"/>
                  </a:cubicBezTo>
                  <a:cubicBezTo>
                    <a:pt x="10031" y="9166"/>
                    <a:pt x="10165" y="9020"/>
                    <a:pt x="10282" y="9020"/>
                  </a:cubicBezTo>
                  <a:cubicBezTo>
                    <a:pt x="10291" y="9020"/>
                    <a:pt x="10301" y="9020"/>
                    <a:pt x="10310" y="9023"/>
                  </a:cubicBezTo>
                  <a:lnTo>
                    <a:pt x="10310" y="8947"/>
                  </a:lnTo>
                  <a:lnTo>
                    <a:pt x="10386" y="8932"/>
                  </a:lnTo>
                  <a:cubicBezTo>
                    <a:pt x="10855" y="8523"/>
                    <a:pt x="10492" y="8826"/>
                    <a:pt x="10932" y="8523"/>
                  </a:cubicBezTo>
                  <a:cubicBezTo>
                    <a:pt x="11183" y="8330"/>
                    <a:pt x="11262" y="8181"/>
                    <a:pt x="11406" y="8104"/>
                  </a:cubicBezTo>
                  <a:lnTo>
                    <a:pt x="11406" y="8104"/>
                  </a:lnTo>
                  <a:cubicBezTo>
                    <a:pt x="11400" y="8106"/>
                    <a:pt x="11392" y="8107"/>
                    <a:pt x="11385" y="8107"/>
                  </a:cubicBezTo>
                  <a:cubicBezTo>
                    <a:pt x="11362" y="8107"/>
                    <a:pt x="11342" y="8097"/>
                    <a:pt x="11371" y="8068"/>
                  </a:cubicBezTo>
                  <a:lnTo>
                    <a:pt x="11371" y="8068"/>
                  </a:lnTo>
                  <a:cubicBezTo>
                    <a:pt x="11374" y="8070"/>
                    <a:pt x="11378" y="8071"/>
                    <a:pt x="11382" y="8071"/>
                  </a:cubicBezTo>
                  <a:cubicBezTo>
                    <a:pt x="11430" y="8071"/>
                    <a:pt x="11520" y="7916"/>
                    <a:pt x="11590" y="7916"/>
                  </a:cubicBezTo>
                  <a:cubicBezTo>
                    <a:pt x="11593" y="7916"/>
                    <a:pt x="11596" y="7916"/>
                    <a:pt x="11599" y="7916"/>
                  </a:cubicBezTo>
                  <a:cubicBezTo>
                    <a:pt x="11660" y="7870"/>
                    <a:pt x="11872" y="7719"/>
                    <a:pt x="11751" y="7719"/>
                  </a:cubicBezTo>
                  <a:cubicBezTo>
                    <a:pt x="11793" y="7719"/>
                    <a:pt x="11900" y="7660"/>
                    <a:pt x="11932" y="7660"/>
                  </a:cubicBezTo>
                  <a:cubicBezTo>
                    <a:pt x="11945" y="7660"/>
                    <a:pt x="11944" y="7672"/>
                    <a:pt x="11917" y="7704"/>
                  </a:cubicBezTo>
                  <a:cubicBezTo>
                    <a:pt x="11977" y="7658"/>
                    <a:pt x="12038" y="7613"/>
                    <a:pt x="12084" y="7567"/>
                  </a:cubicBezTo>
                  <a:lnTo>
                    <a:pt x="12084" y="7567"/>
                  </a:lnTo>
                  <a:lnTo>
                    <a:pt x="11993" y="7613"/>
                  </a:lnTo>
                  <a:cubicBezTo>
                    <a:pt x="12190" y="7462"/>
                    <a:pt x="12341" y="7416"/>
                    <a:pt x="12448" y="7264"/>
                  </a:cubicBezTo>
                  <a:lnTo>
                    <a:pt x="12448" y="7264"/>
                  </a:lnTo>
                  <a:lnTo>
                    <a:pt x="12357" y="7294"/>
                  </a:lnTo>
                  <a:cubicBezTo>
                    <a:pt x="12462" y="7216"/>
                    <a:pt x="12555" y="7137"/>
                    <a:pt x="12637" y="7137"/>
                  </a:cubicBezTo>
                  <a:cubicBezTo>
                    <a:pt x="12650" y="7137"/>
                    <a:pt x="12662" y="7139"/>
                    <a:pt x="12675" y="7143"/>
                  </a:cubicBezTo>
                  <a:lnTo>
                    <a:pt x="12553" y="7249"/>
                  </a:lnTo>
                  <a:cubicBezTo>
                    <a:pt x="12766" y="7098"/>
                    <a:pt x="12887" y="6991"/>
                    <a:pt x="13039" y="6839"/>
                  </a:cubicBezTo>
                  <a:lnTo>
                    <a:pt x="13039" y="6839"/>
                  </a:lnTo>
                  <a:lnTo>
                    <a:pt x="12978" y="6886"/>
                  </a:lnTo>
                  <a:cubicBezTo>
                    <a:pt x="13160" y="6673"/>
                    <a:pt x="14297" y="5764"/>
                    <a:pt x="14464" y="5552"/>
                  </a:cubicBezTo>
                  <a:lnTo>
                    <a:pt x="14464" y="5552"/>
                  </a:lnTo>
                  <a:lnTo>
                    <a:pt x="14328" y="5582"/>
                  </a:lnTo>
                  <a:lnTo>
                    <a:pt x="14479" y="5415"/>
                  </a:lnTo>
                  <a:lnTo>
                    <a:pt x="14479" y="5415"/>
                  </a:lnTo>
                  <a:cubicBezTo>
                    <a:pt x="14465" y="5432"/>
                    <a:pt x="14491" y="5594"/>
                    <a:pt x="14481" y="5611"/>
                  </a:cubicBezTo>
                  <a:lnTo>
                    <a:pt x="14481" y="5611"/>
                  </a:lnTo>
                  <a:cubicBezTo>
                    <a:pt x="14665" y="5472"/>
                    <a:pt x="15239" y="5019"/>
                    <a:pt x="15844" y="4612"/>
                  </a:cubicBezTo>
                  <a:cubicBezTo>
                    <a:pt x="16434" y="4202"/>
                    <a:pt x="17026" y="3793"/>
                    <a:pt x="17208" y="3672"/>
                  </a:cubicBezTo>
                  <a:cubicBezTo>
                    <a:pt x="17241" y="3660"/>
                    <a:pt x="17264" y="3655"/>
                    <a:pt x="17280" y="3655"/>
                  </a:cubicBezTo>
                  <a:cubicBezTo>
                    <a:pt x="17342" y="3655"/>
                    <a:pt x="17283" y="3732"/>
                    <a:pt x="17283" y="3732"/>
                  </a:cubicBezTo>
                  <a:cubicBezTo>
                    <a:pt x="17451" y="3595"/>
                    <a:pt x="17329" y="3641"/>
                    <a:pt x="17481" y="3535"/>
                  </a:cubicBezTo>
                  <a:cubicBezTo>
                    <a:pt x="17486" y="3533"/>
                    <a:pt x="17490" y="3532"/>
                    <a:pt x="17493" y="3532"/>
                  </a:cubicBezTo>
                  <a:cubicBezTo>
                    <a:pt x="17520" y="3532"/>
                    <a:pt x="17494" y="3582"/>
                    <a:pt x="17481" y="3595"/>
                  </a:cubicBezTo>
                  <a:cubicBezTo>
                    <a:pt x="17542" y="3550"/>
                    <a:pt x="17617" y="3520"/>
                    <a:pt x="17602" y="3504"/>
                  </a:cubicBezTo>
                  <a:lnTo>
                    <a:pt x="17602" y="3504"/>
                  </a:lnTo>
                  <a:cubicBezTo>
                    <a:pt x="17584" y="3514"/>
                    <a:pt x="17569" y="3517"/>
                    <a:pt x="17557" y="3517"/>
                  </a:cubicBezTo>
                  <a:cubicBezTo>
                    <a:pt x="17509" y="3517"/>
                    <a:pt x="17499" y="3459"/>
                    <a:pt x="17451" y="3459"/>
                  </a:cubicBezTo>
                  <a:lnTo>
                    <a:pt x="17647" y="3322"/>
                  </a:lnTo>
                  <a:lnTo>
                    <a:pt x="17663" y="3368"/>
                  </a:lnTo>
                  <a:cubicBezTo>
                    <a:pt x="17708" y="3338"/>
                    <a:pt x="17708" y="3201"/>
                    <a:pt x="17905" y="3080"/>
                  </a:cubicBezTo>
                  <a:cubicBezTo>
                    <a:pt x="18239" y="2883"/>
                    <a:pt x="18573" y="2625"/>
                    <a:pt x="18906" y="2413"/>
                  </a:cubicBezTo>
                  <a:lnTo>
                    <a:pt x="18906" y="2413"/>
                  </a:lnTo>
                  <a:cubicBezTo>
                    <a:pt x="18906" y="2443"/>
                    <a:pt x="18845" y="2504"/>
                    <a:pt x="18785" y="2564"/>
                  </a:cubicBezTo>
                  <a:cubicBezTo>
                    <a:pt x="18830" y="2534"/>
                    <a:pt x="18890" y="2489"/>
                    <a:pt x="18951" y="2473"/>
                  </a:cubicBezTo>
                  <a:lnTo>
                    <a:pt x="18951" y="2473"/>
                  </a:lnTo>
                  <a:cubicBezTo>
                    <a:pt x="18945" y="2474"/>
                    <a:pt x="18940" y="2475"/>
                    <a:pt x="18936" y="2475"/>
                  </a:cubicBezTo>
                  <a:cubicBezTo>
                    <a:pt x="18875" y="2475"/>
                    <a:pt x="19018" y="2378"/>
                    <a:pt x="19008" y="2378"/>
                  </a:cubicBezTo>
                  <a:lnTo>
                    <a:pt x="19008" y="2378"/>
                  </a:lnTo>
                  <a:cubicBezTo>
                    <a:pt x="19006" y="2378"/>
                    <a:pt x="19003" y="2379"/>
                    <a:pt x="18997" y="2382"/>
                  </a:cubicBezTo>
                  <a:cubicBezTo>
                    <a:pt x="19163" y="2140"/>
                    <a:pt x="19527" y="2004"/>
                    <a:pt x="19694" y="1806"/>
                  </a:cubicBezTo>
                  <a:cubicBezTo>
                    <a:pt x="19664" y="1715"/>
                    <a:pt x="19270" y="185"/>
                    <a:pt x="19209" y="94"/>
                  </a:cubicBezTo>
                  <a:cubicBezTo>
                    <a:pt x="19284" y="48"/>
                    <a:pt x="19345" y="3"/>
                    <a:pt x="19375" y="3"/>
                  </a:cubicBezTo>
                  <a:cubicBezTo>
                    <a:pt x="19371" y="2"/>
                    <a:pt x="19367" y="1"/>
                    <a:pt x="19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6551125" y="3219575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1"/>
                  </a:moveTo>
                  <a:lnTo>
                    <a:pt x="288" y="1"/>
                  </a:lnTo>
                  <a:cubicBezTo>
                    <a:pt x="197" y="31"/>
                    <a:pt x="106" y="61"/>
                    <a:pt x="1" y="137"/>
                  </a:cubicBezTo>
                  <a:cubicBezTo>
                    <a:pt x="91" y="137"/>
                    <a:pt x="197" y="6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6558300" y="3219575"/>
              <a:ext cx="425" cy="25"/>
            </a:xfrm>
            <a:custGeom>
              <a:rect b="b" l="l" r="r" t="t"/>
              <a:pathLst>
                <a:path extrusionOk="0" h="1" w="17">
                  <a:moveTo>
                    <a:pt x="1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6526875" y="2846250"/>
              <a:ext cx="473000" cy="373725"/>
            </a:xfrm>
            <a:custGeom>
              <a:rect b="b" l="l" r="r" t="t"/>
              <a:pathLst>
                <a:path extrusionOk="0" h="14949" w="18920">
                  <a:moveTo>
                    <a:pt x="16699" y="1194"/>
                  </a:moveTo>
                  <a:cubicBezTo>
                    <a:pt x="16696" y="1195"/>
                    <a:pt x="16694" y="1197"/>
                    <a:pt x="16691" y="1199"/>
                  </a:cubicBezTo>
                  <a:cubicBezTo>
                    <a:pt x="16694" y="1197"/>
                    <a:pt x="16696" y="1195"/>
                    <a:pt x="16699" y="1194"/>
                  </a:cubicBezTo>
                  <a:close/>
                  <a:moveTo>
                    <a:pt x="14040" y="5638"/>
                  </a:moveTo>
                  <a:cubicBezTo>
                    <a:pt x="14040" y="5639"/>
                    <a:pt x="14039" y="5640"/>
                    <a:pt x="14038" y="5640"/>
                  </a:cubicBezTo>
                  <a:cubicBezTo>
                    <a:pt x="14039" y="5640"/>
                    <a:pt x="14040" y="5640"/>
                    <a:pt x="14040" y="5638"/>
                  </a:cubicBezTo>
                  <a:close/>
                  <a:moveTo>
                    <a:pt x="18419" y="1"/>
                  </a:moveTo>
                  <a:lnTo>
                    <a:pt x="18419" y="1"/>
                  </a:lnTo>
                  <a:cubicBezTo>
                    <a:pt x="18389" y="1"/>
                    <a:pt x="18267" y="77"/>
                    <a:pt x="18207" y="138"/>
                  </a:cubicBezTo>
                  <a:lnTo>
                    <a:pt x="18237" y="183"/>
                  </a:lnTo>
                  <a:cubicBezTo>
                    <a:pt x="18188" y="238"/>
                    <a:pt x="18171" y="249"/>
                    <a:pt x="18160" y="249"/>
                  </a:cubicBezTo>
                  <a:cubicBezTo>
                    <a:pt x="18153" y="249"/>
                    <a:pt x="18147" y="245"/>
                    <a:pt x="18138" y="245"/>
                  </a:cubicBezTo>
                  <a:cubicBezTo>
                    <a:pt x="18125" y="245"/>
                    <a:pt x="18103" y="252"/>
                    <a:pt x="18055" y="289"/>
                  </a:cubicBezTo>
                  <a:cubicBezTo>
                    <a:pt x="18010" y="259"/>
                    <a:pt x="18132" y="152"/>
                    <a:pt x="18237" y="61"/>
                  </a:cubicBezTo>
                  <a:lnTo>
                    <a:pt x="18237" y="61"/>
                  </a:lnTo>
                  <a:cubicBezTo>
                    <a:pt x="18132" y="138"/>
                    <a:pt x="18010" y="198"/>
                    <a:pt x="18010" y="259"/>
                  </a:cubicBezTo>
                  <a:cubicBezTo>
                    <a:pt x="17984" y="274"/>
                    <a:pt x="17969" y="279"/>
                    <a:pt x="17960" y="279"/>
                  </a:cubicBezTo>
                  <a:cubicBezTo>
                    <a:pt x="17941" y="279"/>
                    <a:pt x="17942" y="260"/>
                    <a:pt x="17923" y="260"/>
                  </a:cubicBezTo>
                  <a:cubicBezTo>
                    <a:pt x="17912" y="260"/>
                    <a:pt x="17894" y="267"/>
                    <a:pt x="17859" y="289"/>
                  </a:cubicBezTo>
                  <a:cubicBezTo>
                    <a:pt x="17782" y="365"/>
                    <a:pt x="17707" y="471"/>
                    <a:pt x="17586" y="532"/>
                  </a:cubicBezTo>
                  <a:lnTo>
                    <a:pt x="17586" y="516"/>
                  </a:lnTo>
                  <a:cubicBezTo>
                    <a:pt x="17328" y="653"/>
                    <a:pt x="17283" y="850"/>
                    <a:pt x="17040" y="971"/>
                  </a:cubicBezTo>
                  <a:lnTo>
                    <a:pt x="17055" y="941"/>
                  </a:lnTo>
                  <a:lnTo>
                    <a:pt x="17055" y="941"/>
                  </a:lnTo>
                  <a:cubicBezTo>
                    <a:pt x="16965" y="970"/>
                    <a:pt x="16847" y="1103"/>
                    <a:pt x="16699" y="1194"/>
                  </a:cubicBezTo>
                  <a:lnTo>
                    <a:pt x="16699" y="1194"/>
                  </a:lnTo>
                  <a:cubicBezTo>
                    <a:pt x="16715" y="1185"/>
                    <a:pt x="16731" y="1180"/>
                    <a:pt x="16742" y="1180"/>
                  </a:cubicBezTo>
                  <a:cubicBezTo>
                    <a:pt x="16763" y="1180"/>
                    <a:pt x="16768" y="1198"/>
                    <a:pt x="16721" y="1244"/>
                  </a:cubicBezTo>
                  <a:cubicBezTo>
                    <a:pt x="16539" y="1335"/>
                    <a:pt x="16464" y="1441"/>
                    <a:pt x="16327" y="1502"/>
                  </a:cubicBezTo>
                  <a:lnTo>
                    <a:pt x="16252" y="1623"/>
                  </a:lnTo>
                  <a:cubicBezTo>
                    <a:pt x="15706" y="2018"/>
                    <a:pt x="13659" y="3715"/>
                    <a:pt x="13099" y="4094"/>
                  </a:cubicBezTo>
                  <a:lnTo>
                    <a:pt x="13113" y="4064"/>
                  </a:lnTo>
                  <a:lnTo>
                    <a:pt x="13113" y="4064"/>
                  </a:lnTo>
                  <a:cubicBezTo>
                    <a:pt x="12294" y="4700"/>
                    <a:pt x="10566" y="5929"/>
                    <a:pt x="9748" y="6610"/>
                  </a:cubicBezTo>
                  <a:cubicBezTo>
                    <a:pt x="9581" y="6671"/>
                    <a:pt x="9399" y="6808"/>
                    <a:pt x="9262" y="6899"/>
                  </a:cubicBezTo>
                  <a:cubicBezTo>
                    <a:pt x="9280" y="6892"/>
                    <a:pt x="9294" y="6889"/>
                    <a:pt x="9304" y="6889"/>
                  </a:cubicBezTo>
                  <a:cubicBezTo>
                    <a:pt x="9336" y="6889"/>
                    <a:pt x="9325" y="6921"/>
                    <a:pt x="9278" y="6944"/>
                  </a:cubicBezTo>
                  <a:cubicBezTo>
                    <a:pt x="8838" y="7247"/>
                    <a:pt x="9262" y="7005"/>
                    <a:pt x="8838" y="7324"/>
                  </a:cubicBezTo>
                  <a:cubicBezTo>
                    <a:pt x="8369" y="7702"/>
                    <a:pt x="6412" y="9021"/>
                    <a:pt x="5958" y="9309"/>
                  </a:cubicBezTo>
                  <a:cubicBezTo>
                    <a:pt x="5745" y="9521"/>
                    <a:pt x="5428" y="9703"/>
                    <a:pt x="5215" y="9901"/>
                  </a:cubicBezTo>
                  <a:lnTo>
                    <a:pt x="5230" y="9870"/>
                  </a:lnTo>
                  <a:lnTo>
                    <a:pt x="5230" y="9870"/>
                  </a:lnTo>
                  <a:cubicBezTo>
                    <a:pt x="4987" y="10067"/>
                    <a:pt x="3532" y="11023"/>
                    <a:pt x="3259" y="11249"/>
                  </a:cubicBezTo>
                  <a:lnTo>
                    <a:pt x="3305" y="11235"/>
                  </a:lnTo>
                  <a:lnTo>
                    <a:pt x="3305" y="11235"/>
                  </a:lnTo>
                  <a:cubicBezTo>
                    <a:pt x="3077" y="11447"/>
                    <a:pt x="3063" y="11371"/>
                    <a:pt x="2850" y="11492"/>
                  </a:cubicBezTo>
                  <a:cubicBezTo>
                    <a:pt x="2926" y="11538"/>
                    <a:pt x="2729" y="11720"/>
                    <a:pt x="2653" y="11781"/>
                  </a:cubicBezTo>
                  <a:lnTo>
                    <a:pt x="2638" y="11765"/>
                  </a:lnTo>
                  <a:cubicBezTo>
                    <a:pt x="2517" y="11871"/>
                    <a:pt x="2274" y="12129"/>
                    <a:pt x="2077" y="12280"/>
                  </a:cubicBezTo>
                  <a:lnTo>
                    <a:pt x="2062" y="12250"/>
                  </a:lnTo>
                  <a:cubicBezTo>
                    <a:pt x="1910" y="12401"/>
                    <a:pt x="1577" y="12614"/>
                    <a:pt x="1456" y="12705"/>
                  </a:cubicBezTo>
                  <a:cubicBezTo>
                    <a:pt x="1167" y="12902"/>
                    <a:pt x="682" y="13159"/>
                    <a:pt x="334" y="13478"/>
                  </a:cubicBezTo>
                  <a:lnTo>
                    <a:pt x="15" y="13554"/>
                  </a:lnTo>
                  <a:lnTo>
                    <a:pt x="0" y="13584"/>
                  </a:lnTo>
                  <a:cubicBezTo>
                    <a:pt x="0" y="13584"/>
                    <a:pt x="409" y="14924"/>
                    <a:pt x="1050" y="14924"/>
                  </a:cubicBezTo>
                  <a:cubicBezTo>
                    <a:pt x="1074" y="14924"/>
                    <a:pt x="1098" y="14922"/>
                    <a:pt x="1122" y="14918"/>
                  </a:cubicBezTo>
                  <a:lnTo>
                    <a:pt x="1137" y="14948"/>
                  </a:lnTo>
                  <a:lnTo>
                    <a:pt x="1228" y="14873"/>
                  </a:lnTo>
                  <a:cubicBezTo>
                    <a:pt x="1343" y="14822"/>
                    <a:pt x="1383" y="14760"/>
                    <a:pt x="1401" y="14760"/>
                  </a:cubicBezTo>
                  <a:cubicBezTo>
                    <a:pt x="1405" y="14760"/>
                    <a:pt x="1407" y="14762"/>
                    <a:pt x="1410" y="14766"/>
                  </a:cubicBezTo>
                  <a:lnTo>
                    <a:pt x="1243" y="14888"/>
                  </a:lnTo>
                  <a:cubicBezTo>
                    <a:pt x="1281" y="14865"/>
                    <a:pt x="1301" y="14856"/>
                    <a:pt x="1310" y="14856"/>
                  </a:cubicBezTo>
                  <a:cubicBezTo>
                    <a:pt x="1330" y="14856"/>
                    <a:pt x="1295" y="14902"/>
                    <a:pt x="1274" y="14934"/>
                  </a:cubicBezTo>
                  <a:cubicBezTo>
                    <a:pt x="1319" y="14903"/>
                    <a:pt x="1365" y="14873"/>
                    <a:pt x="1410" y="14857"/>
                  </a:cubicBezTo>
                  <a:cubicBezTo>
                    <a:pt x="1415" y="14847"/>
                    <a:pt x="1415" y="14844"/>
                    <a:pt x="1412" y="14844"/>
                  </a:cubicBezTo>
                  <a:lnTo>
                    <a:pt x="1412" y="14844"/>
                  </a:lnTo>
                  <a:cubicBezTo>
                    <a:pt x="1405" y="14844"/>
                    <a:pt x="1385" y="14857"/>
                    <a:pt x="1365" y="14857"/>
                  </a:cubicBezTo>
                  <a:cubicBezTo>
                    <a:pt x="1425" y="14797"/>
                    <a:pt x="1486" y="14706"/>
                    <a:pt x="1577" y="14675"/>
                  </a:cubicBezTo>
                  <a:cubicBezTo>
                    <a:pt x="1611" y="14650"/>
                    <a:pt x="1630" y="14642"/>
                    <a:pt x="1642" y="14642"/>
                  </a:cubicBezTo>
                  <a:cubicBezTo>
                    <a:pt x="1660" y="14642"/>
                    <a:pt x="1664" y="14658"/>
                    <a:pt x="1685" y="14658"/>
                  </a:cubicBezTo>
                  <a:cubicBezTo>
                    <a:pt x="1701" y="14658"/>
                    <a:pt x="1726" y="14648"/>
                    <a:pt x="1773" y="14615"/>
                  </a:cubicBezTo>
                  <a:cubicBezTo>
                    <a:pt x="2531" y="14115"/>
                    <a:pt x="3289" y="13630"/>
                    <a:pt x="4047" y="13084"/>
                  </a:cubicBezTo>
                  <a:cubicBezTo>
                    <a:pt x="4063" y="13084"/>
                    <a:pt x="4047" y="13099"/>
                    <a:pt x="4033" y="13115"/>
                  </a:cubicBezTo>
                  <a:cubicBezTo>
                    <a:pt x="4245" y="12947"/>
                    <a:pt x="4457" y="12811"/>
                    <a:pt x="4654" y="12644"/>
                  </a:cubicBezTo>
                  <a:cubicBezTo>
                    <a:pt x="4684" y="12629"/>
                    <a:pt x="4706" y="12625"/>
                    <a:pt x="4725" y="12625"/>
                  </a:cubicBezTo>
                  <a:cubicBezTo>
                    <a:pt x="4744" y="12625"/>
                    <a:pt x="4760" y="12629"/>
                    <a:pt x="4775" y="12629"/>
                  </a:cubicBezTo>
                  <a:cubicBezTo>
                    <a:pt x="4745" y="12629"/>
                    <a:pt x="5033" y="12417"/>
                    <a:pt x="5321" y="12205"/>
                  </a:cubicBezTo>
                  <a:cubicBezTo>
                    <a:pt x="5472" y="12098"/>
                    <a:pt x="5609" y="11993"/>
                    <a:pt x="5731" y="11902"/>
                  </a:cubicBezTo>
                  <a:cubicBezTo>
                    <a:pt x="5836" y="11825"/>
                    <a:pt x="5927" y="11765"/>
                    <a:pt x="5927" y="11765"/>
                  </a:cubicBezTo>
                  <a:lnTo>
                    <a:pt x="5897" y="11704"/>
                  </a:lnTo>
                  <a:cubicBezTo>
                    <a:pt x="5984" y="11641"/>
                    <a:pt x="6022" y="11628"/>
                    <a:pt x="6047" y="11628"/>
                  </a:cubicBezTo>
                  <a:cubicBezTo>
                    <a:pt x="6064" y="11628"/>
                    <a:pt x="6075" y="11634"/>
                    <a:pt x="6091" y="11634"/>
                  </a:cubicBezTo>
                  <a:cubicBezTo>
                    <a:pt x="6113" y="11634"/>
                    <a:pt x="6145" y="11623"/>
                    <a:pt x="6216" y="11568"/>
                  </a:cubicBezTo>
                  <a:cubicBezTo>
                    <a:pt x="6230" y="11417"/>
                    <a:pt x="6564" y="11326"/>
                    <a:pt x="6610" y="11235"/>
                  </a:cubicBezTo>
                  <a:cubicBezTo>
                    <a:pt x="6610" y="11235"/>
                    <a:pt x="6672" y="11190"/>
                    <a:pt x="6708" y="11190"/>
                  </a:cubicBezTo>
                  <a:cubicBezTo>
                    <a:pt x="6719" y="11190"/>
                    <a:pt x="6728" y="11194"/>
                    <a:pt x="6731" y="11204"/>
                  </a:cubicBezTo>
                  <a:cubicBezTo>
                    <a:pt x="6731" y="11128"/>
                    <a:pt x="6822" y="11114"/>
                    <a:pt x="6883" y="11053"/>
                  </a:cubicBezTo>
                  <a:cubicBezTo>
                    <a:pt x="6888" y="11043"/>
                    <a:pt x="6886" y="11039"/>
                    <a:pt x="6880" y="11039"/>
                  </a:cubicBezTo>
                  <a:cubicBezTo>
                    <a:pt x="6869" y="11039"/>
                    <a:pt x="6843" y="11053"/>
                    <a:pt x="6822" y="11053"/>
                  </a:cubicBezTo>
                  <a:lnTo>
                    <a:pt x="6958" y="10932"/>
                  </a:lnTo>
                  <a:cubicBezTo>
                    <a:pt x="6984" y="10921"/>
                    <a:pt x="7004" y="10916"/>
                    <a:pt x="7018" y="10916"/>
                  </a:cubicBezTo>
                  <a:cubicBezTo>
                    <a:pt x="7045" y="10916"/>
                    <a:pt x="7044" y="10936"/>
                    <a:pt x="7004" y="10976"/>
                  </a:cubicBezTo>
                  <a:cubicBezTo>
                    <a:pt x="7398" y="10719"/>
                    <a:pt x="9293" y="9446"/>
                    <a:pt x="9687" y="9127"/>
                  </a:cubicBezTo>
                  <a:lnTo>
                    <a:pt x="9687" y="9127"/>
                  </a:lnTo>
                  <a:cubicBezTo>
                    <a:pt x="9617" y="9142"/>
                    <a:pt x="9519" y="9235"/>
                    <a:pt x="9432" y="9235"/>
                  </a:cubicBezTo>
                  <a:cubicBezTo>
                    <a:pt x="9426" y="9235"/>
                    <a:pt x="9420" y="9235"/>
                    <a:pt x="9414" y="9234"/>
                  </a:cubicBezTo>
                  <a:cubicBezTo>
                    <a:pt x="9505" y="9127"/>
                    <a:pt x="9581" y="9127"/>
                    <a:pt x="9612" y="9052"/>
                  </a:cubicBezTo>
                  <a:cubicBezTo>
                    <a:pt x="9623" y="9059"/>
                    <a:pt x="9636" y="9063"/>
                    <a:pt x="9650" y="9063"/>
                  </a:cubicBezTo>
                  <a:cubicBezTo>
                    <a:pt x="9737" y="9063"/>
                    <a:pt x="9865" y="8927"/>
                    <a:pt x="9978" y="8927"/>
                  </a:cubicBezTo>
                  <a:cubicBezTo>
                    <a:pt x="9987" y="8927"/>
                    <a:pt x="9997" y="8928"/>
                    <a:pt x="10006" y="8930"/>
                  </a:cubicBezTo>
                  <a:lnTo>
                    <a:pt x="10006" y="8870"/>
                  </a:lnTo>
                  <a:lnTo>
                    <a:pt x="10081" y="8854"/>
                  </a:lnTo>
                  <a:cubicBezTo>
                    <a:pt x="10536" y="8460"/>
                    <a:pt x="10172" y="8749"/>
                    <a:pt x="10612" y="8460"/>
                  </a:cubicBezTo>
                  <a:cubicBezTo>
                    <a:pt x="10855" y="8278"/>
                    <a:pt x="10930" y="8126"/>
                    <a:pt x="11082" y="8051"/>
                  </a:cubicBezTo>
                  <a:lnTo>
                    <a:pt x="11082" y="8051"/>
                  </a:lnTo>
                  <a:cubicBezTo>
                    <a:pt x="11071" y="8056"/>
                    <a:pt x="11054" y="8060"/>
                    <a:pt x="11040" y="8060"/>
                  </a:cubicBezTo>
                  <a:cubicBezTo>
                    <a:pt x="11015" y="8060"/>
                    <a:pt x="10998" y="8049"/>
                    <a:pt x="11037" y="8021"/>
                  </a:cubicBezTo>
                  <a:lnTo>
                    <a:pt x="11037" y="8021"/>
                  </a:lnTo>
                  <a:cubicBezTo>
                    <a:pt x="11040" y="8023"/>
                    <a:pt x="11044" y="8024"/>
                    <a:pt x="11047" y="8024"/>
                  </a:cubicBezTo>
                  <a:cubicBezTo>
                    <a:pt x="11093" y="8024"/>
                    <a:pt x="11178" y="7881"/>
                    <a:pt x="11235" y="7881"/>
                  </a:cubicBezTo>
                  <a:cubicBezTo>
                    <a:pt x="11240" y="7881"/>
                    <a:pt x="11245" y="7882"/>
                    <a:pt x="11249" y="7884"/>
                  </a:cubicBezTo>
                  <a:cubicBezTo>
                    <a:pt x="11310" y="7823"/>
                    <a:pt x="11506" y="7687"/>
                    <a:pt x="11401" y="7687"/>
                  </a:cubicBezTo>
                  <a:cubicBezTo>
                    <a:pt x="11443" y="7687"/>
                    <a:pt x="11544" y="7628"/>
                    <a:pt x="11571" y="7628"/>
                  </a:cubicBezTo>
                  <a:cubicBezTo>
                    <a:pt x="11582" y="7628"/>
                    <a:pt x="11580" y="7640"/>
                    <a:pt x="11552" y="7672"/>
                  </a:cubicBezTo>
                  <a:cubicBezTo>
                    <a:pt x="11627" y="7627"/>
                    <a:pt x="11688" y="7596"/>
                    <a:pt x="11718" y="7550"/>
                  </a:cubicBezTo>
                  <a:lnTo>
                    <a:pt x="11718" y="7550"/>
                  </a:lnTo>
                  <a:lnTo>
                    <a:pt x="11627" y="7581"/>
                  </a:lnTo>
                  <a:cubicBezTo>
                    <a:pt x="11825" y="7429"/>
                    <a:pt x="11977" y="7384"/>
                    <a:pt x="12068" y="7247"/>
                  </a:cubicBezTo>
                  <a:lnTo>
                    <a:pt x="12068" y="7247"/>
                  </a:lnTo>
                  <a:lnTo>
                    <a:pt x="11977" y="7277"/>
                  </a:lnTo>
                  <a:cubicBezTo>
                    <a:pt x="12082" y="7199"/>
                    <a:pt x="12175" y="7120"/>
                    <a:pt x="12257" y="7120"/>
                  </a:cubicBezTo>
                  <a:cubicBezTo>
                    <a:pt x="12270" y="7120"/>
                    <a:pt x="12282" y="7122"/>
                    <a:pt x="12294" y="7126"/>
                  </a:cubicBezTo>
                  <a:lnTo>
                    <a:pt x="12173" y="7233"/>
                  </a:lnTo>
                  <a:cubicBezTo>
                    <a:pt x="12385" y="7081"/>
                    <a:pt x="12507" y="6990"/>
                    <a:pt x="12644" y="6838"/>
                  </a:cubicBezTo>
                  <a:lnTo>
                    <a:pt x="12644" y="6838"/>
                  </a:lnTo>
                  <a:lnTo>
                    <a:pt x="12583" y="6883"/>
                  </a:lnTo>
                  <a:cubicBezTo>
                    <a:pt x="12765" y="6671"/>
                    <a:pt x="13871" y="5792"/>
                    <a:pt x="14023" y="5580"/>
                  </a:cubicBezTo>
                  <a:lnTo>
                    <a:pt x="14023" y="5580"/>
                  </a:lnTo>
                  <a:lnTo>
                    <a:pt x="13901" y="5610"/>
                  </a:lnTo>
                  <a:lnTo>
                    <a:pt x="14038" y="5445"/>
                  </a:lnTo>
                  <a:lnTo>
                    <a:pt x="14038" y="5445"/>
                  </a:lnTo>
                  <a:cubicBezTo>
                    <a:pt x="14025" y="5464"/>
                    <a:pt x="14050" y="5621"/>
                    <a:pt x="14040" y="5638"/>
                  </a:cubicBezTo>
                  <a:lnTo>
                    <a:pt x="14040" y="5638"/>
                  </a:lnTo>
                  <a:cubicBezTo>
                    <a:pt x="14209" y="5501"/>
                    <a:pt x="14783" y="5093"/>
                    <a:pt x="15342" y="4655"/>
                  </a:cubicBezTo>
                  <a:cubicBezTo>
                    <a:pt x="15888" y="4231"/>
                    <a:pt x="16448" y="3791"/>
                    <a:pt x="16616" y="3685"/>
                  </a:cubicBezTo>
                  <a:cubicBezTo>
                    <a:pt x="16654" y="3662"/>
                    <a:pt x="16677" y="3654"/>
                    <a:pt x="16692" y="3654"/>
                  </a:cubicBezTo>
                  <a:cubicBezTo>
                    <a:pt x="16735" y="3654"/>
                    <a:pt x="16695" y="3730"/>
                    <a:pt x="16707" y="3730"/>
                  </a:cubicBezTo>
                  <a:cubicBezTo>
                    <a:pt x="16858" y="3594"/>
                    <a:pt x="16737" y="3639"/>
                    <a:pt x="16873" y="3534"/>
                  </a:cubicBezTo>
                  <a:cubicBezTo>
                    <a:pt x="16878" y="3532"/>
                    <a:pt x="16882" y="3531"/>
                    <a:pt x="16886" y="3531"/>
                  </a:cubicBezTo>
                  <a:cubicBezTo>
                    <a:pt x="16912" y="3531"/>
                    <a:pt x="16887" y="3580"/>
                    <a:pt x="16873" y="3594"/>
                  </a:cubicBezTo>
                  <a:cubicBezTo>
                    <a:pt x="16933" y="3548"/>
                    <a:pt x="17010" y="3518"/>
                    <a:pt x="16994" y="3487"/>
                  </a:cubicBezTo>
                  <a:lnTo>
                    <a:pt x="16994" y="3487"/>
                  </a:lnTo>
                  <a:cubicBezTo>
                    <a:pt x="16973" y="3498"/>
                    <a:pt x="16957" y="3502"/>
                    <a:pt x="16944" y="3502"/>
                  </a:cubicBezTo>
                  <a:cubicBezTo>
                    <a:pt x="16900" y="3502"/>
                    <a:pt x="16889" y="3454"/>
                    <a:pt x="16842" y="3443"/>
                  </a:cubicBezTo>
                  <a:lnTo>
                    <a:pt x="17024" y="3321"/>
                  </a:lnTo>
                  <a:lnTo>
                    <a:pt x="17040" y="3352"/>
                  </a:lnTo>
                  <a:cubicBezTo>
                    <a:pt x="17085" y="3321"/>
                    <a:pt x="17070" y="3184"/>
                    <a:pt x="17267" y="3063"/>
                  </a:cubicBezTo>
                  <a:cubicBezTo>
                    <a:pt x="17570" y="2851"/>
                    <a:pt x="17889" y="2594"/>
                    <a:pt x="18192" y="2366"/>
                  </a:cubicBezTo>
                  <a:lnTo>
                    <a:pt x="18192" y="2366"/>
                  </a:lnTo>
                  <a:cubicBezTo>
                    <a:pt x="18192" y="2396"/>
                    <a:pt x="18146" y="2457"/>
                    <a:pt x="18086" y="2517"/>
                  </a:cubicBezTo>
                  <a:cubicBezTo>
                    <a:pt x="18132" y="2487"/>
                    <a:pt x="18192" y="2426"/>
                    <a:pt x="18237" y="2412"/>
                  </a:cubicBezTo>
                  <a:lnTo>
                    <a:pt x="18237" y="2412"/>
                  </a:lnTo>
                  <a:cubicBezTo>
                    <a:pt x="18227" y="2414"/>
                    <a:pt x="18220" y="2416"/>
                    <a:pt x="18216" y="2416"/>
                  </a:cubicBezTo>
                  <a:cubicBezTo>
                    <a:pt x="18173" y="2416"/>
                    <a:pt x="18305" y="2317"/>
                    <a:pt x="18282" y="2317"/>
                  </a:cubicBezTo>
                  <a:cubicBezTo>
                    <a:pt x="18279" y="2317"/>
                    <a:pt x="18274" y="2318"/>
                    <a:pt x="18267" y="2321"/>
                  </a:cubicBezTo>
                  <a:cubicBezTo>
                    <a:pt x="18435" y="2078"/>
                    <a:pt x="18768" y="1927"/>
                    <a:pt x="18920" y="1729"/>
                  </a:cubicBezTo>
                  <a:cubicBezTo>
                    <a:pt x="18874" y="1638"/>
                    <a:pt x="18344" y="183"/>
                    <a:pt x="18283" y="92"/>
                  </a:cubicBezTo>
                  <a:cubicBezTo>
                    <a:pt x="18344" y="47"/>
                    <a:pt x="18405" y="16"/>
                    <a:pt x="18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6619700" y="3294225"/>
              <a:ext cx="7250" cy="4225"/>
            </a:xfrm>
            <a:custGeom>
              <a:rect b="b" l="l" r="r" t="t"/>
              <a:pathLst>
                <a:path extrusionOk="0" h="169" w="290">
                  <a:moveTo>
                    <a:pt x="290" y="1"/>
                  </a:moveTo>
                  <a:cubicBezTo>
                    <a:pt x="199" y="16"/>
                    <a:pt x="108" y="77"/>
                    <a:pt x="1" y="168"/>
                  </a:cubicBezTo>
                  <a:cubicBezTo>
                    <a:pt x="92" y="152"/>
                    <a:pt x="199" y="77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6626925" y="3294225"/>
              <a:ext cx="400" cy="25"/>
            </a:xfrm>
            <a:custGeom>
              <a:rect b="b" l="l" r="r" t="t"/>
              <a:pathLst>
                <a:path extrusionOk="0" h="1" w="16">
                  <a:moveTo>
                    <a:pt x="15" y="1"/>
                  </a:moveTo>
                  <a:lnTo>
                    <a:pt x="1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6592825" y="2887150"/>
              <a:ext cx="504850" cy="407875"/>
            </a:xfrm>
            <a:custGeom>
              <a:rect b="b" l="l" r="r" t="t"/>
              <a:pathLst>
                <a:path extrusionOk="0" h="16315" w="20194">
                  <a:moveTo>
                    <a:pt x="14788" y="5803"/>
                  </a:moveTo>
                  <a:cubicBezTo>
                    <a:pt x="14785" y="5805"/>
                    <a:pt x="14783" y="5807"/>
                    <a:pt x="14781" y="5809"/>
                  </a:cubicBezTo>
                  <a:cubicBezTo>
                    <a:pt x="14784" y="5809"/>
                    <a:pt x="14786" y="5807"/>
                    <a:pt x="14788" y="5803"/>
                  </a:cubicBezTo>
                  <a:close/>
                  <a:moveTo>
                    <a:pt x="11597" y="8386"/>
                  </a:moveTo>
                  <a:lnTo>
                    <a:pt x="11597" y="8386"/>
                  </a:lnTo>
                  <a:cubicBezTo>
                    <a:pt x="11589" y="8389"/>
                    <a:pt x="11582" y="8393"/>
                    <a:pt x="11575" y="8397"/>
                  </a:cubicBezTo>
                  <a:lnTo>
                    <a:pt x="11575" y="8397"/>
                  </a:lnTo>
                  <a:cubicBezTo>
                    <a:pt x="11584" y="8394"/>
                    <a:pt x="11593" y="8390"/>
                    <a:pt x="11597" y="8386"/>
                  </a:cubicBezTo>
                  <a:close/>
                  <a:moveTo>
                    <a:pt x="19850" y="0"/>
                  </a:moveTo>
                  <a:cubicBezTo>
                    <a:pt x="19807" y="0"/>
                    <a:pt x="19687" y="69"/>
                    <a:pt x="19632" y="139"/>
                  </a:cubicBezTo>
                  <a:lnTo>
                    <a:pt x="19647" y="184"/>
                  </a:lnTo>
                  <a:cubicBezTo>
                    <a:pt x="19583" y="242"/>
                    <a:pt x="19562" y="251"/>
                    <a:pt x="19548" y="251"/>
                  </a:cubicBezTo>
                  <a:cubicBezTo>
                    <a:pt x="19542" y="251"/>
                    <a:pt x="19538" y="250"/>
                    <a:pt x="19532" y="250"/>
                  </a:cubicBezTo>
                  <a:cubicBezTo>
                    <a:pt x="19517" y="250"/>
                    <a:pt x="19496" y="257"/>
                    <a:pt x="19435" y="305"/>
                  </a:cubicBezTo>
                  <a:cubicBezTo>
                    <a:pt x="19405" y="260"/>
                    <a:pt x="19541" y="154"/>
                    <a:pt x="19662" y="63"/>
                  </a:cubicBezTo>
                  <a:lnTo>
                    <a:pt x="19662" y="63"/>
                  </a:lnTo>
                  <a:cubicBezTo>
                    <a:pt x="19541" y="139"/>
                    <a:pt x="19419" y="184"/>
                    <a:pt x="19389" y="260"/>
                  </a:cubicBezTo>
                  <a:cubicBezTo>
                    <a:pt x="19364" y="275"/>
                    <a:pt x="19349" y="280"/>
                    <a:pt x="19341" y="280"/>
                  </a:cubicBezTo>
                  <a:cubicBezTo>
                    <a:pt x="19324" y="280"/>
                    <a:pt x="19329" y="262"/>
                    <a:pt x="19309" y="262"/>
                  </a:cubicBezTo>
                  <a:cubicBezTo>
                    <a:pt x="19298" y="262"/>
                    <a:pt x="19277" y="269"/>
                    <a:pt x="19238" y="291"/>
                  </a:cubicBezTo>
                  <a:cubicBezTo>
                    <a:pt x="19147" y="366"/>
                    <a:pt x="19056" y="487"/>
                    <a:pt x="18934" y="533"/>
                  </a:cubicBezTo>
                  <a:cubicBezTo>
                    <a:pt x="18647" y="669"/>
                    <a:pt x="18571" y="867"/>
                    <a:pt x="18313" y="988"/>
                  </a:cubicBezTo>
                  <a:lnTo>
                    <a:pt x="18328" y="958"/>
                  </a:lnTo>
                  <a:lnTo>
                    <a:pt x="18328" y="958"/>
                  </a:lnTo>
                  <a:cubicBezTo>
                    <a:pt x="18237" y="988"/>
                    <a:pt x="18085" y="1140"/>
                    <a:pt x="17919" y="1215"/>
                  </a:cubicBezTo>
                  <a:cubicBezTo>
                    <a:pt x="17934" y="1210"/>
                    <a:pt x="17950" y="1207"/>
                    <a:pt x="17963" y="1207"/>
                  </a:cubicBezTo>
                  <a:cubicBezTo>
                    <a:pt x="17988" y="1207"/>
                    <a:pt x="17995" y="1220"/>
                    <a:pt x="17934" y="1261"/>
                  </a:cubicBezTo>
                  <a:cubicBezTo>
                    <a:pt x="17752" y="1366"/>
                    <a:pt x="17646" y="1473"/>
                    <a:pt x="17495" y="1534"/>
                  </a:cubicBezTo>
                  <a:lnTo>
                    <a:pt x="17404" y="1655"/>
                  </a:lnTo>
                  <a:cubicBezTo>
                    <a:pt x="16797" y="2064"/>
                    <a:pt x="14463" y="3777"/>
                    <a:pt x="13871" y="4232"/>
                  </a:cubicBezTo>
                  <a:lnTo>
                    <a:pt x="13887" y="4216"/>
                  </a:lnTo>
                  <a:lnTo>
                    <a:pt x="13887" y="4216"/>
                  </a:lnTo>
                  <a:cubicBezTo>
                    <a:pt x="12992" y="4883"/>
                    <a:pt x="11128" y="6248"/>
                    <a:pt x="10218" y="6976"/>
                  </a:cubicBezTo>
                  <a:cubicBezTo>
                    <a:pt x="10051" y="7052"/>
                    <a:pt x="9854" y="7204"/>
                    <a:pt x="9703" y="7309"/>
                  </a:cubicBezTo>
                  <a:cubicBezTo>
                    <a:pt x="9729" y="7296"/>
                    <a:pt x="9747" y="7290"/>
                    <a:pt x="9756" y="7290"/>
                  </a:cubicBezTo>
                  <a:cubicBezTo>
                    <a:pt x="9780" y="7290"/>
                    <a:pt x="9760" y="7322"/>
                    <a:pt x="9717" y="7355"/>
                  </a:cubicBezTo>
                  <a:cubicBezTo>
                    <a:pt x="9262" y="7689"/>
                    <a:pt x="9703" y="7400"/>
                    <a:pt x="9262" y="7764"/>
                  </a:cubicBezTo>
                  <a:cubicBezTo>
                    <a:pt x="8747" y="8204"/>
                    <a:pt x="6701" y="9704"/>
                    <a:pt x="6200" y="10038"/>
                  </a:cubicBezTo>
                  <a:cubicBezTo>
                    <a:pt x="5988" y="10280"/>
                    <a:pt x="5640" y="10478"/>
                    <a:pt x="5427" y="10705"/>
                  </a:cubicBezTo>
                  <a:lnTo>
                    <a:pt x="5442" y="10675"/>
                  </a:lnTo>
                  <a:lnTo>
                    <a:pt x="5442" y="10675"/>
                  </a:lnTo>
                  <a:cubicBezTo>
                    <a:pt x="5321" y="10781"/>
                    <a:pt x="4851" y="11099"/>
                    <a:pt x="4411" y="11463"/>
                  </a:cubicBezTo>
                  <a:cubicBezTo>
                    <a:pt x="3972" y="11796"/>
                    <a:pt x="3517" y="12160"/>
                    <a:pt x="3380" y="12281"/>
                  </a:cubicBezTo>
                  <a:lnTo>
                    <a:pt x="3426" y="12267"/>
                  </a:lnTo>
                  <a:lnTo>
                    <a:pt x="3426" y="12267"/>
                  </a:lnTo>
                  <a:cubicBezTo>
                    <a:pt x="3184" y="12509"/>
                    <a:pt x="3184" y="12419"/>
                    <a:pt x="2956" y="12570"/>
                  </a:cubicBezTo>
                  <a:cubicBezTo>
                    <a:pt x="3032" y="12600"/>
                    <a:pt x="2834" y="12827"/>
                    <a:pt x="2743" y="12904"/>
                  </a:cubicBezTo>
                  <a:lnTo>
                    <a:pt x="2743" y="12888"/>
                  </a:lnTo>
                  <a:cubicBezTo>
                    <a:pt x="2622" y="12995"/>
                    <a:pt x="2365" y="13282"/>
                    <a:pt x="2153" y="13464"/>
                  </a:cubicBezTo>
                  <a:lnTo>
                    <a:pt x="2137" y="13434"/>
                  </a:lnTo>
                  <a:cubicBezTo>
                    <a:pt x="1985" y="13601"/>
                    <a:pt x="1637" y="13874"/>
                    <a:pt x="1516" y="13979"/>
                  </a:cubicBezTo>
                  <a:cubicBezTo>
                    <a:pt x="1213" y="14192"/>
                    <a:pt x="712" y="14511"/>
                    <a:pt x="364" y="14874"/>
                  </a:cubicBezTo>
                  <a:lnTo>
                    <a:pt x="30" y="14980"/>
                  </a:lnTo>
                  <a:lnTo>
                    <a:pt x="0" y="15026"/>
                  </a:lnTo>
                  <a:cubicBezTo>
                    <a:pt x="0" y="15026"/>
                    <a:pt x="456" y="16285"/>
                    <a:pt x="1102" y="16285"/>
                  </a:cubicBezTo>
                  <a:cubicBezTo>
                    <a:pt x="1143" y="16285"/>
                    <a:pt x="1185" y="16280"/>
                    <a:pt x="1227" y="16269"/>
                  </a:cubicBezTo>
                  <a:lnTo>
                    <a:pt x="1243" y="16314"/>
                  </a:lnTo>
                  <a:lnTo>
                    <a:pt x="1334" y="16223"/>
                  </a:lnTo>
                  <a:cubicBezTo>
                    <a:pt x="1449" y="16146"/>
                    <a:pt x="1489" y="16080"/>
                    <a:pt x="1507" y="16080"/>
                  </a:cubicBezTo>
                  <a:cubicBezTo>
                    <a:pt x="1511" y="16080"/>
                    <a:pt x="1514" y="16083"/>
                    <a:pt x="1516" y="16087"/>
                  </a:cubicBezTo>
                  <a:lnTo>
                    <a:pt x="1349" y="16223"/>
                  </a:lnTo>
                  <a:cubicBezTo>
                    <a:pt x="1390" y="16195"/>
                    <a:pt x="1412" y="16185"/>
                    <a:pt x="1422" y="16185"/>
                  </a:cubicBezTo>
                  <a:cubicBezTo>
                    <a:pt x="1444" y="16185"/>
                    <a:pt x="1400" y="16241"/>
                    <a:pt x="1379" y="16284"/>
                  </a:cubicBezTo>
                  <a:cubicBezTo>
                    <a:pt x="1425" y="16239"/>
                    <a:pt x="1486" y="16209"/>
                    <a:pt x="1531" y="16178"/>
                  </a:cubicBezTo>
                  <a:cubicBezTo>
                    <a:pt x="1536" y="16169"/>
                    <a:pt x="1535" y="16165"/>
                    <a:pt x="1530" y="16165"/>
                  </a:cubicBezTo>
                  <a:cubicBezTo>
                    <a:pt x="1519" y="16165"/>
                    <a:pt x="1491" y="16183"/>
                    <a:pt x="1470" y="16193"/>
                  </a:cubicBezTo>
                  <a:cubicBezTo>
                    <a:pt x="1531" y="16118"/>
                    <a:pt x="1607" y="16027"/>
                    <a:pt x="1698" y="15966"/>
                  </a:cubicBezTo>
                  <a:cubicBezTo>
                    <a:pt x="1732" y="15940"/>
                    <a:pt x="1751" y="15933"/>
                    <a:pt x="1763" y="15933"/>
                  </a:cubicBezTo>
                  <a:cubicBezTo>
                    <a:pt x="1781" y="15933"/>
                    <a:pt x="1786" y="15948"/>
                    <a:pt x="1806" y="15948"/>
                  </a:cubicBezTo>
                  <a:cubicBezTo>
                    <a:pt x="1822" y="15948"/>
                    <a:pt x="1847" y="15939"/>
                    <a:pt x="1895" y="15905"/>
                  </a:cubicBezTo>
                  <a:cubicBezTo>
                    <a:pt x="2683" y="15299"/>
                    <a:pt x="3457" y="14737"/>
                    <a:pt x="4229" y="14086"/>
                  </a:cubicBezTo>
                  <a:cubicBezTo>
                    <a:pt x="4259" y="14086"/>
                    <a:pt x="4245" y="14116"/>
                    <a:pt x="4229" y="14131"/>
                  </a:cubicBezTo>
                  <a:cubicBezTo>
                    <a:pt x="4457" y="13935"/>
                    <a:pt x="4669" y="13767"/>
                    <a:pt x="4866" y="13571"/>
                  </a:cubicBezTo>
                  <a:cubicBezTo>
                    <a:pt x="4905" y="13555"/>
                    <a:pt x="4932" y="13551"/>
                    <a:pt x="4953" y="13551"/>
                  </a:cubicBezTo>
                  <a:cubicBezTo>
                    <a:pt x="4973" y="13551"/>
                    <a:pt x="4988" y="13555"/>
                    <a:pt x="5003" y="13555"/>
                  </a:cubicBezTo>
                  <a:cubicBezTo>
                    <a:pt x="4943" y="13555"/>
                    <a:pt x="6136" y="12570"/>
                    <a:pt x="6184" y="12570"/>
                  </a:cubicBezTo>
                  <a:cubicBezTo>
                    <a:pt x="6185" y="12570"/>
                    <a:pt x="6185" y="12570"/>
                    <a:pt x="6185" y="12570"/>
                  </a:cubicBezTo>
                  <a:lnTo>
                    <a:pt x="6155" y="12494"/>
                  </a:lnTo>
                  <a:cubicBezTo>
                    <a:pt x="6252" y="12421"/>
                    <a:pt x="6291" y="12409"/>
                    <a:pt x="6316" y="12409"/>
                  </a:cubicBezTo>
                  <a:cubicBezTo>
                    <a:pt x="6329" y="12409"/>
                    <a:pt x="6338" y="12412"/>
                    <a:pt x="6350" y="12412"/>
                  </a:cubicBezTo>
                  <a:cubicBezTo>
                    <a:pt x="6372" y="12412"/>
                    <a:pt x="6404" y="12400"/>
                    <a:pt x="6489" y="12328"/>
                  </a:cubicBezTo>
                  <a:cubicBezTo>
                    <a:pt x="6503" y="12176"/>
                    <a:pt x="6852" y="12055"/>
                    <a:pt x="6897" y="11948"/>
                  </a:cubicBezTo>
                  <a:cubicBezTo>
                    <a:pt x="6897" y="11949"/>
                    <a:pt x="6898" y="11950"/>
                    <a:pt x="6900" y="11950"/>
                  </a:cubicBezTo>
                  <a:cubicBezTo>
                    <a:pt x="6914" y="11950"/>
                    <a:pt x="6975" y="11910"/>
                    <a:pt x="7004" y="11910"/>
                  </a:cubicBezTo>
                  <a:cubicBezTo>
                    <a:pt x="7011" y="11910"/>
                    <a:pt x="7016" y="11913"/>
                    <a:pt x="7019" y="11918"/>
                  </a:cubicBezTo>
                  <a:cubicBezTo>
                    <a:pt x="7019" y="11842"/>
                    <a:pt x="7125" y="11827"/>
                    <a:pt x="7186" y="11751"/>
                  </a:cubicBezTo>
                  <a:cubicBezTo>
                    <a:pt x="7191" y="11741"/>
                    <a:pt x="7189" y="11738"/>
                    <a:pt x="7183" y="11738"/>
                  </a:cubicBezTo>
                  <a:cubicBezTo>
                    <a:pt x="7172" y="11738"/>
                    <a:pt x="7146" y="11751"/>
                    <a:pt x="7125" y="11751"/>
                  </a:cubicBezTo>
                  <a:lnTo>
                    <a:pt x="7277" y="11630"/>
                  </a:lnTo>
                  <a:cubicBezTo>
                    <a:pt x="7298" y="11614"/>
                    <a:pt x="7317" y="11607"/>
                    <a:pt x="7331" y="11607"/>
                  </a:cubicBezTo>
                  <a:cubicBezTo>
                    <a:pt x="7356" y="11607"/>
                    <a:pt x="7361" y="11631"/>
                    <a:pt x="7322" y="11661"/>
                  </a:cubicBezTo>
                  <a:cubicBezTo>
                    <a:pt x="7732" y="11372"/>
                    <a:pt x="9717" y="9932"/>
                    <a:pt x="10127" y="9583"/>
                  </a:cubicBezTo>
                  <a:cubicBezTo>
                    <a:pt x="10055" y="9583"/>
                    <a:pt x="9943" y="9691"/>
                    <a:pt x="9854" y="9691"/>
                  </a:cubicBezTo>
                  <a:cubicBezTo>
                    <a:pt x="9849" y="9691"/>
                    <a:pt x="9844" y="9691"/>
                    <a:pt x="9838" y="9690"/>
                  </a:cubicBezTo>
                  <a:cubicBezTo>
                    <a:pt x="9929" y="9583"/>
                    <a:pt x="10020" y="9583"/>
                    <a:pt x="10051" y="9508"/>
                  </a:cubicBezTo>
                  <a:cubicBezTo>
                    <a:pt x="10059" y="9512"/>
                    <a:pt x="10068" y="9514"/>
                    <a:pt x="10077" y="9514"/>
                  </a:cubicBezTo>
                  <a:cubicBezTo>
                    <a:pt x="10168" y="9514"/>
                    <a:pt x="10312" y="9340"/>
                    <a:pt x="10446" y="9340"/>
                  </a:cubicBezTo>
                  <a:cubicBezTo>
                    <a:pt x="10451" y="9340"/>
                    <a:pt x="10456" y="9340"/>
                    <a:pt x="10461" y="9340"/>
                  </a:cubicBezTo>
                  <a:lnTo>
                    <a:pt x="10461" y="9280"/>
                  </a:lnTo>
                  <a:lnTo>
                    <a:pt x="10536" y="9265"/>
                  </a:lnTo>
                  <a:cubicBezTo>
                    <a:pt x="11006" y="8825"/>
                    <a:pt x="10627" y="9144"/>
                    <a:pt x="11097" y="8825"/>
                  </a:cubicBezTo>
                  <a:cubicBezTo>
                    <a:pt x="11343" y="8637"/>
                    <a:pt x="11424" y="8476"/>
                    <a:pt x="11575" y="8397"/>
                  </a:cubicBezTo>
                  <a:lnTo>
                    <a:pt x="11575" y="8397"/>
                  </a:lnTo>
                  <a:cubicBezTo>
                    <a:pt x="11569" y="8398"/>
                    <a:pt x="11563" y="8399"/>
                    <a:pt x="11558" y="8399"/>
                  </a:cubicBezTo>
                  <a:cubicBezTo>
                    <a:pt x="11541" y="8399"/>
                    <a:pt x="11533" y="8389"/>
                    <a:pt x="11567" y="8356"/>
                  </a:cubicBezTo>
                  <a:cubicBezTo>
                    <a:pt x="11569" y="8358"/>
                    <a:pt x="11571" y="8359"/>
                    <a:pt x="11574" y="8359"/>
                  </a:cubicBezTo>
                  <a:cubicBezTo>
                    <a:pt x="11612" y="8359"/>
                    <a:pt x="11714" y="8203"/>
                    <a:pt x="11772" y="8203"/>
                  </a:cubicBezTo>
                  <a:cubicBezTo>
                    <a:pt x="11774" y="8203"/>
                    <a:pt x="11777" y="8203"/>
                    <a:pt x="11779" y="8204"/>
                  </a:cubicBezTo>
                  <a:cubicBezTo>
                    <a:pt x="11855" y="8158"/>
                    <a:pt x="12067" y="7992"/>
                    <a:pt x="11961" y="7992"/>
                  </a:cubicBezTo>
                  <a:cubicBezTo>
                    <a:pt x="11993" y="7992"/>
                    <a:pt x="12106" y="7933"/>
                    <a:pt x="12135" y="7933"/>
                  </a:cubicBezTo>
                  <a:cubicBezTo>
                    <a:pt x="12148" y="7933"/>
                    <a:pt x="12145" y="7944"/>
                    <a:pt x="12112" y="7976"/>
                  </a:cubicBezTo>
                  <a:cubicBezTo>
                    <a:pt x="12189" y="7931"/>
                    <a:pt x="12249" y="7885"/>
                    <a:pt x="12294" y="7840"/>
                  </a:cubicBezTo>
                  <a:lnTo>
                    <a:pt x="12294" y="7840"/>
                  </a:lnTo>
                  <a:lnTo>
                    <a:pt x="12203" y="7885"/>
                  </a:lnTo>
                  <a:cubicBezTo>
                    <a:pt x="12416" y="7719"/>
                    <a:pt x="12567" y="7673"/>
                    <a:pt x="12674" y="7521"/>
                  </a:cubicBezTo>
                  <a:lnTo>
                    <a:pt x="12674" y="7521"/>
                  </a:lnTo>
                  <a:lnTo>
                    <a:pt x="12567" y="7552"/>
                  </a:lnTo>
                  <a:cubicBezTo>
                    <a:pt x="12694" y="7468"/>
                    <a:pt x="12793" y="7384"/>
                    <a:pt x="12879" y="7384"/>
                  </a:cubicBezTo>
                  <a:cubicBezTo>
                    <a:pt x="12887" y="7384"/>
                    <a:pt x="12894" y="7384"/>
                    <a:pt x="12901" y="7385"/>
                  </a:cubicBezTo>
                  <a:lnTo>
                    <a:pt x="12779" y="7507"/>
                  </a:lnTo>
                  <a:cubicBezTo>
                    <a:pt x="13007" y="7339"/>
                    <a:pt x="13129" y="7248"/>
                    <a:pt x="13295" y="7082"/>
                  </a:cubicBezTo>
                  <a:lnTo>
                    <a:pt x="13295" y="7082"/>
                  </a:lnTo>
                  <a:lnTo>
                    <a:pt x="13220" y="7127"/>
                  </a:lnTo>
                  <a:cubicBezTo>
                    <a:pt x="13416" y="6900"/>
                    <a:pt x="14599" y="5975"/>
                    <a:pt x="14766" y="5748"/>
                  </a:cubicBezTo>
                  <a:lnTo>
                    <a:pt x="14766" y="5748"/>
                  </a:lnTo>
                  <a:lnTo>
                    <a:pt x="14645" y="5778"/>
                  </a:lnTo>
                  <a:lnTo>
                    <a:pt x="14795" y="5598"/>
                  </a:lnTo>
                  <a:lnTo>
                    <a:pt x="14795" y="5598"/>
                  </a:lnTo>
                  <a:cubicBezTo>
                    <a:pt x="14783" y="5616"/>
                    <a:pt x="14805" y="5771"/>
                    <a:pt x="14788" y="5803"/>
                  </a:cubicBezTo>
                  <a:lnTo>
                    <a:pt x="14788" y="5803"/>
                  </a:lnTo>
                  <a:cubicBezTo>
                    <a:pt x="15200" y="5487"/>
                    <a:pt x="17239" y="4003"/>
                    <a:pt x="17631" y="3777"/>
                  </a:cubicBezTo>
                  <a:cubicBezTo>
                    <a:pt x="17670" y="3759"/>
                    <a:pt x="17694" y="3752"/>
                    <a:pt x="17708" y="3752"/>
                  </a:cubicBezTo>
                  <a:cubicBezTo>
                    <a:pt x="17754" y="3752"/>
                    <a:pt x="17695" y="3826"/>
                    <a:pt x="17707" y="3838"/>
                  </a:cubicBezTo>
                  <a:cubicBezTo>
                    <a:pt x="17873" y="3686"/>
                    <a:pt x="17752" y="3731"/>
                    <a:pt x="17903" y="3626"/>
                  </a:cubicBezTo>
                  <a:cubicBezTo>
                    <a:pt x="17909" y="3624"/>
                    <a:pt x="17913" y="3623"/>
                    <a:pt x="17916" y="3623"/>
                  </a:cubicBezTo>
                  <a:cubicBezTo>
                    <a:pt x="17943" y="3623"/>
                    <a:pt x="17917" y="3672"/>
                    <a:pt x="17903" y="3686"/>
                  </a:cubicBezTo>
                  <a:cubicBezTo>
                    <a:pt x="17964" y="3640"/>
                    <a:pt x="18041" y="3610"/>
                    <a:pt x="18025" y="3580"/>
                  </a:cubicBezTo>
                  <a:lnTo>
                    <a:pt x="18025" y="3580"/>
                  </a:lnTo>
                  <a:cubicBezTo>
                    <a:pt x="18004" y="3590"/>
                    <a:pt x="17988" y="3594"/>
                    <a:pt x="17975" y="3594"/>
                  </a:cubicBezTo>
                  <a:cubicBezTo>
                    <a:pt x="17931" y="3594"/>
                    <a:pt x="17920" y="3546"/>
                    <a:pt x="17873" y="3535"/>
                  </a:cubicBezTo>
                  <a:lnTo>
                    <a:pt x="18071" y="3398"/>
                  </a:lnTo>
                  <a:lnTo>
                    <a:pt x="18085" y="3444"/>
                  </a:lnTo>
                  <a:cubicBezTo>
                    <a:pt x="18131" y="3414"/>
                    <a:pt x="18131" y="3276"/>
                    <a:pt x="18344" y="3155"/>
                  </a:cubicBezTo>
                  <a:cubicBezTo>
                    <a:pt x="18692" y="2943"/>
                    <a:pt x="19041" y="2670"/>
                    <a:pt x="19375" y="2443"/>
                  </a:cubicBezTo>
                  <a:lnTo>
                    <a:pt x="19375" y="2443"/>
                  </a:lnTo>
                  <a:cubicBezTo>
                    <a:pt x="19375" y="2474"/>
                    <a:pt x="19314" y="2534"/>
                    <a:pt x="19253" y="2595"/>
                  </a:cubicBezTo>
                  <a:cubicBezTo>
                    <a:pt x="19298" y="2565"/>
                    <a:pt x="19375" y="2518"/>
                    <a:pt x="19419" y="2504"/>
                  </a:cubicBezTo>
                  <a:lnTo>
                    <a:pt x="19419" y="2504"/>
                  </a:lnTo>
                  <a:cubicBezTo>
                    <a:pt x="19414" y="2505"/>
                    <a:pt x="19410" y="2505"/>
                    <a:pt x="19406" y="2505"/>
                  </a:cubicBezTo>
                  <a:cubicBezTo>
                    <a:pt x="19340" y="2505"/>
                    <a:pt x="19516" y="2396"/>
                    <a:pt x="19475" y="2396"/>
                  </a:cubicBezTo>
                  <a:cubicBezTo>
                    <a:pt x="19472" y="2396"/>
                    <a:pt x="19469" y="2396"/>
                    <a:pt x="19466" y="2397"/>
                  </a:cubicBezTo>
                  <a:cubicBezTo>
                    <a:pt x="19647" y="2155"/>
                    <a:pt x="20026" y="2003"/>
                    <a:pt x="20193" y="1807"/>
                  </a:cubicBezTo>
                  <a:cubicBezTo>
                    <a:pt x="20163" y="1716"/>
                    <a:pt x="19753" y="184"/>
                    <a:pt x="19692" y="93"/>
                  </a:cubicBezTo>
                  <a:cubicBezTo>
                    <a:pt x="19769" y="48"/>
                    <a:pt x="19829" y="2"/>
                    <a:pt x="19860" y="2"/>
                  </a:cubicBezTo>
                  <a:cubicBezTo>
                    <a:pt x="19857" y="1"/>
                    <a:pt x="19854" y="0"/>
                    <a:pt x="19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6" name="Google Shape;836;p47"/>
          <p:cNvSpPr/>
          <p:nvPr/>
        </p:nvSpPr>
        <p:spPr>
          <a:xfrm rot="10800000">
            <a:off x="-3842325" y="679025"/>
            <a:ext cx="782189" cy="899352"/>
          </a:xfrm>
          <a:custGeom>
            <a:rect b="b" l="l" r="r" t="t"/>
            <a:pathLst>
              <a:path extrusionOk="0" h="15045" w="13085">
                <a:moveTo>
                  <a:pt x="7892" y="1"/>
                </a:moveTo>
                <a:cubicBezTo>
                  <a:pt x="7590" y="1"/>
                  <a:pt x="7293" y="92"/>
                  <a:pt x="7050" y="255"/>
                </a:cubicBezTo>
                <a:cubicBezTo>
                  <a:pt x="6778" y="436"/>
                  <a:pt x="6565" y="679"/>
                  <a:pt x="6444" y="982"/>
                </a:cubicBezTo>
                <a:cubicBezTo>
                  <a:pt x="6232" y="1498"/>
                  <a:pt x="6277" y="2134"/>
                  <a:pt x="6474" y="2650"/>
                </a:cubicBezTo>
                <a:cubicBezTo>
                  <a:pt x="6596" y="2999"/>
                  <a:pt x="6808" y="3302"/>
                  <a:pt x="7020" y="3605"/>
                </a:cubicBezTo>
                <a:cubicBezTo>
                  <a:pt x="7217" y="3863"/>
                  <a:pt x="7429" y="4091"/>
                  <a:pt x="7657" y="4333"/>
                </a:cubicBezTo>
                <a:cubicBezTo>
                  <a:pt x="8005" y="4697"/>
                  <a:pt x="8354" y="5045"/>
                  <a:pt x="8702" y="5409"/>
                </a:cubicBezTo>
                <a:cubicBezTo>
                  <a:pt x="8779" y="5500"/>
                  <a:pt x="8839" y="5591"/>
                  <a:pt x="8915" y="5698"/>
                </a:cubicBezTo>
                <a:cubicBezTo>
                  <a:pt x="8824" y="5682"/>
                  <a:pt x="8733" y="5651"/>
                  <a:pt x="8657" y="5637"/>
                </a:cubicBezTo>
                <a:cubicBezTo>
                  <a:pt x="8506" y="5591"/>
                  <a:pt x="8369" y="5546"/>
                  <a:pt x="8233" y="5500"/>
                </a:cubicBezTo>
                <a:cubicBezTo>
                  <a:pt x="7399" y="5182"/>
                  <a:pt x="6641" y="4712"/>
                  <a:pt x="5838" y="4348"/>
                </a:cubicBezTo>
                <a:cubicBezTo>
                  <a:pt x="5579" y="4242"/>
                  <a:pt x="5322" y="4135"/>
                  <a:pt x="5064" y="4060"/>
                </a:cubicBezTo>
                <a:cubicBezTo>
                  <a:pt x="4882" y="4014"/>
                  <a:pt x="4700" y="4000"/>
                  <a:pt x="4518" y="3984"/>
                </a:cubicBezTo>
                <a:cubicBezTo>
                  <a:pt x="4352" y="3984"/>
                  <a:pt x="4185" y="4014"/>
                  <a:pt x="4033" y="4075"/>
                </a:cubicBezTo>
                <a:cubicBezTo>
                  <a:pt x="3806" y="4151"/>
                  <a:pt x="3609" y="4303"/>
                  <a:pt x="3473" y="4499"/>
                </a:cubicBezTo>
                <a:cubicBezTo>
                  <a:pt x="3412" y="4590"/>
                  <a:pt x="3366" y="4667"/>
                  <a:pt x="3321" y="4758"/>
                </a:cubicBezTo>
                <a:cubicBezTo>
                  <a:pt x="3275" y="4833"/>
                  <a:pt x="3245" y="4954"/>
                  <a:pt x="3214" y="5030"/>
                </a:cubicBezTo>
                <a:cubicBezTo>
                  <a:pt x="3169" y="5152"/>
                  <a:pt x="3154" y="5273"/>
                  <a:pt x="3139" y="5394"/>
                </a:cubicBezTo>
                <a:cubicBezTo>
                  <a:pt x="3123" y="5591"/>
                  <a:pt x="3123" y="5773"/>
                  <a:pt x="3123" y="5970"/>
                </a:cubicBezTo>
                <a:cubicBezTo>
                  <a:pt x="3139" y="6152"/>
                  <a:pt x="3184" y="6318"/>
                  <a:pt x="3214" y="6486"/>
                </a:cubicBezTo>
                <a:cubicBezTo>
                  <a:pt x="3275" y="6773"/>
                  <a:pt x="3412" y="7032"/>
                  <a:pt x="3548" y="7274"/>
                </a:cubicBezTo>
                <a:cubicBezTo>
                  <a:pt x="3837" y="7804"/>
                  <a:pt x="4200" y="8289"/>
                  <a:pt x="4564" y="8774"/>
                </a:cubicBezTo>
                <a:cubicBezTo>
                  <a:pt x="4761" y="9017"/>
                  <a:pt x="4958" y="9275"/>
                  <a:pt x="5140" y="9532"/>
                </a:cubicBezTo>
                <a:cubicBezTo>
                  <a:pt x="5231" y="9654"/>
                  <a:pt x="5322" y="9760"/>
                  <a:pt x="5397" y="9882"/>
                </a:cubicBezTo>
                <a:cubicBezTo>
                  <a:pt x="5171" y="9791"/>
                  <a:pt x="4943" y="9669"/>
                  <a:pt x="4730" y="9548"/>
                </a:cubicBezTo>
                <a:cubicBezTo>
                  <a:pt x="4488" y="9411"/>
                  <a:pt x="4261" y="9260"/>
                  <a:pt x="4033" y="9108"/>
                </a:cubicBezTo>
                <a:cubicBezTo>
                  <a:pt x="3639" y="8851"/>
                  <a:pt x="3230" y="8592"/>
                  <a:pt x="2790" y="8411"/>
                </a:cubicBezTo>
                <a:cubicBezTo>
                  <a:pt x="2638" y="8350"/>
                  <a:pt x="2472" y="8305"/>
                  <a:pt x="2305" y="8244"/>
                </a:cubicBezTo>
                <a:cubicBezTo>
                  <a:pt x="2093" y="8184"/>
                  <a:pt x="1880" y="8153"/>
                  <a:pt x="1653" y="8153"/>
                </a:cubicBezTo>
                <a:cubicBezTo>
                  <a:pt x="1516" y="8153"/>
                  <a:pt x="1381" y="8184"/>
                  <a:pt x="1244" y="8229"/>
                </a:cubicBezTo>
                <a:cubicBezTo>
                  <a:pt x="1108" y="8259"/>
                  <a:pt x="971" y="8335"/>
                  <a:pt x="849" y="8411"/>
                </a:cubicBezTo>
                <a:cubicBezTo>
                  <a:pt x="577" y="8578"/>
                  <a:pt x="380" y="8835"/>
                  <a:pt x="213" y="9093"/>
                </a:cubicBezTo>
                <a:cubicBezTo>
                  <a:pt x="107" y="9275"/>
                  <a:pt x="61" y="9488"/>
                  <a:pt x="31" y="9684"/>
                </a:cubicBezTo>
                <a:cubicBezTo>
                  <a:pt x="16" y="9851"/>
                  <a:pt x="0" y="10017"/>
                  <a:pt x="16" y="10185"/>
                </a:cubicBezTo>
                <a:cubicBezTo>
                  <a:pt x="31" y="10472"/>
                  <a:pt x="91" y="10745"/>
                  <a:pt x="168" y="11018"/>
                </a:cubicBezTo>
                <a:cubicBezTo>
                  <a:pt x="243" y="11291"/>
                  <a:pt x="364" y="11549"/>
                  <a:pt x="486" y="11806"/>
                </a:cubicBezTo>
                <a:cubicBezTo>
                  <a:pt x="577" y="12019"/>
                  <a:pt x="698" y="12201"/>
                  <a:pt x="819" y="12398"/>
                </a:cubicBezTo>
                <a:cubicBezTo>
                  <a:pt x="1153" y="12883"/>
                  <a:pt x="1532" y="13322"/>
                  <a:pt x="1971" y="13702"/>
                </a:cubicBezTo>
                <a:cubicBezTo>
                  <a:pt x="2426" y="14096"/>
                  <a:pt x="2881" y="14475"/>
                  <a:pt x="3321" y="14869"/>
                </a:cubicBezTo>
                <a:cubicBezTo>
                  <a:pt x="3460" y="14987"/>
                  <a:pt x="3631" y="15045"/>
                  <a:pt x="3800" y="15045"/>
                </a:cubicBezTo>
                <a:cubicBezTo>
                  <a:pt x="4000" y="15045"/>
                  <a:pt x="4197" y="14964"/>
                  <a:pt x="4336" y="14808"/>
                </a:cubicBezTo>
                <a:cubicBezTo>
                  <a:pt x="4579" y="14521"/>
                  <a:pt x="4564" y="14050"/>
                  <a:pt x="4261" y="13807"/>
                </a:cubicBezTo>
                <a:cubicBezTo>
                  <a:pt x="3927" y="13520"/>
                  <a:pt x="3594" y="13231"/>
                  <a:pt x="3260" y="12928"/>
                </a:cubicBezTo>
                <a:cubicBezTo>
                  <a:pt x="3154" y="12823"/>
                  <a:pt x="3018" y="12732"/>
                  <a:pt x="2911" y="12625"/>
                </a:cubicBezTo>
                <a:cubicBezTo>
                  <a:pt x="2790" y="12504"/>
                  <a:pt x="2669" y="12382"/>
                  <a:pt x="2563" y="12261"/>
                </a:cubicBezTo>
                <a:cubicBezTo>
                  <a:pt x="2411" y="12095"/>
                  <a:pt x="2274" y="11928"/>
                  <a:pt x="2153" y="11746"/>
                </a:cubicBezTo>
                <a:cubicBezTo>
                  <a:pt x="2032" y="11580"/>
                  <a:pt x="1941" y="11398"/>
                  <a:pt x="1850" y="11216"/>
                </a:cubicBezTo>
                <a:cubicBezTo>
                  <a:pt x="1729" y="10943"/>
                  <a:pt x="1638" y="10654"/>
                  <a:pt x="1563" y="10351"/>
                </a:cubicBezTo>
                <a:cubicBezTo>
                  <a:pt x="1547" y="10199"/>
                  <a:pt x="1532" y="10033"/>
                  <a:pt x="1532" y="9866"/>
                </a:cubicBezTo>
                <a:lnTo>
                  <a:pt x="1547" y="9805"/>
                </a:lnTo>
                <a:lnTo>
                  <a:pt x="1563" y="9775"/>
                </a:lnTo>
                <a:lnTo>
                  <a:pt x="1623" y="9684"/>
                </a:lnTo>
                <a:lnTo>
                  <a:pt x="1668" y="9654"/>
                </a:lnTo>
                <a:lnTo>
                  <a:pt x="1684" y="9654"/>
                </a:lnTo>
                <a:lnTo>
                  <a:pt x="1820" y="9700"/>
                </a:lnTo>
                <a:cubicBezTo>
                  <a:pt x="2108" y="9805"/>
                  <a:pt x="2381" y="9957"/>
                  <a:pt x="2654" y="10124"/>
                </a:cubicBezTo>
                <a:cubicBezTo>
                  <a:pt x="2790" y="10215"/>
                  <a:pt x="2927" y="10321"/>
                  <a:pt x="3079" y="10427"/>
                </a:cubicBezTo>
                <a:cubicBezTo>
                  <a:pt x="3321" y="10609"/>
                  <a:pt x="3578" y="10791"/>
                  <a:pt x="3851" y="10957"/>
                </a:cubicBezTo>
                <a:cubicBezTo>
                  <a:pt x="4033" y="11079"/>
                  <a:pt x="4231" y="11200"/>
                  <a:pt x="4427" y="11307"/>
                </a:cubicBezTo>
                <a:cubicBezTo>
                  <a:pt x="4548" y="11352"/>
                  <a:pt x="4655" y="11412"/>
                  <a:pt x="4776" y="11458"/>
                </a:cubicBezTo>
                <a:cubicBezTo>
                  <a:pt x="4943" y="11519"/>
                  <a:pt x="5094" y="11564"/>
                  <a:pt x="5276" y="11580"/>
                </a:cubicBezTo>
                <a:cubicBezTo>
                  <a:pt x="5383" y="11594"/>
                  <a:pt x="5488" y="11594"/>
                  <a:pt x="5610" y="11594"/>
                </a:cubicBezTo>
                <a:cubicBezTo>
                  <a:pt x="5747" y="11594"/>
                  <a:pt x="5883" y="11564"/>
                  <a:pt x="6020" y="11533"/>
                </a:cubicBezTo>
                <a:cubicBezTo>
                  <a:pt x="6155" y="11519"/>
                  <a:pt x="6277" y="11473"/>
                  <a:pt x="6383" y="11428"/>
                </a:cubicBezTo>
                <a:cubicBezTo>
                  <a:pt x="6610" y="11337"/>
                  <a:pt x="6747" y="11246"/>
                  <a:pt x="6913" y="11064"/>
                </a:cubicBezTo>
                <a:cubicBezTo>
                  <a:pt x="7050" y="10927"/>
                  <a:pt x="7126" y="10731"/>
                  <a:pt x="7186" y="10533"/>
                </a:cubicBezTo>
                <a:cubicBezTo>
                  <a:pt x="7232" y="10321"/>
                  <a:pt x="7186" y="10094"/>
                  <a:pt x="7141" y="9882"/>
                </a:cubicBezTo>
                <a:cubicBezTo>
                  <a:pt x="7095" y="9654"/>
                  <a:pt x="6944" y="9427"/>
                  <a:pt x="6822" y="9229"/>
                </a:cubicBezTo>
                <a:lnTo>
                  <a:pt x="6641" y="8956"/>
                </a:lnTo>
                <a:cubicBezTo>
                  <a:pt x="6368" y="8548"/>
                  <a:pt x="6064" y="8168"/>
                  <a:pt x="5777" y="7790"/>
                </a:cubicBezTo>
                <a:cubicBezTo>
                  <a:pt x="5443" y="7319"/>
                  <a:pt x="5094" y="6850"/>
                  <a:pt x="4821" y="6334"/>
                </a:cubicBezTo>
                <a:cubicBezTo>
                  <a:pt x="4761" y="6197"/>
                  <a:pt x="4716" y="6061"/>
                  <a:pt x="4685" y="5910"/>
                </a:cubicBezTo>
                <a:cubicBezTo>
                  <a:pt x="4670" y="5773"/>
                  <a:pt x="4655" y="5651"/>
                  <a:pt x="4655" y="5516"/>
                </a:cubicBezTo>
                <a:lnTo>
                  <a:pt x="4655" y="5516"/>
                </a:lnTo>
                <a:cubicBezTo>
                  <a:pt x="5034" y="5682"/>
                  <a:pt x="5383" y="5894"/>
                  <a:pt x="5731" y="6106"/>
                </a:cubicBezTo>
                <a:cubicBezTo>
                  <a:pt x="6111" y="6318"/>
                  <a:pt x="6489" y="6531"/>
                  <a:pt x="6883" y="6743"/>
                </a:cubicBezTo>
                <a:cubicBezTo>
                  <a:pt x="7141" y="6880"/>
                  <a:pt x="7414" y="6986"/>
                  <a:pt x="7702" y="7092"/>
                </a:cubicBezTo>
                <a:cubicBezTo>
                  <a:pt x="7899" y="7153"/>
                  <a:pt x="8112" y="7214"/>
                  <a:pt x="8308" y="7274"/>
                </a:cubicBezTo>
                <a:cubicBezTo>
                  <a:pt x="8566" y="7349"/>
                  <a:pt x="8854" y="7365"/>
                  <a:pt x="9127" y="7380"/>
                </a:cubicBezTo>
                <a:cubicBezTo>
                  <a:pt x="9278" y="7380"/>
                  <a:pt x="9446" y="7349"/>
                  <a:pt x="9582" y="7319"/>
                </a:cubicBezTo>
                <a:cubicBezTo>
                  <a:pt x="9733" y="7289"/>
                  <a:pt x="9870" y="7214"/>
                  <a:pt x="10006" y="7153"/>
                </a:cubicBezTo>
                <a:cubicBezTo>
                  <a:pt x="10097" y="7107"/>
                  <a:pt x="10218" y="7001"/>
                  <a:pt x="10279" y="6941"/>
                </a:cubicBezTo>
                <a:cubicBezTo>
                  <a:pt x="10355" y="6850"/>
                  <a:pt x="10416" y="6759"/>
                  <a:pt x="10477" y="6668"/>
                </a:cubicBezTo>
                <a:cubicBezTo>
                  <a:pt x="10521" y="6607"/>
                  <a:pt x="10568" y="6440"/>
                  <a:pt x="10568" y="6395"/>
                </a:cubicBezTo>
                <a:cubicBezTo>
                  <a:pt x="10598" y="6288"/>
                  <a:pt x="10598" y="6167"/>
                  <a:pt x="10612" y="6061"/>
                </a:cubicBezTo>
                <a:cubicBezTo>
                  <a:pt x="10612" y="6001"/>
                  <a:pt x="10598" y="5940"/>
                  <a:pt x="10582" y="5894"/>
                </a:cubicBezTo>
                <a:cubicBezTo>
                  <a:pt x="10568" y="5758"/>
                  <a:pt x="10537" y="5637"/>
                  <a:pt x="10491" y="5500"/>
                </a:cubicBezTo>
                <a:cubicBezTo>
                  <a:pt x="10477" y="5439"/>
                  <a:pt x="10461" y="5379"/>
                  <a:pt x="10431" y="5318"/>
                </a:cubicBezTo>
                <a:cubicBezTo>
                  <a:pt x="10355" y="5152"/>
                  <a:pt x="10264" y="4970"/>
                  <a:pt x="10173" y="4802"/>
                </a:cubicBezTo>
                <a:cubicBezTo>
                  <a:pt x="10022" y="4530"/>
                  <a:pt x="9794" y="4303"/>
                  <a:pt x="9597" y="4075"/>
                </a:cubicBezTo>
                <a:cubicBezTo>
                  <a:pt x="9248" y="3681"/>
                  <a:pt x="8884" y="3302"/>
                  <a:pt x="8536" y="2923"/>
                </a:cubicBezTo>
                <a:cubicBezTo>
                  <a:pt x="8324" y="2680"/>
                  <a:pt x="8126" y="2423"/>
                  <a:pt x="7975" y="2134"/>
                </a:cubicBezTo>
                <a:cubicBezTo>
                  <a:pt x="7944" y="2074"/>
                  <a:pt x="7930" y="1999"/>
                  <a:pt x="7899" y="1922"/>
                </a:cubicBezTo>
                <a:cubicBezTo>
                  <a:pt x="7899" y="1831"/>
                  <a:pt x="7884" y="1740"/>
                  <a:pt x="7884" y="1649"/>
                </a:cubicBezTo>
                <a:lnTo>
                  <a:pt x="7884" y="1649"/>
                </a:lnTo>
                <a:cubicBezTo>
                  <a:pt x="8005" y="1710"/>
                  <a:pt x="8126" y="1786"/>
                  <a:pt x="8233" y="1861"/>
                </a:cubicBezTo>
                <a:cubicBezTo>
                  <a:pt x="8385" y="1968"/>
                  <a:pt x="8551" y="2059"/>
                  <a:pt x="8702" y="2150"/>
                </a:cubicBezTo>
                <a:cubicBezTo>
                  <a:pt x="9021" y="2347"/>
                  <a:pt x="9339" y="2544"/>
                  <a:pt x="9658" y="2726"/>
                </a:cubicBezTo>
                <a:cubicBezTo>
                  <a:pt x="9976" y="2923"/>
                  <a:pt x="10340" y="3060"/>
                  <a:pt x="10689" y="3211"/>
                </a:cubicBezTo>
                <a:lnTo>
                  <a:pt x="11235" y="3438"/>
                </a:lnTo>
                <a:cubicBezTo>
                  <a:pt x="11370" y="3484"/>
                  <a:pt x="11522" y="3529"/>
                  <a:pt x="11674" y="3575"/>
                </a:cubicBezTo>
                <a:cubicBezTo>
                  <a:pt x="11841" y="3636"/>
                  <a:pt x="12023" y="3636"/>
                  <a:pt x="12205" y="3636"/>
                </a:cubicBezTo>
                <a:cubicBezTo>
                  <a:pt x="12599" y="3636"/>
                  <a:pt x="12963" y="3302"/>
                  <a:pt x="13038" y="2923"/>
                </a:cubicBezTo>
                <a:cubicBezTo>
                  <a:pt x="13084" y="2696"/>
                  <a:pt x="13038" y="2453"/>
                  <a:pt x="12902" y="2256"/>
                </a:cubicBezTo>
                <a:cubicBezTo>
                  <a:pt x="12856" y="2195"/>
                  <a:pt x="12811" y="2134"/>
                  <a:pt x="12751" y="2074"/>
                </a:cubicBezTo>
                <a:cubicBezTo>
                  <a:pt x="12629" y="1968"/>
                  <a:pt x="12492" y="1892"/>
                  <a:pt x="12341" y="1861"/>
                </a:cubicBezTo>
                <a:lnTo>
                  <a:pt x="12023" y="1770"/>
                </a:lnTo>
                <a:lnTo>
                  <a:pt x="11477" y="1544"/>
                </a:lnTo>
                <a:cubicBezTo>
                  <a:pt x="11279" y="1453"/>
                  <a:pt x="11053" y="1376"/>
                  <a:pt x="10840" y="1285"/>
                </a:cubicBezTo>
                <a:cubicBezTo>
                  <a:pt x="10416" y="1103"/>
                  <a:pt x="10022" y="877"/>
                  <a:pt x="9612" y="664"/>
                </a:cubicBezTo>
                <a:cubicBezTo>
                  <a:pt x="9430" y="558"/>
                  <a:pt x="9233" y="467"/>
                  <a:pt x="9052" y="376"/>
                </a:cubicBezTo>
                <a:cubicBezTo>
                  <a:pt x="8763" y="224"/>
                  <a:pt x="8490" y="88"/>
                  <a:pt x="8172" y="28"/>
                </a:cubicBezTo>
                <a:cubicBezTo>
                  <a:pt x="8079" y="10"/>
                  <a:pt x="7985" y="1"/>
                  <a:pt x="7892" y="1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47"/>
          <p:cNvSpPr/>
          <p:nvPr/>
        </p:nvSpPr>
        <p:spPr>
          <a:xfrm>
            <a:off x="-1260006" y="-518294"/>
            <a:ext cx="1137068" cy="972940"/>
          </a:xfrm>
          <a:custGeom>
            <a:rect b="b" l="l" r="r" t="t"/>
            <a:pathLst>
              <a:path extrusionOk="0" h="14399" w="16828">
                <a:moveTo>
                  <a:pt x="8724" y="1694"/>
                </a:moveTo>
                <a:cubicBezTo>
                  <a:pt x="9983" y="1694"/>
                  <a:pt x="11234" y="1977"/>
                  <a:pt x="12326" y="2558"/>
                </a:cubicBezTo>
                <a:cubicBezTo>
                  <a:pt x="14251" y="3589"/>
                  <a:pt x="15055" y="4969"/>
                  <a:pt x="15085" y="6363"/>
                </a:cubicBezTo>
                <a:cubicBezTo>
                  <a:pt x="15155" y="9463"/>
                  <a:pt x="11389" y="12698"/>
                  <a:pt x="7555" y="12698"/>
                </a:cubicBezTo>
                <a:cubicBezTo>
                  <a:pt x="6420" y="12698"/>
                  <a:pt x="5279" y="12415"/>
                  <a:pt x="4231" y="11760"/>
                </a:cubicBezTo>
                <a:cubicBezTo>
                  <a:pt x="2638" y="10774"/>
                  <a:pt x="1775" y="9137"/>
                  <a:pt x="1729" y="7470"/>
                </a:cubicBezTo>
                <a:cubicBezTo>
                  <a:pt x="1714" y="6166"/>
                  <a:pt x="2183" y="4862"/>
                  <a:pt x="3230" y="3831"/>
                </a:cubicBezTo>
                <a:cubicBezTo>
                  <a:pt x="4652" y="2428"/>
                  <a:pt x="6697" y="1694"/>
                  <a:pt x="8724" y="1694"/>
                </a:cubicBezTo>
                <a:close/>
                <a:moveTo>
                  <a:pt x="8721" y="1"/>
                </a:moveTo>
                <a:cubicBezTo>
                  <a:pt x="6249" y="1"/>
                  <a:pt x="3772" y="913"/>
                  <a:pt x="2047" y="2618"/>
                </a:cubicBezTo>
                <a:cubicBezTo>
                  <a:pt x="713" y="3938"/>
                  <a:pt x="0" y="5666"/>
                  <a:pt x="46" y="7500"/>
                </a:cubicBezTo>
                <a:cubicBezTo>
                  <a:pt x="91" y="9820"/>
                  <a:pt x="1320" y="11942"/>
                  <a:pt x="3335" y="13200"/>
                </a:cubicBezTo>
                <a:cubicBezTo>
                  <a:pt x="4618" y="14000"/>
                  <a:pt x="6073" y="14399"/>
                  <a:pt x="7575" y="14399"/>
                </a:cubicBezTo>
                <a:cubicBezTo>
                  <a:pt x="9146" y="14399"/>
                  <a:pt x="10768" y="13963"/>
                  <a:pt x="12296" y="13094"/>
                </a:cubicBezTo>
                <a:cubicBezTo>
                  <a:pt x="15069" y="11502"/>
                  <a:pt x="16828" y="8850"/>
                  <a:pt x="16783" y="6333"/>
                </a:cubicBezTo>
                <a:cubicBezTo>
                  <a:pt x="16753" y="5074"/>
                  <a:pt x="16237" y="2740"/>
                  <a:pt x="13114" y="1072"/>
                </a:cubicBezTo>
                <a:cubicBezTo>
                  <a:pt x="11771" y="349"/>
                  <a:pt x="10247" y="1"/>
                  <a:pt x="8721" y="1"/>
                </a:cubicBezTo>
                <a:close/>
              </a:path>
            </a:pathLst>
          </a:cu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8" name="Google Shape;83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000" y="1756150"/>
            <a:ext cx="4438351" cy="24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47"/>
          <p:cNvSpPr txBox="1"/>
          <p:nvPr>
            <p:ph idx="4294967295" type="subTitle"/>
          </p:nvPr>
        </p:nvSpPr>
        <p:spPr>
          <a:xfrm>
            <a:off x="1262075" y="1947725"/>
            <a:ext cx="25890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Podemos observar como a distribuição de clientes por estado é equilibrada, mas com alguns pequenos destaques para TO e GO.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7"/>
          <p:cNvSpPr txBox="1"/>
          <p:nvPr>
            <p:ph type="title"/>
          </p:nvPr>
        </p:nvSpPr>
        <p:spPr>
          <a:xfrm>
            <a:off x="275400" y="454639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Como está a distribuição de clientes 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geograficamente?</a:t>
            </a:r>
            <a:endParaRPr sz="3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8"/>
          <p:cNvSpPr txBox="1"/>
          <p:nvPr>
            <p:ph type="title"/>
          </p:nvPr>
        </p:nvSpPr>
        <p:spPr>
          <a:xfrm>
            <a:off x="275400" y="454639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Como está a </a:t>
            </a:r>
            <a:r>
              <a:rPr lang="en" sz="3400"/>
              <a:t>distribuição</a:t>
            </a:r>
            <a:r>
              <a:rPr lang="en" sz="3400"/>
              <a:t> de clientes 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geograficamente?</a:t>
            </a:r>
            <a:endParaRPr sz="3400"/>
          </a:p>
        </p:txBody>
      </p:sp>
      <p:grpSp>
        <p:nvGrpSpPr>
          <p:cNvPr id="846" name="Google Shape;846;p48"/>
          <p:cNvGrpSpPr/>
          <p:nvPr/>
        </p:nvGrpSpPr>
        <p:grpSpPr>
          <a:xfrm>
            <a:off x="-2435056" y="1034802"/>
            <a:ext cx="1137058" cy="1113643"/>
            <a:chOff x="6414675" y="2629475"/>
            <a:chExt cx="683000" cy="668975"/>
          </a:xfrm>
        </p:grpSpPr>
        <p:sp>
          <p:nvSpPr>
            <p:cNvPr id="847" name="Google Shape;847;p48"/>
            <p:cNvSpPr/>
            <p:nvPr/>
          </p:nvSpPr>
          <p:spPr>
            <a:xfrm>
              <a:off x="6437425" y="3007350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0"/>
                  </a:moveTo>
                  <a:lnTo>
                    <a:pt x="288" y="0"/>
                  </a:lnTo>
                  <a:cubicBezTo>
                    <a:pt x="182" y="15"/>
                    <a:pt x="91" y="61"/>
                    <a:pt x="1" y="136"/>
                  </a:cubicBezTo>
                  <a:cubicBezTo>
                    <a:pt x="76" y="136"/>
                    <a:pt x="182" y="61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6444600" y="3007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6414675" y="2629475"/>
              <a:ext cx="474550" cy="378250"/>
            </a:xfrm>
            <a:custGeom>
              <a:rect b="b" l="l" r="r" t="t"/>
              <a:pathLst>
                <a:path extrusionOk="0" h="15130" w="18982">
                  <a:moveTo>
                    <a:pt x="16817" y="1158"/>
                  </a:moveTo>
                  <a:lnTo>
                    <a:pt x="16817" y="1158"/>
                  </a:lnTo>
                  <a:cubicBezTo>
                    <a:pt x="16811" y="1161"/>
                    <a:pt x="16804" y="1164"/>
                    <a:pt x="16798" y="1168"/>
                  </a:cubicBezTo>
                  <a:cubicBezTo>
                    <a:pt x="16805" y="1165"/>
                    <a:pt x="16811" y="1162"/>
                    <a:pt x="16817" y="1158"/>
                  </a:cubicBezTo>
                  <a:close/>
                  <a:moveTo>
                    <a:pt x="14016" y="5589"/>
                  </a:moveTo>
                  <a:cubicBezTo>
                    <a:pt x="14013" y="5591"/>
                    <a:pt x="14011" y="5593"/>
                    <a:pt x="14009" y="5595"/>
                  </a:cubicBezTo>
                  <a:cubicBezTo>
                    <a:pt x="14012" y="5595"/>
                    <a:pt x="14014" y="5593"/>
                    <a:pt x="14016" y="5589"/>
                  </a:cubicBezTo>
                  <a:close/>
                  <a:moveTo>
                    <a:pt x="11082" y="8051"/>
                  </a:moveTo>
                  <a:cubicBezTo>
                    <a:pt x="11076" y="8054"/>
                    <a:pt x="11070" y="8057"/>
                    <a:pt x="11064" y="8060"/>
                  </a:cubicBezTo>
                  <a:lnTo>
                    <a:pt x="11064" y="8060"/>
                  </a:lnTo>
                  <a:cubicBezTo>
                    <a:pt x="11072" y="8058"/>
                    <a:pt x="11079" y="8054"/>
                    <a:pt x="11082" y="8051"/>
                  </a:cubicBezTo>
                  <a:close/>
                  <a:moveTo>
                    <a:pt x="18602" y="0"/>
                  </a:moveTo>
                  <a:cubicBezTo>
                    <a:pt x="18571" y="0"/>
                    <a:pt x="18435" y="77"/>
                    <a:pt x="18389" y="137"/>
                  </a:cubicBezTo>
                  <a:lnTo>
                    <a:pt x="18405" y="182"/>
                  </a:lnTo>
                  <a:cubicBezTo>
                    <a:pt x="18347" y="234"/>
                    <a:pt x="18330" y="241"/>
                    <a:pt x="18318" y="241"/>
                  </a:cubicBezTo>
                  <a:cubicBezTo>
                    <a:pt x="18313" y="241"/>
                    <a:pt x="18309" y="240"/>
                    <a:pt x="18303" y="240"/>
                  </a:cubicBezTo>
                  <a:cubicBezTo>
                    <a:pt x="18289" y="240"/>
                    <a:pt x="18267" y="247"/>
                    <a:pt x="18207" y="289"/>
                  </a:cubicBezTo>
                  <a:cubicBezTo>
                    <a:pt x="18177" y="259"/>
                    <a:pt x="18298" y="152"/>
                    <a:pt x="18420" y="61"/>
                  </a:cubicBezTo>
                  <a:lnTo>
                    <a:pt x="18420" y="61"/>
                  </a:lnTo>
                  <a:cubicBezTo>
                    <a:pt x="18314" y="137"/>
                    <a:pt x="18177" y="182"/>
                    <a:pt x="18163" y="259"/>
                  </a:cubicBezTo>
                  <a:cubicBezTo>
                    <a:pt x="18140" y="272"/>
                    <a:pt x="18126" y="276"/>
                    <a:pt x="18117" y="276"/>
                  </a:cubicBezTo>
                  <a:cubicBezTo>
                    <a:pt x="18095" y="276"/>
                    <a:pt x="18103" y="248"/>
                    <a:pt x="18077" y="248"/>
                  </a:cubicBezTo>
                  <a:cubicBezTo>
                    <a:pt x="18065" y="248"/>
                    <a:pt x="18045" y="254"/>
                    <a:pt x="18011" y="273"/>
                  </a:cubicBezTo>
                  <a:cubicBezTo>
                    <a:pt x="17935" y="349"/>
                    <a:pt x="17859" y="471"/>
                    <a:pt x="17738" y="516"/>
                  </a:cubicBezTo>
                  <a:lnTo>
                    <a:pt x="17738" y="501"/>
                  </a:lnTo>
                  <a:cubicBezTo>
                    <a:pt x="17465" y="637"/>
                    <a:pt x="17405" y="819"/>
                    <a:pt x="17162" y="940"/>
                  </a:cubicBezTo>
                  <a:lnTo>
                    <a:pt x="17177" y="910"/>
                  </a:lnTo>
                  <a:lnTo>
                    <a:pt x="17177" y="910"/>
                  </a:lnTo>
                  <a:cubicBezTo>
                    <a:pt x="17089" y="939"/>
                    <a:pt x="16961" y="1079"/>
                    <a:pt x="16817" y="1158"/>
                  </a:cubicBezTo>
                  <a:lnTo>
                    <a:pt x="16817" y="1158"/>
                  </a:lnTo>
                  <a:cubicBezTo>
                    <a:pt x="16826" y="1155"/>
                    <a:pt x="16835" y="1153"/>
                    <a:pt x="16842" y="1153"/>
                  </a:cubicBezTo>
                  <a:cubicBezTo>
                    <a:pt x="16867" y="1153"/>
                    <a:pt x="16873" y="1173"/>
                    <a:pt x="16813" y="1213"/>
                  </a:cubicBezTo>
                  <a:cubicBezTo>
                    <a:pt x="16647" y="1304"/>
                    <a:pt x="16556" y="1411"/>
                    <a:pt x="16404" y="1456"/>
                  </a:cubicBezTo>
                  <a:lnTo>
                    <a:pt x="16328" y="1577"/>
                  </a:lnTo>
                  <a:cubicBezTo>
                    <a:pt x="15767" y="1971"/>
                    <a:pt x="13599" y="3608"/>
                    <a:pt x="13069" y="4033"/>
                  </a:cubicBezTo>
                  <a:lnTo>
                    <a:pt x="13083" y="4018"/>
                  </a:lnTo>
                  <a:lnTo>
                    <a:pt x="13083" y="4018"/>
                  </a:lnTo>
                  <a:cubicBezTo>
                    <a:pt x="12265" y="4669"/>
                    <a:pt x="10537" y="5959"/>
                    <a:pt x="9718" y="6656"/>
                  </a:cubicBezTo>
                  <a:cubicBezTo>
                    <a:pt x="9552" y="6717"/>
                    <a:pt x="9370" y="6868"/>
                    <a:pt x="9233" y="6959"/>
                  </a:cubicBezTo>
                  <a:cubicBezTo>
                    <a:pt x="9259" y="6946"/>
                    <a:pt x="9277" y="6940"/>
                    <a:pt x="9287" y="6940"/>
                  </a:cubicBezTo>
                  <a:cubicBezTo>
                    <a:pt x="9311" y="6940"/>
                    <a:pt x="9291" y="6972"/>
                    <a:pt x="9249" y="7004"/>
                  </a:cubicBezTo>
                  <a:cubicBezTo>
                    <a:pt x="8824" y="7323"/>
                    <a:pt x="9233" y="7050"/>
                    <a:pt x="8824" y="7384"/>
                  </a:cubicBezTo>
                  <a:cubicBezTo>
                    <a:pt x="8353" y="7792"/>
                    <a:pt x="6429" y="9157"/>
                    <a:pt x="5974" y="9460"/>
                  </a:cubicBezTo>
                  <a:cubicBezTo>
                    <a:pt x="5776" y="9688"/>
                    <a:pt x="5443" y="9854"/>
                    <a:pt x="5246" y="10066"/>
                  </a:cubicBezTo>
                  <a:lnTo>
                    <a:pt x="5246" y="10066"/>
                  </a:lnTo>
                  <a:lnTo>
                    <a:pt x="5261" y="10036"/>
                  </a:lnTo>
                  <a:lnTo>
                    <a:pt x="5261" y="10036"/>
                  </a:lnTo>
                  <a:cubicBezTo>
                    <a:pt x="5140" y="10143"/>
                    <a:pt x="4715" y="10446"/>
                    <a:pt x="4291" y="10733"/>
                  </a:cubicBezTo>
                  <a:cubicBezTo>
                    <a:pt x="3866" y="11022"/>
                    <a:pt x="3427" y="11325"/>
                    <a:pt x="3290" y="11431"/>
                  </a:cubicBezTo>
                  <a:lnTo>
                    <a:pt x="3336" y="11416"/>
                  </a:lnTo>
                  <a:lnTo>
                    <a:pt x="3336" y="11416"/>
                  </a:lnTo>
                  <a:cubicBezTo>
                    <a:pt x="3094" y="11628"/>
                    <a:pt x="3094" y="11537"/>
                    <a:pt x="2881" y="11659"/>
                  </a:cubicBezTo>
                  <a:cubicBezTo>
                    <a:pt x="2942" y="11704"/>
                    <a:pt x="2744" y="11886"/>
                    <a:pt x="2669" y="11962"/>
                  </a:cubicBezTo>
                  <a:lnTo>
                    <a:pt x="2669" y="11946"/>
                  </a:lnTo>
                  <a:cubicBezTo>
                    <a:pt x="2548" y="12037"/>
                    <a:pt x="2289" y="12295"/>
                    <a:pt x="2093" y="12447"/>
                  </a:cubicBezTo>
                  <a:lnTo>
                    <a:pt x="2077" y="12401"/>
                  </a:lnTo>
                  <a:cubicBezTo>
                    <a:pt x="1926" y="12568"/>
                    <a:pt x="1592" y="12781"/>
                    <a:pt x="1471" y="12872"/>
                  </a:cubicBezTo>
                  <a:cubicBezTo>
                    <a:pt x="1168" y="13053"/>
                    <a:pt x="683" y="13296"/>
                    <a:pt x="334" y="13614"/>
                  </a:cubicBezTo>
                  <a:lnTo>
                    <a:pt x="31" y="13674"/>
                  </a:lnTo>
                  <a:lnTo>
                    <a:pt x="1" y="13721"/>
                  </a:lnTo>
                  <a:cubicBezTo>
                    <a:pt x="1" y="13721"/>
                    <a:pt x="357" y="15104"/>
                    <a:pt x="1001" y="15104"/>
                  </a:cubicBezTo>
                  <a:cubicBezTo>
                    <a:pt x="1021" y="15104"/>
                    <a:pt x="1042" y="15102"/>
                    <a:pt x="1062" y="15099"/>
                  </a:cubicBezTo>
                  <a:lnTo>
                    <a:pt x="1077" y="15130"/>
                  </a:lnTo>
                  <a:lnTo>
                    <a:pt x="1168" y="15055"/>
                  </a:lnTo>
                  <a:cubicBezTo>
                    <a:pt x="1283" y="15003"/>
                    <a:pt x="1323" y="14941"/>
                    <a:pt x="1341" y="14941"/>
                  </a:cubicBezTo>
                  <a:cubicBezTo>
                    <a:pt x="1345" y="14941"/>
                    <a:pt x="1347" y="14943"/>
                    <a:pt x="1350" y="14948"/>
                  </a:cubicBezTo>
                  <a:lnTo>
                    <a:pt x="1183" y="15069"/>
                  </a:lnTo>
                  <a:cubicBezTo>
                    <a:pt x="1220" y="15046"/>
                    <a:pt x="1239" y="15037"/>
                    <a:pt x="1246" y="15037"/>
                  </a:cubicBezTo>
                  <a:cubicBezTo>
                    <a:pt x="1262" y="15037"/>
                    <a:pt x="1219" y="15083"/>
                    <a:pt x="1198" y="15115"/>
                  </a:cubicBezTo>
                  <a:cubicBezTo>
                    <a:pt x="1259" y="15085"/>
                    <a:pt x="1305" y="15055"/>
                    <a:pt x="1350" y="15039"/>
                  </a:cubicBezTo>
                  <a:cubicBezTo>
                    <a:pt x="1355" y="15029"/>
                    <a:pt x="1353" y="15025"/>
                    <a:pt x="1348" y="15025"/>
                  </a:cubicBezTo>
                  <a:cubicBezTo>
                    <a:pt x="1338" y="15025"/>
                    <a:pt x="1314" y="15039"/>
                    <a:pt x="1305" y="15039"/>
                  </a:cubicBezTo>
                  <a:cubicBezTo>
                    <a:pt x="1365" y="14978"/>
                    <a:pt x="1426" y="14887"/>
                    <a:pt x="1517" y="14842"/>
                  </a:cubicBezTo>
                  <a:cubicBezTo>
                    <a:pt x="1550" y="14824"/>
                    <a:pt x="1569" y="14818"/>
                    <a:pt x="1582" y="14818"/>
                  </a:cubicBezTo>
                  <a:cubicBezTo>
                    <a:pt x="1606" y="14818"/>
                    <a:pt x="1608" y="14839"/>
                    <a:pt x="1629" y="14839"/>
                  </a:cubicBezTo>
                  <a:cubicBezTo>
                    <a:pt x="1643" y="14839"/>
                    <a:pt x="1667" y="14829"/>
                    <a:pt x="1713" y="14796"/>
                  </a:cubicBezTo>
                  <a:cubicBezTo>
                    <a:pt x="2502" y="14297"/>
                    <a:pt x="3275" y="13811"/>
                    <a:pt x="4048" y="13266"/>
                  </a:cubicBezTo>
                  <a:cubicBezTo>
                    <a:pt x="4078" y="13266"/>
                    <a:pt x="4064" y="13280"/>
                    <a:pt x="4048" y="13296"/>
                  </a:cubicBezTo>
                  <a:cubicBezTo>
                    <a:pt x="4260" y="13129"/>
                    <a:pt x="4473" y="12977"/>
                    <a:pt x="4685" y="12825"/>
                  </a:cubicBezTo>
                  <a:cubicBezTo>
                    <a:pt x="4714" y="12811"/>
                    <a:pt x="4737" y="12807"/>
                    <a:pt x="4756" y="12807"/>
                  </a:cubicBezTo>
                  <a:cubicBezTo>
                    <a:pt x="4775" y="12807"/>
                    <a:pt x="4791" y="12811"/>
                    <a:pt x="4806" y="12811"/>
                  </a:cubicBezTo>
                  <a:cubicBezTo>
                    <a:pt x="4776" y="12811"/>
                    <a:pt x="5079" y="12599"/>
                    <a:pt x="5368" y="12386"/>
                  </a:cubicBezTo>
                  <a:cubicBezTo>
                    <a:pt x="5519" y="12280"/>
                    <a:pt x="5671" y="12158"/>
                    <a:pt x="5776" y="12083"/>
                  </a:cubicBezTo>
                  <a:cubicBezTo>
                    <a:pt x="5898" y="11992"/>
                    <a:pt x="5974" y="11932"/>
                    <a:pt x="5974" y="11932"/>
                  </a:cubicBezTo>
                  <a:lnTo>
                    <a:pt x="5958" y="11871"/>
                  </a:lnTo>
                  <a:cubicBezTo>
                    <a:pt x="6042" y="11805"/>
                    <a:pt x="6077" y="11793"/>
                    <a:pt x="6099" y="11793"/>
                  </a:cubicBezTo>
                  <a:cubicBezTo>
                    <a:pt x="6111" y="11793"/>
                    <a:pt x="6120" y="11796"/>
                    <a:pt x="6132" y="11796"/>
                  </a:cubicBezTo>
                  <a:cubicBezTo>
                    <a:pt x="6153" y="11796"/>
                    <a:pt x="6184" y="11785"/>
                    <a:pt x="6261" y="11719"/>
                  </a:cubicBezTo>
                  <a:cubicBezTo>
                    <a:pt x="6277" y="11568"/>
                    <a:pt x="6611" y="11477"/>
                    <a:pt x="6656" y="11370"/>
                  </a:cubicBezTo>
                  <a:cubicBezTo>
                    <a:pt x="6656" y="11372"/>
                    <a:pt x="6657" y="11372"/>
                    <a:pt x="6658" y="11372"/>
                  </a:cubicBezTo>
                  <a:cubicBezTo>
                    <a:pt x="6672" y="11372"/>
                    <a:pt x="6733" y="11333"/>
                    <a:pt x="6763" y="11333"/>
                  </a:cubicBezTo>
                  <a:cubicBezTo>
                    <a:pt x="6769" y="11333"/>
                    <a:pt x="6774" y="11335"/>
                    <a:pt x="6777" y="11340"/>
                  </a:cubicBezTo>
                  <a:cubicBezTo>
                    <a:pt x="6777" y="11265"/>
                    <a:pt x="6868" y="11249"/>
                    <a:pt x="6928" y="11188"/>
                  </a:cubicBezTo>
                  <a:cubicBezTo>
                    <a:pt x="6934" y="11178"/>
                    <a:pt x="6932" y="11175"/>
                    <a:pt x="6926" y="11175"/>
                  </a:cubicBezTo>
                  <a:cubicBezTo>
                    <a:pt x="6915" y="11175"/>
                    <a:pt x="6888" y="11188"/>
                    <a:pt x="6868" y="11188"/>
                  </a:cubicBezTo>
                  <a:lnTo>
                    <a:pt x="7005" y="11067"/>
                  </a:lnTo>
                  <a:cubicBezTo>
                    <a:pt x="7031" y="11056"/>
                    <a:pt x="7052" y="11051"/>
                    <a:pt x="7066" y="11051"/>
                  </a:cubicBezTo>
                  <a:cubicBezTo>
                    <a:pt x="7090" y="11051"/>
                    <a:pt x="7089" y="11068"/>
                    <a:pt x="7050" y="11097"/>
                  </a:cubicBezTo>
                  <a:cubicBezTo>
                    <a:pt x="7444" y="10840"/>
                    <a:pt x="9324" y="9506"/>
                    <a:pt x="9718" y="9173"/>
                  </a:cubicBezTo>
                  <a:lnTo>
                    <a:pt x="9718" y="9173"/>
                  </a:lnTo>
                  <a:cubicBezTo>
                    <a:pt x="9648" y="9186"/>
                    <a:pt x="9550" y="9280"/>
                    <a:pt x="9464" y="9280"/>
                  </a:cubicBezTo>
                  <a:cubicBezTo>
                    <a:pt x="9458" y="9280"/>
                    <a:pt x="9451" y="9279"/>
                    <a:pt x="9445" y="9278"/>
                  </a:cubicBezTo>
                  <a:cubicBezTo>
                    <a:pt x="9521" y="9173"/>
                    <a:pt x="9612" y="9173"/>
                    <a:pt x="9627" y="9112"/>
                  </a:cubicBezTo>
                  <a:cubicBezTo>
                    <a:pt x="9637" y="9116"/>
                    <a:pt x="9648" y="9118"/>
                    <a:pt x="9659" y="9118"/>
                  </a:cubicBezTo>
                  <a:cubicBezTo>
                    <a:pt x="9759" y="9118"/>
                    <a:pt x="9889" y="8959"/>
                    <a:pt x="10021" y="8959"/>
                  </a:cubicBezTo>
                  <a:cubicBezTo>
                    <a:pt x="10026" y="8959"/>
                    <a:pt x="10031" y="8960"/>
                    <a:pt x="10037" y="8960"/>
                  </a:cubicBezTo>
                  <a:lnTo>
                    <a:pt x="10021" y="8900"/>
                  </a:lnTo>
                  <a:lnTo>
                    <a:pt x="10097" y="8884"/>
                  </a:lnTo>
                  <a:cubicBezTo>
                    <a:pt x="10552" y="8475"/>
                    <a:pt x="10203" y="8778"/>
                    <a:pt x="10627" y="8475"/>
                  </a:cubicBezTo>
                  <a:cubicBezTo>
                    <a:pt x="10860" y="8285"/>
                    <a:pt x="10926" y="8138"/>
                    <a:pt x="11064" y="8060"/>
                  </a:cubicBezTo>
                  <a:lnTo>
                    <a:pt x="11064" y="8060"/>
                  </a:lnTo>
                  <a:cubicBezTo>
                    <a:pt x="11057" y="8062"/>
                    <a:pt x="11050" y="8064"/>
                    <a:pt x="11043" y="8064"/>
                  </a:cubicBezTo>
                  <a:cubicBezTo>
                    <a:pt x="11027" y="8064"/>
                    <a:pt x="11019" y="8054"/>
                    <a:pt x="11052" y="8020"/>
                  </a:cubicBezTo>
                  <a:cubicBezTo>
                    <a:pt x="11054" y="8023"/>
                    <a:pt x="11057" y="8024"/>
                    <a:pt x="11060" y="8024"/>
                  </a:cubicBezTo>
                  <a:cubicBezTo>
                    <a:pt x="11097" y="8024"/>
                    <a:pt x="11187" y="7883"/>
                    <a:pt x="11255" y="7883"/>
                  </a:cubicBezTo>
                  <a:cubicBezTo>
                    <a:pt x="11258" y="7883"/>
                    <a:pt x="11261" y="7883"/>
                    <a:pt x="11264" y="7883"/>
                  </a:cubicBezTo>
                  <a:cubicBezTo>
                    <a:pt x="11310" y="7823"/>
                    <a:pt x="11523" y="7687"/>
                    <a:pt x="11416" y="7687"/>
                  </a:cubicBezTo>
                  <a:cubicBezTo>
                    <a:pt x="11449" y="7687"/>
                    <a:pt x="11562" y="7623"/>
                    <a:pt x="11587" y="7623"/>
                  </a:cubicBezTo>
                  <a:cubicBezTo>
                    <a:pt x="11596" y="7623"/>
                    <a:pt x="11592" y="7632"/>
                    <a:pt x="11567" y="7657"/>
                  </a:cubicBezTo>
                  <a:cubicBezTo>
                    <a:pt x="11628" y="7610"/>
                    <a:pt x="11689" y="7580"/>
                    <a:pt x="11719" y="7535"/>
                  </a:cubicBezTo>
                  <a:lnTo>
                    <a:pt x="11719" y="7535"/>
                  </a:lnTo>
                  <a:lnTo>
                    <a:pt x="11644" y="7580"/>
                  </a:lnTo>
                  <a:cubicBezTo>
                    <a:pt x="11840" y="7414"/>
                    <a:pt x="11977" y="7384"/>
                    <a:pt x="12068" y="7232"/>
                  </a:cubicBezTo>
                  <a:lnTo>
                    <a:pt x="12068" y="7232"/>
                  </a:lnTo>
                  <a:lnTo>
                    <a:pt x="11977" y="7262"/>
                  </a:lnTo>
                  <a:cubicBezTo>
                    <a:pt x="12082" y="7184"/>
                    <a:pt x="12176" y="7105"/>
                    <a:pt x="12258" y="7105"/>
                  </a:cubicBezTo>
                  <a:cubicBezTo>
                    <a:pt x="12270" y="7105"/>
                    <a:pt x="12283" y="7107"/>
                    <a:pt x="12295" y="7111"/>
                  </a:cubicBezTo>
                  <a:lnTo>
                    <a:pt x="12174" y="7216"/>
                  </a:lnTo>
                  <a:cubicBezTo>
                    <a:pt x="12371" y="7065"/>
                    <a:pt x="12493" y="6959"/>
                    <a:pt x="12644" y="6808"/>
                  </a:cubicBezTo>
                  <a:lnTo>
                    <a:pt x="12644" y="6808"/>
                  </a:lnTo>
                  <a:lnTo>
                    <a:pt x="12584" y="6852"/>
                  </a:lnTo>
                  <a:cubicBezTo>
                    <a:pt x="12750" y="6640"/>
                    <a:pt x="13857" y="5746"/>
                    <a:pt x="13993" y="5534"/>
                  </a:cubicBezTo>
                  <a:lnTo>
                    <a:pt x="13993" y="5534"/>
                  </a:lnTo>
                  <a:lnTo>
                    <a:pt x="13872" y="5549"/>
                  </a:lnTo>
                  <a:lnTo>
                    <a:pt x="14018" y="5389"/>
                  </a:lnTo>
                  <a:lnTo>
                    <a:pt x="14018" y="5389"/>
                  </a:lnTo>
                  <a:cubicBezTo>
                    <a:pt x="14001" y="5421"/>
                    <a:pt x="14029" y="5559"/>
                    <a:pt x="14016" y="5589"/>
                  </a:cubicBezTo>
                  <a:lnTo>
                    <a:pt x="14016" y="5589"/>
                  </a:lnTo>
                  <a:cubicBezTo>
                    <a:pt x="14397" y="5274"/>
                    <a:pt x="16269" y="3865"/>
                    <a:pt x="16631" y="3654"/>
                  </a:cubicBezTo>
                  <a:cubicBezTo>
                    <a:pt x="16664" y="3638"/>
                    <a:pt x="16686" y="3631"/>
                    <a:pt x="16701" y="3631"/>
                  </a:cubicBezTo>
                  <a:cubicBezTo>
                    <a:pt x="16753" y="3631"/>
                    <a:pt x="16707" y="3715"/>
                    <a:pt x="16707" y="3715"/>
                  </a:cubicBezTo>
                  <a:cubicBezTo>
                    <a:pt x="16859" y="3578"/>
                    <a:pt x="16738" y="3624"/>
                    <a:pt x="16889" y="3517"/>
                  </a:cubicBezTo>
                  <a:cubicBezTo>
                    <a:pt x="16894" y="3516"/>
                    <a:pt x="16898" y="3515"/>
                    <a:pt x="16901" y="3515"/>
                  </a:cubicBezTo>
                  <a:cubicBezTo>
                    <a:pt x="16928" y="3515"/>
                    <a:pt x="16902" y="3565"/>
                    <a:pt x="16889" y="3578"/>
                  </a:cubicBezTo>
                  <a:cubicBezTo>
                    <a:pt x="16950" y="3533"/>
                    <a:pt x="17010" y="3503"/>
                    <a:pt x="17010" y="3487"/>
                  </a:cubicBezTo>
                  <a:lnTo>
                    <a:pt x="17010" y="3487"/>
                  </a:lnTo>
                  <a:cubicBezTo>
                    <a:pt x="16995" y="3492"/>
                    <a:pt x="16982" y="3494"/>
                    <a:pt x="16971" y="3494"/>
                  </a:cubicBezTo>
                  <a:cubicBezTo>
                    <a:pt x="16913" y="3494"/>
                    <a:pt x="16896" y="3442"/>
                    <a:pt x="16859" y="3442"/>
                  </a:cubicBezTo>
                  <a:lnTo>
                    <a:pt x="17041" y="3305"/>
                  </a:lnTo>
                  <a:lnTo>
                    <a:pt x="17055" y="3351"/>
                  </a:lnTo>
                  <a:cubicBezTo>
                    <a:pt x="17101" y="3321"/>
                    <a:pt x="17086" y="3184"/>
                    <a:pt x="17283" y="3062"/>
                  </a:cubicBezTo>
                  <a:cubicBezTo>
                    <a:pt x="17601" y="2866"/>
                    <a:pt x="17920" y="2608"/>
                    <a:pt x="18238" y="2395"/>
                  </a:cubicBezTo>
                  <a:lnTo>
                    <a:pt x="18238" y="2395"/>
                  </a:lnTo>
                  <a:cubicBezTo>
                    <a:pt x="18238" y="2426"/>
                    <a:pt x="18193" y="2486"/>
                    <a:pt x="18132" y="2547"/>
                  </a:cubicBezTo>
                  <a:cubicBezTo>
                    <a:pt x="18173" y="2519"/>
                    <a:pt x="18215" y="2466"/>
                    <a:pt x="18269" y="2457"/>
                  </a:cubicBezTo>
                  <a:lnTo>
                    <a:pt x="18269" y="2457"/>
                  </a:lnTo>
                  <a:cubicBezTo>
                    <a:pt x="18269" y="2457"/>
                    <a:pt x="18269" y="2457"/>
                    <a:pt x="18269" y="2457"/>
                  </a:cubicBezTo>
                  <a:cubicBezTo>
                    <a:pt x="18273" y="2457"/>
                    <a:pt x="18278" y="2457"/>
                    <a:pt x="18284" y="2456"/>
                  </a:cubicBezTo>
                  <a:cubicBezTo>
                    <a:pt x="18279" y="2456"/>
                    <a:pt x="18274" y="2457"/>
                    <a:pt x="18269" y="2457"/>
                  </a:cubicBezTo>
                  <a:lnTo>
                    <a:pt x="18269" y="2457"/>
                  </a:lnTo>
                  <a:cubicBezTo>
                    <a:pt x="18208" y="2457"/>
                    <a:pt x="18349" y="2361"/>
                    <a:pt x="18329" y="2361"/>
                  </a:cubicBezTo>
                  <a:lnTo>
                    <a:pt x="18329" y="2361"/>
                  </a:lnTo>
                  <a:cubicBezTo>
                    <a:pt x="18326" y="2361"/>
                    <a:pt x="18322" y="2362"/>
                    <a:pt x="18314" y="2365"/>
                  </a:cubicBezTo>
                  <a:cubicBezTo>
                    <a:pt x="18480" y="2108"/>
                    <a:pt x="18830" y="1987"/>
                    <a:pt x="18981" y="1789"/>
                  </a:cubicBezTo>
                  <a:cubicBezTo>
                    <a:pt x="18951" y="1698"/>
                    <a:pt x="18511" y="182"/>
                    <a:pt x="18450" y="91"/>
                  </a:cubicBezTo>
                  <a:cubicBezTo>
                    <a:pt x="18511" y="46"/>
                    <a:pt x="18571" y="16"/>
                    <a:pt x="18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6516250" y="3065700"/>
              <a:ext cx="7225" cy="4200"/>
            </a:xfrm>
            <a:custGeom>
              <a:rect b="b" l="l" r="r" t="t"/>
              <a:pathLst>
                <a:path extrusionOk="0" h="168" w="289">
                  <a:moveTo>
                    <a:pt x="288" y="1"/>
                  </a:moveTo>
                  <a:lnTo>
                    <a:pt x="288" y="1"/>
                  </a:lnTo>
                  <a:cubicBezTo>
                    <a:pt x="183" y="31"/>
                    <a:pt x="106" y="76"/>
                    <a:pt x="1" y="167"/>
                  </a:cubicBezTo>
                  <a:cubicBezTo>
                    <a:pt x="92" y="152"/>
                    <a:pt x="197" y="76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6523450" y="3065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6488575" y="2667000"/>
              <a:ext cx="472650" cy="399500"/>
            </a:xfrm>
            <a:custGeom>
              <a:rect b="b" l="l" r="r" t="t"/>
              <a:pathLst>
                <a:path extrusionOk="0" h="15980" w="18906">
                  <a:moveTo>
                    <a:pt x="16663" y="1243"/>
                  </a:moveTo>
                  <a:lnTo>
                    <a:pt x="16663" y="1243"/>
                  </a:lnTo>
                  <a:cubicBezTo>
                    <a:pt x="16663" y="1243"/>
                    <a:pt x="16662" y="1244"/>
                    <a:pt x="16662" y="1244"/>
                  </a:cubicBezTo>
                  <a:cubicBezTo>
                    <a:pt x="16662" y="1244"/>
                    <a:pt x="16663" y="1243"/>
                    <a:pt x="16663" y="1243"/>
                  </a:cubicBezTo>
                  <a:close/>
                  <a:moveTo>
                    <a:pt x="13940" y="5801"/>
                  </a:moveTo>
                  <a:cubicBezTo>
                    <a:pt x="13938" y="5803"/>
                    <a:pt x="13935" y="5805"/>
                    <a:pt x="13933" y="5806"/>
                  </a:cubicBezTo>
                  <a:cubicBezTo>
                    <a:pt x="13936" y="5806"/>
                    <a:pt x="13938" y="5804"/>
                    <a:pt x="13940" y="5801"/>
                  </a:cubicBezTo>
                  <a:close/>
                  <a:moveTo>
                    <a:pt x="10976" y="8323"/>
                  </a:moveTo>
                  <a:cubicBezTo>
                    <a:pt x="10974" y="8324"/>
                    <a:pt x="10972" y="8325"/>
                    <a:pt x="10970" y="8326"/>
                  </a:cubicBezTo>
                  <a:lnTo>
                    <a:pt x="10970" y="8326"/>
                  </a:lnTo>
                  <a:cubicBezTo>
                    <a:pt x="10972" y="8325"/>
                    <a:pt x="10974" y="8324"/>
                    <a:pt x="10976" y="8323"/>
                  </a:cubicBezTo>
                  <a:close/>
                  <a:moveTo>
                    <a:pt x="4074" y="13861"/>
                  </a:moveTo>
                  <a:cubicBezTo>
                    <a:pt x="4070" y="13865"/>
                    <a:pt x="4067" y="13868"/>
                    <a:pt x="4063" y="13871"/>
                  </a:cubicBezTo>
                  <a:cubicBezTo>
                    <a:pt x="4067" y="13868"/>
                    <a:pt x="4071" y="13865"/>
                    <a:pt x="4074" y="13861"/>
                  </a:cubicBezTo>
                  <a:close/>
                  <a:moveTo>
                    <a:pt x="18421" y="1"/>
                  </a:moveTo>
                  <a:cubicBezTo>
                    <a:pt x="18390" y="1"/>
                    <a:pt x="18269" y="76"/>
                    <a:pt x="18208" y="136"/>
                  </a:cubicBezTo>
                  <a:lnTo>
                    <a:pt x="18239" y="197"/>
                  </a:lnTo>
                  <a:cubicBezTo>
                    <a:pt x="18180" y="256"/>
                    <a:pt x="18160" y="264"/>
                    <a:pt x="18147" y="264"/>
                  </a:cubicBezTo>
                  <a:cubicBezTo>
                    <a:pt x="18141" y="264"/>
                    <a:pt x="18136" y="263"/>
                    <a:pt x="18130" y="263"/>
                  </a:cubicBezTo>
                  <a:cubicBezTo>
                    <a:pt x="18116" y="263"/>
                    <a:pt x="18095" y="270"/>
                    <a:pt x="18041" y="318"/>
                  </a:cubicBezTo>
                  <a:cubicBezTo>
                    <a:pt x="18011" y="274"/>
                    <a:pt x="18132" y="167"/>
                    <a:pt x="18239" y="76"/>
                  </a:cubicBezTo>
                  <a:lnTo>
                    <a:pt x="18239" y="76"/>
                  </a:lnTo>
                  <a:cubicBezTo>
                    <a:pt x="18132" y="152"/>
                    <a:pt x="18011" y="213"/>
                    <a:pt x="17996" y="274"/>
                  </a:cubicBezTo>
                  <a:cubicBezTo>
                    <a:pt x="17970" y="288"/>
                    <a:pt x="17956" y="293"/>
                    <a:pt x="17947" y="293"/>
                  </a:cubicBezTo>
                  <a:cubicBezTo>
                    <a:pt x="17930" y="293"/>
                    <a:pt x="17934" y="275"/>
                    <a:pt x="17916" y="275"/>
                  </a:cubicBezTo>
                  <a:cubicBezTo>
                    <a:pt x="17904" y="275"/>
                    <a:pt x="17884" y="282"/>
                    <a:pt x="17844" y="304"/>
                  </a:cubicBezTo>
                  <a:cubicBezTo>
                    <a:pt x="17768" y="379"/>
                    <a:pt x="17693" y="500"/>
                    <a:pt x="17572" y="546"/>
                  </a:cubicBezTo>
                  <a:cubicBezTo>
                    <a:pt x="17313" y="682"/>
                    <a:pt x="17253" y="880"/>
                    <a:pt x="17010" y="1016"/>
                  </a:cubicBezTo>
                  <a:lnTo>
                    <a:pt x="17026" y="985"/>
                  </a:lnTo>
                  <a:lnTo>
                    <a:pt x="17026" y="985"/>
                  </a:lnTo>
                  <a:cubicBezTo>
                    <a:pt x="16935" y="1016"/>
                    <a:pt x="16814" y="1166"/>
                    <a:pt x="16663" y="1243"/>
                  </a:cubicBezTo>
                  <a:lnTo>
                    <a:pt x="16663" y="1243"/>
                  </a:lnTo>
                  <a:cubicBezTo>
                    <a:pt x="16673" y="1238"/>
                    <a:pt x="16686" y="1235"/>
                    <a:pt x="16697" y="1235"/>
                  </a:cubicBezTo>
                  <a:cubicBezTo>
                    <a:pt x="16718" y="1235"/>
                    <a:pt x="16727" y="1248"/>
                    <a:pt x="16677" y="1289"/>
                  </a:cubicBezTo>
                  <a:cubicBezTo>
                    <a:pt x="16495" y="1395"/>
                    <a:pt x="16419" y="1501"/>
                    <a:pt x="16282" y="1561"/>
                  </a:cubicBezTo>
                  <a:lnTo>
                    <a:pt x="16191" y="1683"/>
                  </a:lnTo>
                  <a:cubicBezTo>
                    <a:pt x="15646" y="2093"/>
                    <a:pt x="13539" y="3835"/>
                    <a:pt x="12977" y="4260"/>
                  </a:cubicBezTo>
                  <a:lnTo>
                    <a:pt x="12993" y="4230"/>
                  </a:lnTo>
                  <a:lnTo>
                    <a:pt x="12993" y="4230"/>
                  </a:lnTo>
                  <a:cubicBezTo>
                    <a:pt x="12159" y="4897"/>
                    <a:pt x="10416" y="6216"/>
                    <a:pt x="9582" y="6928"/>
                  </a:cubicBezTo>
                  <a:cubicBezTo>
                    <a:pt x="9415" y="7005"/>
                    <a:pt x="9234" y="7156"/>
                    <a:pt x="9097" y="7247"/>
                  </a:cubicBezTo>
                  <a:cubicBezTo>
                    <a:pt x="9123" y="7234"/>
                    <a:pt x="9141" y="7228"/>
                    <a:pt x="9151" y="7228"/>
                  </a:cubicBezTo>
                  <a:cubicBezTo>
                    <a:pt x="9175" y="7228"/>
                    <a:pt x="9155" y="7260"/>
                    <a:pt x="9112" y="7292"/>
                  </a:cubicBezTo>
                  <a:cubicBezTo>
                    <a:pt x="8688" y="7625"/>
                    <a:pt x="9097" y="7338"/>
                    <a:pt x="8688" y="7702"/>
                  </a:cubicBezTo>
                  <a:cubicBezTo>
                    <a:pt x="8203" y="8126"/>
                    <a:pt x="6277" y="9566"/>
                    <a:pt x="5807" y="9885"/>
                  </a:cubicBezTo>
                  <a:cubicBezTo>
                    <a:pt x="5610" y="10127"/>
                    <a:pt x="5276" y="10309"/>
                    <a:pt x="5080" y="10522"/>
                  </a:cubicBezTo>
                  <a:lnTo>
                    <a:pt x="5094" y="10491"/>
                  </a:lnTo>
                  <a:lnTo>
                    <a:pt x="5094" y="10491"/>
                  </a:lnTo>
                  <a:cubicBezTo>
                    <a:pt x="4973" y="10613"/>
                    <a:pt x="4549" y="10916"/>
                    <a:pt x="4140" y="11249"/>
                  </a:cubicBezTo>
                  <a:cubicBezTo>
                    <a:pt x="3715" y="11597"/>
                    <a:pt x="3291" y="11931"/>
                    <a:pt x="3154" y="12068"/>
                  </a:cubicBezTo>
                  <a:lnTo>
                    <a:pt x="3200" y="12038"/>
                  </a:lnTo>
                  <a:lnTo>
                    <a:pt x="3200" y="12038"/>
                  </a:lnTo>
                  <a:cubicBezTo>
                    <a:pt x="2988" y="12280"/>
                    <a:pt x="2972" y="12189"/>
                    <a:pt x="2760" y="12341"/>
                  </a:cubicBezTo>
                  <a:cubicBezTo>
                    <a:pt x="2836" y="12371"/>
                    <a:pt x="2654" y="12583"/>
                    <a:pt x="2578" y="12659"/>
                  </a:cubicBezTo>
                  <a:lnTo>
                    <a:pt x="2563" y="12644"/>
                  </a:lnTo>
                  <a:cubicBezTo>
                    <a:pt x="2456" y="12750"/>
                    <a:pt x="2230" y="13038"/>
                    <a:pt x="2032" y="13220"/>
                  </a:cubicBezTo>
                  <a:lnTo>
                    <a:pt x="2017" y="13174"/>
                  </a:lnTo>
                  <a:cubicBezTo>
                    <a:pt x="1866" y="13356"/>
                    <a:pt x="1547" y="13598"/>
                    <a:pt x="1426" y="13705"/>
                  </a:cubicBezTo>
                  <a:cubicBezTo>
                    <a:pt x="1138" y="13917"/>
                    <a:pt x="668" y="14221"/>
                    <a:pt x="334" y="14569"/>
                  </a:cubicBezTo>
                  <a:lnTo>
                    <a:pt x="16" y="14690"/>
                  </a:lnTo>
                  <a:lnTo>
                    <a:pt x="1" y="14720"/>
                  </a:lnTo>
                  <a:cubicBezTo>
                    <a:pt x="1" y="14720"/>
                    <a:pt x="495" y="15949"/>
                    <a:pt x="1120" y="15949"/>
                  </a:cubicBezTo>
                  <a:cubicBezTo>
                    <a:pt x="1161" y="15949"/>
                    <a:pt x="1202" y="15944"/>
                    <a:pt x="1244" y="15933"/>
                  </a:cubicBezTo>
                  <a:lnTo>
                    <a:pt x="1274" y="15979"/>
                  </a:lnTo>
                  <a:lnTo>
                    <a:pt x="1365" y="15888"/>
                  </a:lnTo>
                  <a:cubicBezTo>
                    <a:pt x="1467" y="15824"/>
                    <a:pt x="1495" y="15760"/>
                    <a:pt x="1519" y="15760"/>
                  </a:cubicBezTo>
                  <a:cubicBezTo>
                    <a:pt x="1523" y="15760"/>
                    <a:pt x="1528" y="15762"/>
                    <a:pt x="1532" y="15767"/>
                  </a:cubicBezTo>
                  <a:lnTo>
                    <a:pt x="1365" y="15903"/>
                  </a:lnTo>
                  <a:cubicBezTo>
                    <a:pt x="1405" y="15873"/>
                    <a:pt x="1425" y="15861"/>
                    <a:pt x="1433" y="15861"/>
                  </a:cubicBezTo>
                  <a:cubicBezTo>
                    <a:pt x="1449" y="15861"/>
                    <a:pt x="1415" y="15908"/>
                    <a:pt x="1395" y="15949"/>
                  </a:cubicBezTo>
                  <a:cubicBezTo>
                    <a:pt x="1456" y="15919"/>
                    <a:pt x="1502" y="15872"/>
                    <a:pt x="1547" y="15858"/>
                  </a:cubicBezTo>
                  <a:cubicBezTo>
                    <a:pt x="1552" y="15848"/>
                    <a:pt x="1550" y="15844"/>
                    <a:pt x="1545" y="15844"/>
                  </a:cubicBezTo>
                  <a:cubicBezTo>
                    <a:pt x="1534" y="15844"/>
                    <a:pt x="1506" y="15858"/>
                    <a:pt x="1486" y="15858"/>
                  </a:cubicBezTo>
                  <a:cubicBezTo>
                    <a:pt x="1547" y="15797"/>
                    <a:pt x="1607" y="15706"/>
                    <a:pt x="1698" y="15646"/>
                  </a:cubicBezTo>
                  <a:cubicBezTo>
                    <a:pt x="1729" y="15620"/>
                    <a:pt x="1746" y="15612"/>
                    <a:pt x="1757" y="15612"/>
                  </a:cubicBezTo>
                  <a:cubicBezTo>
                    <a:pt x="1774" y="15612"/>
                    <a:pt x="1780" y="15628"/>
                    <a:pt x="1799" y="15628"/>
                  </a:cubicBezTo>
                  <a:cubicBezTo>
                    <a:pt x="1814" y="15628"/>
                    <a:pt x="1838" y="15618"/>
                    <a:pt x="1880" y="15585"/>
                  </a:cubicBezTo>
                  <a:cubicBezTo>
                    <a:pt x="2624" y="15009"/>
                    <a:pt x="3351" y="14447"/>
                    <a:pt x="4063" y="13841"/>
                  </a:cubicBezTo>
                  <a:cubicBezTo>
                    <a:pt x="4087" y="13841"/>
                    <a:pt x="4084" y="13850"/>
                    <a:pt x="4074" y="13861"/>
                  </a:cubicBezTo>
                  <a:lnTo>
                    <a:pt x="4074" y="13861"/>
                  </a:lnTo>
                  <a:cubicBezTo>
                    <a:pt x="4268" y="13670"/>
                    <a:pt x="4476" y="13520"/>
                    <a:pt x="4655" y="13341"/>
                  </a:cubicBezTo>
                  <a:cubicBezTo>
                    <a:pt x="4716" y="13311"/>
                    <a:pt x="4746" y="13311"/>
                    <a:pt x="4777" y="13311"/>
                  </a:cubicBezTo>
                  <a:cubicBezTo>
                    <a:pt x="4730" y="13311"/>
                    <a:pt x="5852" y="12355"/>
                    <a:pt x="5883" y="12355"/>
                  </a:cubicBezTo>
                  <a:lnTo>
                    <a:pt x="5852" y="12295"/>
                  </a:lnTo>
                  <a:cubicBezTo>
                    <a:pt x="5943" y="12222"/>
                    <a:pt x="5981" y="12210"/>
                    <a:pt x="6006" y="12210"/>
                  </a:cubicBezTo>
                  <a:cubicBezTo>
                    <a:pt x="6019" y="12210"/>
                    <a:pt x="6028" y="12213"/>
                    <a:pt x="6040" y="12213"/>
                  </a:cubicBezTo>
                  <a:cubicBezTo>
                    <a:pt x="6062" y="12213"/>
                    <a:pt x="6093" y="12201"/>
                    <a:pt x="6171" y="12129"/>
                  </a:cubicBezTo>
                  <a:cubicBezTo>
                    <a:pt x="6186" y="11992"/>
                    <a:pt x="6519" y="11870"/>
                    <a:pt x="6550" y="11779"/>
                  </a:cubicBezTo>
                  <a:cubicBezTo>
                    <a:pt x="6550" y="11779"/>
                    <a:pt x="6624" y="11727"/>
                    <a:pt x="6657" y="11727"/>
                  </a:cubicBezTo>
                  <a:cubicBezTo>
                    <a:pt x="6663" y="11727"/>
                    <a:pt x="6668" y="11729"/>
                    <a:pt x="6671" y="11734"/>
                  </a:cubicBezTo>
                  <a:cubicBezTo>
                    <a:pt x="6671" y="11658"/>
                    <a:pt x="6762" y="11643"/>
                    <a:pt x="6823" y="11583"/>
                  </a:cubicBezTo>
                  <a:cubicBezTo>
                    <a:pt x="6828" y="11573"/>
                    <a:pt x="6826" y="11569"/>
                    <a:pt x="6821" y="11569"/>
                  </a:cubicBezTo>
                  <a:cubicBezTo>
                    <a:pt x="6809" y="11569"/>
                    <a:pt x="6782" y="11583"/>
                    <a:pt x="6762" y="11583"/>
                  </a:cubicBezTo>
                  <a:lnTo>
                    <a:pt x="6899" y="11446"/>
                  </a:lnTo>
                  <a:cubicBezTo>
                    <a:pt x="6924" y="11436"/>
                    <a:pt x="6944" y="11431"/>
                    <a:pt x="6957" y="11431"/>
                  </a:cubicBezTo>
                  <a:cubicBezTo>
                    <a:pt x="6984" y="11431"/>
                    <a:pt x="6984" y="11451"/>
                    <a:pt x="6944" y="11492"/>
                  </a:cubicBezTo>
                  <a:cubicBezTo>
                    <a:pt x="7338" y="11203"/>
                    <a:pt x="9203" y="9824"/>
                    <a:pt x="9597" y="9491"/>
                  </a:cubicBezTo>
                  <a:cubicBezTo>
                    <a:pt x="9526" y="9491"/>
                    <a:pt x="9428" y="9598"/>
                    <a:pt x="9341" y="9598"/>
                  </a:cubicBezTo>
                  <a:cubicBezTo>
                    <a:pt x="9336" y="9598"/>
                    <a:pt x="9330" y="9597"/>
                    <a:pt x="9325" y="9596"/>
                  </a:cubicBezTo>
                  <a:cubicBezTo>
                    <a:pt x="9400" y="9475"/>
                    <a:pt x="9491" y="9475"/>
                    <a:pt x="9506" y="9414"/>
                  </a:cubicBezTo>
                  <a:cubicBezTo>
                    <a:pt x="9517" y="9419"/>
                    <a:pt x="9528" y="9421"/>
                    <a:pt x="9539" y="9421"/>
                  </a:cubicBezTo>
                  <a:cubicBezTo>
                    <a:pt x="9638" y="9421"/>
                    <a:pt x="9767" y="9262"/>
                    <a:pt x="9887" y="9262"/>
                  </a:cubicBezTo>
                  <a:cubicBezTo>
                    <a:pt x="9891" y="9262"/>
                    <a:pt x="9896" y="9262"/>
                    <a:pt x="9901" y="9263"/>
                  </a:cubicBezTo>
                  <a:lnTo>
                    <a:pt x="9901" y="9188"/>
                  </a:lnTo>
                  <a:lnTo>
                    <a:pt x="9976" y="9172"/>
                  </a:lnTo>
                  <a:cubicBezTo>
                    <a:pt x="10416" y="8763"/>
                    <a:pt x="10067" y="9066"/>
                    <a:pt x="10507" y="8747"/>
                  </a:cubicBezTo>
                  <a:cubicBezTo>
                    <a:pt x="10746" y="8554"/>
                    <a:pt x="10809" y="8403"/>
                    <a:pt x="10970" y="8326"/>
                  </a:cubicBezTo>
                  <a:lnTo>
                    <a:pt x="10970" y="8326"/>
                  </a:lnTo>
                  <a:cubicBezTo>
                    <a:pt x="10956" y="8332"/>
                    <a:pt x="10938" y="8337"/>
                    <a:pt x="10925" y="8337"/>
                  </a:cubicBezTo>
                  <a:cubicBezTo>
                    <a:pt x="10906" y="8337"/>
                    <a:pt x="10898" y="8326"/>
                    <a:pt x="10931" y="8292"/>
                  </a:cubicBezTo>
                  <a:cubicBezTo>
                    <a:pt x="10935" y="8295"/>
                    <a:pt x="10938" y="8296"/>
                    <a:pt x="10942" y="8296"/>
                  </a:cubicBezTo>
                  <a:cubicBezTo>
                    <a:pt x="10990" y="8296"/>
                    <a:pt x="11080" y="8140"/>
                    <a:pt x="11137" y="8140"/>
                  </a:cubicBezTo>
                  <a:cubicBezTo>
                    <a:pt x="11139" y="8140"/>
                    <a:pt x="11142" y="8140"/>
                    <a:pt x="11144" y="8141"/>
                  </a:cubicBezTo>
                  <a:cubicBezTo>
                    <a:pt x="11204" y="8096"/>
                    <a:pt x="11417" y="7944"/>
                    <a:pt x="11295" y="7944"/>
                  </a:cubicBezTo>
                  <a:cubicBezTo>
                    <a:pt x="11338" y="7944"/>
                    <a:pt x="11439" y="7886"/>
                    <a:pt x="11470" y="7886"/>
                  </a:cubicBezTo>
                  <a:cubicBezTo>
                    <a:pt x="11484" y="7886"/>
                    <a:pt x="11485" y="7897"/>
                    <a:pt x="11461" y="7929"/>
                  </a:cubicBezTo>
                  <a:cubicBezTo>
                    <a:pt x="11522" y="7884"/>
                    <a:pt x="11583" y="7838"/>
                    <a:pt x="11613" y="7793"/>
                  </a:cubicBezTo>
                  <a:lnTo>
                    <a:pt x="11613" y="7793"/>
                  </a:lnTo>
                  <a:lnTo>
                    <a:pt x="11522" y="7838"/>
                  </a:lnTo>
                  <a:cubicBezTo>
                    <a:pt x="11734" y="7672"/>
                    <a:pt x="11871" y="7625"/>
                    <a:pt x="11977" y="7474"/>
                  </a:cubicBezTo>
                  <a:lnTo>
                    <a:pt x="11977" y="7474"/>
                  </a:lnTo>
                  <a:lnTo>
                    <a:pt x="11871" y="7520"/>
                  </a:lnTo>
                  <a:cubicBezTo>
                    <a:pt x="11983" y="7422"/>
                    <a:pt x="12081" y="7351"/>
                    <a:pt x="12166" y="7351"/>
                  </a:cubicBezTo>
                  <a:cubicBezTo>
                    <a:pt x="12174" y="7351"/>
                    <a:pt x="12182" y="7351"/>
                    <a:pt x="12189" y="7353"/>
                  </a:cubicBezTo>
                  <a:lnTo>
                    <a:pt x="12068" y="7459"/>
                  </a:lnTo>
                  <a:cubicBezTo>
                    <a:pt x="12280" y="7308"/>
                    <a:pt x="12401" y="7201"/>
                    <a:pt x="12553" y="7049"/>
                  </a:cubicBezTo>
                  <a:lnTo>
                    <a:pt x="12553" y="7049"/>
                  </a:lnTo>
                  <a:lnTo>
                    <a:pt x="12492" y="7095"/>
                  </a:lnTo>
                  <a:cubicBezTo>
                    <a:pt x="12660" y="6867"/>
                    <a:pt x="13766" y="5958"/>
                    <a:pt x="13917" y="5731"/>
                  </a:cubicBezTo>
                  <a:lnTo>
                    <a:pt x="13917" y="5731"/>
                  </a:lnTo>
                  <a:lnTo>
                    <a:pt x="13796" y="5761"/>
                  </a:lnTo>
                  <a:lnTo>
                    <a:pt x="13942" y="5600"/>
                  </a:lnTo>
                  <a:lnTo>
                    <a:pt x="13942" y="5600"/>
                  </a:lnTo>
                  <a:cubicBezTo>
                    <a:pt x="13925" y="5633"/>
                    <a:pt x="13954" y="5772"/>
                    <a:pt x="13940" y="5801"/>
                  </a:cubicBezTo>
                  <a:lnTo>
                    <a:pt x="13940" y="5801"/>
                  </a:lnTo>
                  <a:cubicBezTo>
                    <a:pt x="14334" y="5501"/>
                    <a:pt x="16209" y="4001"/>
                    <a:pt x="16555" y="3760"/>
                  </a:cubicBezTo>
                  <a:cubicBezTo>
                    <a:pt x="16597" y="3737"/>
                    <a:pt x="16623" y="3729"/>
                    <a:pt x="16638" y="3729"/>
                  </a:cubicBezTo>
                  <a:cubicBezTo>
                    <a:pt x="16684" y="3729"/>
                    <a:pt x="16635" y="3805"/>
                    <a:pt x="16646" y="3805"/>
                  </a:cubicBezTo>
                  <a:cubicBezTo>
                    <a:pt x="16798" y="3669"/>
                    <a:pt x="16677" y="3714"/>
                    <a:pt x="16828" y="3609"/>
                  </a:cubicBezTo>
                  <a:cubicBezTo>
                    <a:pt x="16837" y="3603"/>
                    <a:pt x="16843" y="3600"/>
                    <a:pt x="16847" y="3600"/>
                  </a:cubicBezTo>
                  <a:cubicBezTo>
                    <a:pt x="16863" y="3600"/>
                    <a:pt x="16841" y="3645"/>
                    <a:pt x="16828" y="3669"/>
                  </a:cubicBezTo>
                  <a:cubicBezTo>
                    <a:pt x="16889" y="3609"/>
                    <a:pt x="16949" y="3578"/>
                    <a:pt x="16935" y="3563"/>
                  </a:cubicBezTo>
                  <a:lnTo>
                    <a:pt x="16935" y="3563"/>
                  </a:lnTo>
                  <a:cubicBezTo>
                    <a:pt x="16918" y="3573"/>
                    <a:pt x="16903" y="3577"/>
                    <a:pt x="16891" y="3577"/>
                  </a:cubicBezTo>
                  <a:cubicBezTo>
                    <a:pt x="16849" y="3577"/>
                    <a:pt x="16830" y="3529"/>
                    <a:pt x="16783" y="3518"/>
                  </a:cubicBezTo>
                  <a:lnTo>
                    <a:pt x="16965" y="3381"/>
                  </a:lnTo>
                  <a:lnTo>
                    <a:pt x="16995" y="3411"/>
                  </a:lnTo>
                  <a:cubicBezTo>
                    <a:pt x="17026" y="3381"/>
                    <a:pt x="17026" y="3245"/>
                    <a:pt x="17208" y="3124"/>
                  </a:cubicBezTo>
                  <a:cubicBezTo>
                    <a:pt x="17525" y="2911"/>
                    <a:pt x="17844" y="2638"/>
                    <a:pt x="18162" y="2410"/>
                  </a:cubicBezTo>
                  <a:lnTo>
                    <a:pt x="18162" y="2410"/>
                  </a:lnTo>
                  <a:cubicBezTo>
                    <a:pt x="18162" y="2426"/>
                    <a:pt x="18117" y="2487"/>
                    <a:pt x="18057" y="2547"/>
                  </a:cubicBezTo>
                  <a:cubicBezTo>
                    <a:pt x="18102" y="2517"/>
                    <a:pt x="18162" y="2471"/>
                    <a:pt x="18208" y="2457"/>
                  </a:cubicBezTo>
                  <a:lnTo>
                    <a:pt x="18208" y="2457"/>
                  </a:lnTo>
                  <a:cubicBezTo>
                    <a:pt x="18203" y="2457"/>
                    <a:pt x="18198" y="2458"/>
                    <a:pt x="18194" y="2458"/>
                  </a:cubicBezTo>
                  <a:cubicBezTo>
                    <a:pt x="18130" y="2458"/>
                    <a:pt x="18274" y="2361"/>
                    <a:pt x="18264" y="2361"/>
                  </a:cubicBezTo>
                  <a:lnTo>
                    <a:pt x="18264" y="2361"/>
                  </a:lnTo>
                  <a:cubicBezTo>
                    <a:pt x="18263" y="2361"/>
                    <a:pt x="18259" y="2363"/>
                    <a:pt x="18253" y="2366"/>
                  </a:cubicBezTo>
                  <a:cubicBezTo>
                    <a:pt x="18405" y="2107"/>
                    <a:pt x="18754" y="1956"/>
                    <a:pt x="18906" y="1743"/>
                  </a:cubicBezTo>
                  <a:cubicBezTo>
                    <a:pt x="18875" y="1668"/>
                    <a:pt x="18344" y="183"/>
                    <a:pt x="18283" y="106"/>
                  </a:cubicBezTo>
                  <a:cubicBezTo>
                    <a:pt x="18344" y="61"/>
                    <a:pt x="18405" y="15"/>
                    <a:pt x="18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6527625" y="3144550"/>
              <a:ext cx="7225" cy="3800"/>
            </a:xfrm>
            <a:custGeom>
              <a:rect b="b" l="l" r="r" t="t"/>
              <a:pathLst>
                <a:path extrusionOk="0" h="152" w="289">
                  <a:moveTo>
                    <a:pt x="288" y="0"/>
                  </a:moveTo>
                  <a:cubicBezTo>
                    <a:pt x="197" y="30"/>
                    <a:pt x="92" y="61"/>
                    <a:pt x="1" y="152"/>
                  </a:cubicBezTo>
                  <a:cubicBezTo>
                    <a:pt x="76" y="136"/>
                    <a:pt x="183" y="75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6534825" y="3144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6503725" y="2760175"/>
              <a:ext cx="492375" cy="384750"/>
            </a:xfrm>
            <a:custGeom>
              <a:rect b="b" l="l" r="r" t="t"/>
              <a:pathLst>
                <a:path extrusionOk="0" h="15390" w="19695">
                  <a:moveTo>
                    <a:pt x="14481" y="5611"/>
                  </a:moveTo>
                  <a:cubicBezTo>
                    <a:pt x="14481" y="5611"/>
                    <a:pt x="14480" y="5612"/>
                    <a:pt x="14479" y="5612"/>
                  </a:cubicBezTo>
                  <a:cubicBezTo>
                    <a:pt x="14480" y="5612"/>
                    <a:pt x="14481" y="5612"/>
                    <a:pt x="14481" y="5611"/>
                  </a:cubicBezTo>
                  <a:close/>
                  <a:moveTo>
                    <a:pt x="11417" y="8098"/>
                  </a:moveTo>
                  <a:lnTo>
                    <a:pt x="11417" y="8098"/>
                  </a:lnTo>
                  <a:cubicBezTo>
                    <a:pt x="11413" y="8100"/>
                    <a:pt x="11410" y="8102"/>
                    <a:pt x="11406" y="8104"/>
                  </a:cubicBezTo>
                  <a:lnTo>
                    <a:pt x="11406" y="8104"/>
                  </a:lnTo>
                  <a:cubicBezTo>
                    <a:pt x="11411" y="8103"/>
                    <a:pt x="11415" y="8101"/>
                    <a:pt x="11417" y="8098"/>
                  </a:cubicBezTo>
                  <a:close/>
                  <a:moveTo>
                    <a:pt x="19361" y="1"/>
                  </a:moveTo>
                  <a:cubicBezTo>
                    <a:pt x="19309" y="1"/>
                    <a:pt x="19204" y="69"/>
                    <a:pt x="19149" y="124"/>
                  </a:cubicBezTo>
                  <a:lnTo>
                    <a:pt x="19163" y="185"/>
                  </a:lnTo>
                  <a:cubicBezTo>
                    <a:pt x="19099" y="236"/>
                    <a:pt x="19078" y="244"/>
                    <a:pt x="19064" y="244"/>
                  </a:cubicBezTo>
                  <a:cubicBezTo>
                    <a:pt x="19058" y="244"/>
                    <a:pt x="19053" y="243"/>
                    <a:pt x="19046" y="243"/>
                  </a:cubicBezTo>
                  <a:cubicBezTo>
                    <a:pt x="19032" y="243"/>
                    <a:pt x="19010" y="249"/>
                    <a:pt x="18951" y="290"/>
                  </a:cubicBezTo>
                  <a:cubicBezTo>
                    <a:pt x="18921" y="260"/>
                    <a:pt x="19058" y="155"/>
                    <a:pt x="19179" y="64"/>
                  </a:cubicBezTo>
                  <a:lnTo>
                    <a:pt x="19179" y="64"/>
                  </a:lnTo>
                  <a:cubicBezTo>
                    <a:pt x="19058" y="139"/>
                    <a:pt x="18936" y="185"/>
                    <a:pt x="18921" y="260"/>
                  </a:cubicBezTo>
                  <a:cubicBezTo>
                    <a:pt x="18897" y="269"/>
                    <a:pt x="18882" y="272"/>
                    <a:pt x="18871" y="272"/>
                  </a:cubicBezTo>
                  <a:cubicBezTo>
                    <a:pt x="18842" y="272"/>
                    <a:pt x="18848" y="247"/>
                    <a:pt x="18825" y="247"/>
                  </a:cubicBezTo>
                  <a:cubicBezTo>
                    <a:pt x="18813" y="247"/>
                    <a:pt x="18793" y="254"/>
                    <a:pt x="18754" y="276"/>
                  </a:cubicBezTo>
                  <a:cubicBezTo>
                    <a:pt x="18678" y="336"/>
                    <a:pt x="18587" y="458"/>
                    <a:pt x="18466" y="503"/>
                  </a:cubicBezTo>
                  <a:cubicBezTo>
                    <a:pt x="18193" y="624"/>
                    <a:pt x="18118" y="822"/>
                    <a:pt x="17859" y="943"/>
                  </a:cubicBezTo>
                  <a:lnTo>
                    <a:pt x="17875" y="913"/>
                  </a:lnTo>
                  <a:lnTo>
                    <a:pt x="17875" y="913"/>
                  </a:lnTo>
                  <a:cubicBezTo>
                    <a:pt x="17784" y="943"/>
                    <a:pt x="17647" y="1079"/>
                    <a:pt x="17481" y="1155"/>
                  </a:cubicBezTo>
                  <a:cubicBezTo>
                    <a:pt x="17496" y="1150"/>
                    <a:pt x="17513" y="1146"/>
                    <a:pt x="17525" y="1146"/>
                  </a:cubicBezTo>
                  <a:cubicBezTo>
                    <a:pt x="17550" y="1146"/>
                    <a:pt x="17556" y="1160"/>
                    <a:pt x="17496" y="1200"/>
                  </a:cubicBezTo>
                  <a:cubicBezTo>
                    <a:pt x="17314" y="1291"/>
                    <a:pt x="17223" y="1398"/>
                    <a:pt x="17071" y="1458"/>
                  </a:cubicBezTo>
                  <a:lnTo>
                    <a:pt x="16980" y="1580"/>
                  </a:lnTo>
                  <a:cubicBezTo>
                    <a:pt x="16404" y="1974"/>
                    <a:pt x="14115" y="3595"/>
                    <a:pt x="13554" y="4036"/>
                  </a:cubicBezTo>
                  <a:lnTo>
                    <a:pt x="13584" y="4020"/>
                  </a:lnTo>
                  <a:lnTo>
                    <a:pt x="13584" y="4020"/>
                  </a:lnTo>
                  <a:cubicBezTo>
                    <a:pt x="12721" y="4672"/>
                    <a:pt x="10916" y="5976"/>
                    <a:pt x="10053" y="6673"/>
                  </a:cubicBezTo>
                  <a:cubicBezTo>
                    <a:pt x="9885" y="6749"/>
                    <a:pt x="9703" y="6900"/>
                    <a:pt x="9552" y="6991"/>
                  </a:cubicBezTo>
                  <a:cubicBezTo>
                    <a:pt x="9578" y="6978"/>
                    <a:pt x="9596" y="6973"/>
                    <a:pt x="9606" y="6973"/>
                  </a:cubicBezTo>
                  <a:cubicBezTo>
                    <a:pt x="9630" y="6973"/>
                    <a:pt x="9610" y="7005"/>
                    <a:pt x="9567" y="7037"/>
                  </a:cubicBezTo>
                  <a:cubicBezTo>
                    <a:pt x="9127" y="7355"/>
                    <a:pt x="9552" y="7082"/>
                    <a:pt x="9113" y="7431"/>
                  </a:cubicBezTo>
                  <a:cubicBezTo>
                    <a:pt x="8628" y="7840"/>
                    <a:pt x="6641" y="9251"/>
                    <a:pt x="6156" y="9554"/>
                  </a:cubicBezTo>
                  <a:cubicBezTo>
                    <a:pt x="5959" y="9781"/>
                    <a:pt x="5610" y="9962"/>
                    <a:pt x="5398" y="10175"/>
                  </a:cubicBezTo>
                  <a:lnTo>
                    <a:pt x="5414" y="10144"/>
                  </a:lnTo>
                  <a:lnTo>
                    <a:pt x="5414" y="10144"/>
                  </a:lnTo>
                  <a:cubicBezTo>
                    <a:pt x="5171" y="10372"/>
                    <a:pt x="3670" y="11373"/>
                    <a:pt x="3382" y="11600"/>
                  </a:cubicBezTo>
                  <a:lnTo>
                    <a:pt x="3427" y="11585"/>
                  </a:lnTo>
                  <a:lnTo>
                    <a:pt x="3427" y="11585"/>
                  </a:lnTo>
                  <a:cubicBezTo>
                    <a:pt x="3185" y="11797"/>
                    <a:pt x="3185" y="11721"/>
                    <a:pt x="2958" y="11842"/>
                  </a:cubicBezTo>
                  <a:cubicBezTo>
                    <a:pt x="3033" y="11888"/>
                    <a:pt x="2836" y="12085"/>
                    <a:pt x="2745" y="12145"/>
                  </a:cubicBezTo>
                  <a:lnTo>
                    <a:pt x="2745" y="12131"/>
                  </a:lnTo>
                  <a:cubicBezTo>
                    <a:pt x="2624" y="12236"/>
                    <a:pt x="2366" y="12495"/>
                    <a:pt x="2154" y="12661"/>
                  </a:cubicBezTo>
                  <a:lnTo>
                    <a:pt x="2139" y="12616"/>
                  </a:lnTo>
                  <a:cubicBezTo>
                    <a:pt x="1987" y="12782"/>
                    <a:pt x="1638" y="13010"/>
                    <a:pt x="1517" y="13101"/>
                  </a:cubicBezTo>
                  <a:cubicBezTo>
                    <a:pt x="1214" y="13298"/>
                    <a:pt x="714" y="13556"/>
                    <a:pt x="350" y="13889"/>
                  </a:cubicBezTo>
                  <a:lnTo>
                    <a:pt x="31" y="13965"/>
                  </a:lnTo>
                  <a:lnTo>
                    <a:pt x="1" y="14011"/>
                  </a:lnTo>
                  <a:cubicBezTo>
                    <a:pt x="1" y="14011"/>
                    <a:pt x="379" y="15366"/>
                    <a:pt x="1027" y="15366"/>
                  </a:cubicBezTo>
                  <a:cubicBezTo>
                    <a:pt x="1053" y="15366"/>
                    <a:pt x="1081" y="15364"/>
                    <a:pt x="1108" y="15359"/>
                  </a:cubicBezTo>
                  <a:lnTo>
                    <a:pt x="1123" y="15390"/>
                  </a:lnTo>
                  <a:lnTo>
                    <a:pt x="1214" y="15314"/>
                  </a:lnTo>
                  <a:cubicBezTo>
                    <a:pt x="1325" y="15265"/>
                    <a:pt x="1366" y="15196"/>
                    <a:pt x="1385" y="15196"/>
                  </a:cubicBezTo>
                  <a:cubicBezTo>
                    <a:pt x="1390" y="15196"/>
                    <a:pt x="1393" y="15199"/>
                    <a:pt x="1396" y="15208"/>
                  </a:cubicBezTo>
                  <a:lnTo>
                    <a:pt x="1229" y="15329"/>
                  </a:lnTo>
                  <a:cubicBezTo>
                    <a:pt x="1272" y="15301"/>
                    <a:pt x="1293" y="15290"/>
                    <a:pt x="1302" y="15290"/>
                  </a:cubicBezTo>
                  <a:cubicBezTo>
                    <a:pt x="1322" y="15290"/>
                    <a:pt x="1276" y="15343"/>
                    <a:pt x="1244" y="15375"/>
                  </a:cubicBezTo>
                  <a:cubicBezTo>
                    <a:pt x="1305" y="15345"/>
                    <a:pt x="1365" y="15314"/>
                    <a:pt x="1411" y="15299"/>
                  </a:cubicBezTo>
                  <a:cubicBezTo>
                    <a:pt x="1416" y="15289"/>
                    <a:pt x="1415" y="15285"/>
                    <a:pt x="1409" y="15285"/>
                  </a:cubicBezTo>
                  <a:cubicBezTo>
                    <a:pt x="1398" y="15285"/>
                    <a:pt x="1371" y="15299"/>
                    <a:pt x="1351" y="15299"/>
                  </a:cubicBezTo>
                  <a:cubicBezTo>
                    <a:pt x="1411" y="15238"/>
                    <a:pt x="1487" y="15147"/>
                    <a:pt x="1578" y="15102"/>
                  </a:cubicBezTo>
                  <a:cubicBezTo>
                    <a:pt x="1616" y="15076"/>
                    <a:pt x="1637" y="15069"/>
                    <a:pt x="1650" y="15069"/>
                  </a:cubicBezTo>
                  <a:cubicBezTo>
                    <a:pt x="1668" y="15069"/>
                    <a:pt x="1671" y="15084"/>
                    <a:pt x="1690" y="15084"/>
                  </a:cubicBezTo>
                  <a:cubicBezTo>
                    <a:pt x="1704" y="15084"/>
                    <a:pt x="1728" y="15075"/>
                    <a:pt x="1775" y="15042"/>
                  </a:cubicBezTo>
                  <a:cubicBezTo>
                    <a:pt x="2578" y="14510"/>
                    <a:pt x="3366" y="14011"/>
                    <a:pt x="4155" y="13435"/>
                  </a:cubicBezTo>
                  <a:cubicBezTo>
                    <a:pt x="4185" y="13435"/>
                    <a:pt x="4155" y="13449"/>
                    <a:pt x="4140" y="13480"/>
                  </a:cubicBezTo>
                  <a:cubicBezTo>
                    <a:pt x="4367" y="13283"/>
                    <a:pt x="4595" y="13146"/>
                    <a:pt x="4791" y="12964"/>
                  </a:cubicBezTo>
                  <a:cubicBezTo>
                    <a:pt x="4868" y="12950"/>
                    <a:pt x="4898" y="12950"/>
                    <a:pt x="4929" y="12950"/>
                  </a:cubicBezTo>
                  <a:cubicBezTo>
                    <a:pt x="4898" y="12950"/>
                    <a:pt x="5186" y="12737"/>
                    <a:pt x="5505" y="12509"/>
                  </a:cubicBezTo>
                  <a:cubicBezTo>
                    <a:pt x="5656" y="12404"/>
                    <a:pt x="5808" y="12283"/>
                    <a:pt x="5929" y="12206"/>
                  </a:cubicBezTo>
                  <a:cubicBezTo>
                    <a:pt x="6035" y="12115"/>
                    <a:pt x="6126" y="12055"/>
                    <a:pt x="6126" y="12055"/>
                  </a:cubicBezTo>
                  <a:lnTo>
                    <a:pt x="6095" y="11979"/>
                  </a:lnTo>
                  <a:cubicBezTo>
                    <a:pt x="6184" y="11918"/>
                    <a:pt x="6224" y="11906"/>
                    <a:pt x="6249" y="11906"/>
                  </a:cubicBezTo>
                  <a:cubicBezTo>
                    <a:pt x="6266" y="11906"/>
                    <a:pt x="6275" y="11912"/>
                    <a:pt x="6289" y="11912"/>
                  </a:cubicBezTo>
                  <a:cubicBezTo>
                    <a:pt x="6309" y="11912"/>
                    <a:pt x="6338" y="11898"/>
                    <a:pt x="6414" y="11828"/>
                  </a:cubicBezTo>
                  <a:cubicBezTo>
                    <a:pt x="6445" y="11691"/>
                    <a:pt x="6778" y="11585"/>
                    <a:pt x="6823" y="11478"/>
                  </a:cubicBezTo>
                  <a:cubicBezTo>
                    <a:pt x="6823" y="11480"/>
                    <a:pt x="6824" y="11481"/>
                    <a:pt x="6826" y="11481"/>
                  </a:cubicBezTo>
                  <a:cubicBezTo>
                    <a:pt x="6839" y="11481"/>
                    <a:pt x="6901" y="11441"/>
                    <a:pt x="6930" y="11441"/>
                  </a:cubicBezTo>
                  <a:cubicBezTo>
                    <a:pt x="6937" y="11441"/>
                    <a:pt x="6942" y="11443"/>
                    <a:pt x="6944" y="11448"/>
                  </a:cubicBezTo>
                  <a:cubicBezTo>
                    <a:pt x="6944" y="11373"/>
                    <a:pt x="7051" y="11357"/>
                    <a:pt x="7112" y="11297"/>
                  </a:cubicBezTo>
                  <a:cubicBezTo>
                    <a:pt x="7116" y="11286"/>
                    <a:pt x="7115" y="11283"/>
                    <a:pt x="7109" y="11283"/>
                  </a:cubicBezTo>
                  <a:cubicBezTo>
                    <a:pt x="7098" y="11283"/>
                    <a:pt x="7071" y="11297"/>
                    <a:pt x="7051" y="11297"/>
                  </a:cubicBezTo>
                  <a:lnTo>
                    <a:pt x="7187" y="11161"/>
                  </a:lnTo>
                  <a:cubicBezTo>
                    <a:pt x="7212" y="11150"/>
                    <a:pt x="7233" y="11145"/>
                    <a:pt x="7247" y="11145"/>
                  </a:cubicBezTo>
                  <a:cubicBezTo>
                    <a:pt x="7273" y="11145"/>
                    <a:pt x="7273" y="11165"/>
                    <a:pt x="7233" y="11206"/>
                  </a:cubicBezTo>
                  <a:cubicBezTo>
                    <a:pt x="7642" y="10933"/>
                    <a:pt x="9582" y="9568"/>
                    <a:pt x="9992" y="9235"/>
                  </a:cubicBezTo>
                  <a:cubicBezTo>
                    <a:pt x="9920" y="9235"/>
                    <a:pt x="9808" y="9343"/>
                    <a:pt x="9719" y="9343"/>
                  </a:cubicBezTo>
                  <a:cubicBezTo>
                    <a:pt x="9714" y="9343"/>
                    <a:pt x="9708" y="9342"/>
                    <a:pt x="9703" y="9341"/>
                  </a:cubicBezTo>
                  <a:cubicBezTo>
                    <a:pt x="9794" y="9235"/>
                    <a:pt x="9885" y="9235"/>
                    <a:pt x="9901" y="9160"/>
                  </a:cubicBezTo>
                  <a:cubicBezTo>
                    <a:pt x="9911" y="9164"/>
                    <a:pt x="9922" y="9166"/>
                    <a:pt x="9933" y="9166"/>
                  </a:cubicBezTo>
                  <a:cubicBezTo>
                    <a:pt x="10031" y="9166"/>
                    <a:pt x="10165" y="9020"/>
                    <a:pt x="10282" y="9020"/>
                  </a:cubicBezTo>
                  <a:cubicBezTo>
                    <a:pt x="10291" y="9020"/>
                    <a:pt x="10301" y="9020"/>
                    <a:pt x="10310" y="9023"/>
                  </a:cubicBezTo>
                  <a:lnTo>
                    <a:pt x="10310" y="8947"/>
                  </a:lnTo>
                  <a:lnTo>
                    <a:pt x="10386" y="8932"/>
                  </a:lnTo>
                  <a:cubicBezTo>
                    <a:pt x="10855" y="8523"/>
                    <a:pt x="10492" y="8826"/>
                    <a:pt x="10932" y="8523"/>
                  </a:cubicBezTo>
                  <a:cubicBezTo>
                    <a:pt x="11183" y="8330"/>
                    <a:pt x="11262" y="8181"/>
                    <a:pt x="11406" y="8104"/>
                  </a:cubicBezTo>
                  <a:lnTo>
                    <a:pt x="11406" y="8104"/>
                  </a:lnTo>
                  <a:cubicBezTo>
                    <a:pt x="11400" y="8106"/>
                    <a:pt x="11392" y="8107"/>
                    <a:pt x="11385" y="8107"/>
                  </a:cubicBezTo>
                  <a:cubicBezTo>
                    <a:pt x="11362" y="8107"/>
                    <a:pt x="11342" y="8097"/>
                    <a:pt x="11371" y="8068"/>
                  </a:cubicBezTo>
                  <a:lnTo>
                    <a:pt x="11371" y="8068"/>
                  </a:lnTo>
                  <a:cubicBezTo>
                    <a:pt x="11374" y="8070"/>
                    <a:pt x="11378" y="8071"/>
                    <a:pt x="11382" y="8071"/>
                  </a:cubicBezTo>
                  <a:cubicBezTo>
                    <a:pt x="11430" y="8071"/>
                    <a:pt x="11520" y="7916"/>
                    <a:pt x="11590" y="7916"/>
                  </a:cubicBezTo>
                  <a:cubicBezTo>
                    <a:pt x="11593" y="7916"/>
                    <a:pt x="11596" y="7916"/>
                    <a:pt x="11599" y="7916"/>
                  </a:cubicBezTo>
                  <a:cubicBezTo>
                    <a:pt x="11660" y="7870"/>
                    <a:pt x="11872" y="7719"/>
                    <a:pt x="11751" y="7719"/>
                  </a:cubicBezTo>
                  <a:cubicBezTo>
                    <a:pt x="11793" y="7719"/>
                    <a:pt x="11900" y="7660"/>
                    <a:pt x="11932" y="7660"/>
                  </a:cubicBezTo>
                  <a:cubicBezTo>
                    <a:pt x="11945" y="7660"/>
                    <a:pt x="11944" y="7672"/>
                    <a:pt x="11917" y="7704"/>
                  </a:cubicBezTo>
                  <a:cubicBezTo>
                    <a:pt x="11977" y="7658"/>
                    <a:pt x="12038" y="7613"/>
                    <a:pt x="12084" y="7567"/>
                  </a:cubicBezTo>
                  <a:lnTo>
                    <a:pt x="12084" y="7567"/>
                  </a:lnTo>
                  <a:lnTo>
                    <a:pt x="11993" y="7613"/>
                  </a:lnTo>
                  <a:cubicBezTo>
                    <a:pt x="12190" y="7462"/>
                    <a:pt x="12341" y="7416"/>
                    <a:pt x="12448" y="7264"/>
                  </a:cubicBezTo>
                  <a:lnTo>
                    <a:pt x="12448" y="7264"/>
                  </a:lnTo>
                  <a:lnTo>
                    <a:pt x="12357" y="7294"/>
                  </a:lnTo>
                  <a:cubicBezTo>
                    <a:pt x="12462" y="7216"/>
                    <a:pt x="12555" y="7137"/>
                    <a:pt x="12637" y="7137"/>
                  </a:cubicBezTo>
                  <a:cubicBezTo>
                    <a:pt x="12650" y="7137"/>
                    <a:pt x="12662" y="7139"/>
                    <a:pt x="12675" y="7143"/>
                  </a:cubicBezTo>
                  <a:lnTo>
                    <a:pt x="12553" y="7249"/>
                  </a:lnTo>
                  <a:cubicBezTo>
                    <a:pt x="12766" y="7098"/>
                    <a:pt x="12887" y="6991"/>
                    <a:pt x="13039" y="6839"/>
                  </a:cubicBezTo>
                  <a:lnTo>
                    <a:pt x="13039" y="6839"/>
                  </a:lnTo>
                  <a:lnTo>
                    <a:pt x="12978" y="6886"/>
                  </a:lnTo>
                  <a:cubicBezTo>
                    <a:pt x="13160" y="6673"/>
                    <a:pt x="14297" y="5764"/>
                    <a:pt x="14464" y="5552"/>
                  </a:cubicBezTo>
                  <a:lnTo>
                    <a:pt x="14464" y="5552"/>
                  </a:lnTo>
                  <a:lnTo>
                    <a:pt x="14328" y="5582"/>
                  </a:lnTo>
                  <a:lnTo>
                    <a:pt x="14479" y="5415"/>
                  </a:lnTo>
                  <a:lnTo>
                    <a:pt x="14479" y="5415"/>
                  </a:lnTo>
                  <a:cubicBezTo>
                    <a:pt x="14465" y="5432"/>
                    <a:pt x="14491" y="5594"/>
                    <a:pt x="14481" y="5611"/>
                  </a:cubicBezTo>
                  <a:lnTo>
                    <a:pt x="14481" y="5611"/>
                  </a:lnTo>
                  <a:cubicBezTo>
                    <a:pt x="14665" y="5472"/>
                    <a:pt x="15239" y="5019"/>
                    <a:pt x="15844" y="4612"/>
                  </a:cubicBezTo>
                  <a:cubicBezTo>
                    <a:pt x="16434" y="4202"/>
                    <a:pt x="17026" y="3793"/>
                    <a:pt x="17208" y="3672"/>
                  </a:cubicBezTo>
                  <a:cubicBezTo>
                    <a:pt x="17241" y="3660"/>
                    <a:pt x="17264" y="3655"/>
                    <a:pt x="17280" y="3655"/>
                  </a:cubicBezTo>
                  <a:cubicBezTo>
                    <a:pt x="17342" y="3655"/>
                    <a:pt x="17283" y="3732"/>
                    <a:pt x="17283" y="3732"/>
                  </a:cubicBezTo>
                  <a:cubicBezTo>
                    <a:pt x="17451" y="3595"/>
                    <a:pt x="17329" y="3641"/>
                    <a:pt x="17481" y="3535"/>
                  </a:cubicBezTo>
                  <a:cubicBezTo>
                    <a:pt x="17486" y="3533"/>
                    <a:pt x="17490" y="3532"/>
                    <a:pt x="17493" y="3532"/>
                  </a:cubicBezTo>
                  <a:cubicBezTo>
                    <a:pt x="17520" y="3532"/>
                    <a:pt x="17494" y="3582"/>
                    <a:pt x="17481" y="3595"/>
                  </a:cubicBezTo>
                  <a:cubicBezTo>
                    <a:pt x="17542" y="3550"/>
                    <a:pt x="17617" y="3520"/>
                    <a:pt x="17602" y="3504"/>
                  </a:cubicBezTo>
                  <a:lnTo>
                    <a:pt x="17602" y="3504"/>
                  </a:lnTo>
                  <a:cubicBezTo>
                    <a:pt x="17584" y="3514"/>
                    <a:pt x="17569" y="3517"/>
                    <a:pt x="17557" y="3517"/>
                  </a:cubicBezTo>
                  <a:cubicBezTo>
                    <a:pt x="17509" y="3517"/>
                    <a:pt x="17499" y="3459"/>
                    <a:pt x="17451" y="3459"/>
                  </a:cubicBezTo>
                  <a:lnTo>
                    <a:pt x="17647" y="3322"/>
                  </a:lnTo>
                  <a:lnTo>
                    <a:pt x="17663" y="3368"/>
                  </a:lnTo>
                  <a:cubicBezTo>
                    <a:pt x="17708" y="3338"/>
                    <a:pt x="17708" y="3201"/>
                    <a:pt x="17905" y="3080"/>
                  </a:cubicBezTo>
                  <a:cubicBezTo>
                    <a:pt x="18239" y="2883"/>
                    <a:pt x="18573" y="2625"/>
                    <a:pt x="18906" y="2413"/>
                  </a:cubicBezTo>
                  <a:lnTo>
                    <a:pt x="18906" y="2413"/>
                  </a:lnTo>
                  <a:cubicBezTo>
                    <a:pt x="18906" y="2443"/>
                    <a:pt x="18845" y="2504"/>
                    <a:pt x="18785" y="2564"/>
                  </a:cubicBezTo>
                  <a:cubicBezTo>
                    <a:pt x="18830" y="2534"/>
                    <a:pt x="18890" y="2489"/>
                    <a:pt x="18951" y="2473"/>
                  </a:cubicBezTo>
                  <a:lnTo>
                    <a:pt x="18951" y="2473"/>
                  </a:lnTo>
                  <a:cubicBezTo>
                    <a:pt x="18945" y="2474"/>
                    <a:pt x="18940" y="2475"/>
                    <a:pt x="18936" y="2475"/>
                  </a:cubicBezTo>
                  <a:cubicBezTo>
                    <a:pt x="18875" y="2475"/>
                    <a:pt x="19018" y="2378"/>
                    <a:pt x="19008" y="2378"/>
                  </a:cubicBezTo>
                  <a:lnTo>
                    <a:pt x="19008" y="2378"/>
                  </a:lnTo>
                  <a:cubicBezTo>
                    <a:pt x="19006" y="2378"/>
                    <a:pt x="19003" y="2379"/>
                    <a:pt x="18997" y="2382"/>
                  </a:cubicBezTo>
                  <a:cubicBezTo>
                    <a:pt x="19163" y="2140"/>
                    <a:pt x="19527" y="2004"/>
                    <a:pt x="19694" y="1806"/>
                  </a:cubicBezTo>
                  <a:cubicBezTo>
                    <a:pt x="19664" y="1715"/>
                    <a:pt x="19270" y="185"/>
                    <a:pt x="19209" y="94"/>
                  </a:cubicBezTo>
                  <a:cubicBezTo>
                    <a:pt x="19284" y="48"/>
                    <a:pt x="19345" y="3"/>
                    <a:pt x="19375" y="3"/>
                  </a:cubicBezTo>
                  <a:cubicBezTo>
                    <a:pt x="19371" y="2"/>
                    <a:pt x="19367" y="1"/>
                    <a:pt x="19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6551125" y="3219575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1"/>
                  </a:moveTo>
                  <a:lnTo>
                    <a:pt x="288" y="1"/>
                  </a:lnTo>
                  <a:cubicBezTo>
                    <a:pt x="197" y="31"/>
                    <a:pt x="106" y="61"/>
                    <a:pt x="1" y="137"/>
                  </a:cubicBezTo>
                  <a:cubicBezTo>
                    <a:pt x="91" y="137"/>
                    <a:pt x="197" y="6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6558300" y="3219575"/>
              <a:ext cx="425" cy="25"/>
            </a:xfrm>
            <a:custGeom>
              <a:rect b="b" l="l" r="r" t="t"/>
              <a:pathLst>
                <a:path extrusionOk="0" h="1" w="17">
                  <a:moveTo>
                    <a:pt x="1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6526875" y="2846250"/>
              <a:ext cx="473000" cy="373725"/>
            </a:xfrm>
            <a:custGeom>
              <a:rect b="b" l="l" r="r" t="t"/>
              <a:pathLst>
                <a:path extrusionOk="0" h="14949" w="18920">
                  <a:moveTo>
                    <a:pt x="16699" y="1194"/>
                  </a:moveTo>
                  <a:cubicBezTo>
                    <a:pt x="16696" y="1195"/>
                    <a:pt x="16694" y="1197"/>
                    <a:pt x="16691" y="1199"/>
                  </a:cubicBezTo>
                  <a:cubicBezTo>
                    <a:pt x="16694" y="1197"/>
                    <a:pt x="16696" y="1195"/>
                    <a:pt x="16699" y="1194"/>
                  </a:cubicBezTo>
                  <a:close/>
                  <a:moveTo>
                    <a:pt x="14040" y="5638"/>
                  </a:moveTo>
                  <a:cubicBezTo>
                    <a:pt x="14040" y="5639"/>
                    <a:pt x="14039" y="5640"/>
                    <a:pt x="14038" y="5640"/>
                  </a:cubicBezTo>
                  <a:cubicBezTo>
                    <a:pt x="14039" y="5640"/>
                    <a:pt x="14040" y="5640"/>
                    <a:pt x="14040" y="5638"/>
                  </a:cubicBezTo>
                  <a:close/>
                  <a:moveTo>
                    <a:pt x="18419" y="1"/>
                  </a:moveTo>
                  <a:lnTo>
                    <a:pt x="18419" y="1"/>
                  </a:lnTo>
                  <a:cubicBezTo>
                    <a:pt x="18389" y="1"/>
                    <a:pt x="18267" y="77"/>
                    <a:pt x="18207" y="138"/>
                  </a:cubicBezTo>
                  <a:lnTo>
                    <a:pt x="18237" y="183"/>
                  </a:lnTo>
                  <a:cubicBezTo>
                    <a:pt x="18188" y="238"/>
                    <a:pt x="18171" y="249"/>
                    <a:pt x="18160" y="249"/>
                  </a:cubicBezTo>
                  <a:cubicBezTo>
                    <a:pt x="18153" y="249"/>
                    <a:pt x="18147" y="245"/>
                    <a:pt x="18138" y="245"/>
                  </a:cubicBezTo>
                  <a:cubicBezTo>
                    <a:pt x="18125" y="245"/>
                    <a:pt x="18103" y="252"/>
                    <a:pt x="18055" y="289"/>
                  </a:cubicBezTo>
                  <a:cubicBezTo>
                    <a:pt x="18010" y="259"/>
                    <a:pt x="18132" y="152"/>
                    <a:pt x="18237" y="61"/>
                  </a:cubicBezTo>
                  <a:lnTo>
                    <a:pt x="18237" y="61"/>
                  </a:lnTo>
                  <a:cubicBezTo>
                    <a:pt x="18132" y="138"/>
                    <a:pt x="18010" y="198"/>
                    <a:pt x="18010" y="259"/>
                  </a:cubicBezTo>
                  <a:cubicBezTo>
                    <a:pt x="17984" y="274"/>
                    <a:pt x="17969" y="279"/>
                    <a:pt x="17960" y="279"/>
                  </a:cubicBezTo>
                  <a:cubicBezTo>
                    <a:pt x="17941" y="279"/>
                    <a:pt x="17942" y="260"/>
                    <a:pt x="17923" y="260"/>
                  </a:cubicBezTo>
                  <a:cubicBezTo>
                    <a:pt x="17912" y="260"/>
                    <a:pt x="17894" y="267"/>
                    <a:pt x="17859" y="289"/>
                  </a:cubicBezTo>
                  <a:cubicBezTo>
                    <a:pt x="17782" y="365"/>
                    <a:pt x="17707" y="471"/>
                    <a:pt x="17586" y="532"/>
                  </a:cubicBezTo>
                  <a:lnTo>
                    <a:pt x="17586" y="516"/>
                  </a:lnTo>
                  <a:cubicBezTo>
                    <a:pt x="17328" y="653"/>
                    <a:pt x="17283" y="850"/>
                    <a:pt x="17040" y="971"/>
                  </a:cubicBezTo>
                  <a:lnTo>
                    <a:pt x="17055" y="941"/>
                  </a:lnTo>
                  <a:lnTo>
                    <a:pt x="17055" y="941"/>
                  </a:lnTo>
                  <a:cubicBezTo>
                    <a:pt x="16965" y="970"/>
                    <a:pt x="16847" y="1103"/>
                    <a:pt x="16699" y="1194"/>
                  </a:cubicBezTo>
                  <a:lnTo>
                    <a:pt x="16699" y="1194"/>
                  </a:lnTo>
                  <a:cubicBezTo>
                    <a:pt x="16715" y="1185"/>
                    <a:pt x="16731" y="1180"/>
                    <a:pt x="16742" y="1180"/>
                  </a:cubicBezTo>
                  <a:cubicBezTo>
                    <a:pt x="16763" y="1180"/>
                    <a:pt x="16768" y="1198"/>
                    <a:pt x="16721" y="1244"/>
                  </a:cubicBezTo>
                  <a:cubicBezTo>
                    <a:pt x="16539" y="1335"/>
                    <a:pt x="16464" y="1441"/>
                    <a:pt x="16327" y="1502"/>
                  </a:cubicBezTo>
                  <a:lnTo>
                    <a:pt x="16252" y="1623"/>
                  </a:lnTo>
                  <a:cubicBezTo>
                    <a:pt x="15706" y="2018"/>
                    <a:pt x="13659" y="3715"/>
                    <a:pt x="13099" y="4094"/>
                  </a:cubicBezTo>
                  <a:lnTo>
                    <a:pt x="13113" y="4064"/>
                  </a:lnTo>
                  <a:lnTo>
                    <a:pt x="13113" y="4064"/>
                  </a:lnTo>
                  <a:cubicBezTo>
                    <a:pt x="12294" y="4700"/>
                    <a:pt x="10566" y="5929"/>
                    <a:pt x="9748" y="6610"/>
                  </a:cubicBezTo>
                  <a:cubicBezTo>
                    <a:pt x="9581" y="6671"/>
                    <a:pt x="9399" y="6808"/>
                    <a:pt x="9262" y="6899"/>
                  </a:cubicBezTo>
                  <a:cubicBezTo>
                    <a:pt x="9280" y="6892"/>
                    <a:pt x="9294" y="6889"/>
                    <a:pt x="9304" y="6889"/>
                  </a:cubicBezTo>
                  <a:cubicBezTo>
                    <a:pt x="9336" y="6889"/>
                    <a:pt x="9325" y="6921"/>
                    <a:pt x="9278" y="6944"/>
                  </a:cubicBezTo>
                  <a:cubicBezTo>
                    <a:pt x="8838" y="7247"/>
                    <a:pt x="9262" y="7005"/>
                    <a:pt x="8838" y="7324"/>
                  </a:cubicBezTo>
                  <a:cubicBezTo>
                    <a:pt x="8369" y="7702"/>
                    <a:pt x="6412" y="9021"/>
                    <a:pt x="5958" y="9309"/>
                  </a:cubicBezTo>
                  <a:cubicBezTo>
                    <a:pt x="5745" y="9521"/>
                    <a:pt x="5428" y="9703"/>
                    <a:pt x="5215" y="9901"/>
                  </a:cubicBezTo>
                  <a:lnTo>
                    <a:pt x="5230" y="9870"/>
                  </a:lnTo>
                  <a:lnTo>
                    <a:pt x="5230" y="9870"/>
                  </a:lnTo>
                  <a:cubicBezTo>
                    <a:pt x="4987" y="10067"/>
                    <a:pt x="3532" y="11023"/>
                    <a:pt x="3259" y="11249"/>
                  </a:cubicBezTo>
                  <a:lnTo>
                    <a:pt x="3305" y="11235"/>
                  </a:lnTo>
                  <a:lnTo>
                    <a:pt x="3305" y="11235"/>
                  </a:lnTo>
                  <a:cubicBezTo>
                    <a:pt x="3077" y="11447"/>
                    <a:pt x="3063" y="11371"/>
                    <a:pt x="2850" y="11492"/>
                  </a:cubicBezTo>
                  <a:cubicBezTo>
                    <a:pt x="2926" y="11538"/>
                    <a:pt x="2729" y="11720"/>
                    <a:pt x="2653" y="11781"/>
                  </a:cubicBezTo>
                  <a:lnTo>
                    <a:pt x="2638" y="11765"/>
                  </a:lnTo>
                  <a:cubicBezTo>
                    <a:pt x="2517" y="11871"/>
                    <a:pt x="2274" y="12129"/>
                    <a:pt x="2077" y="12280"/>
                  </a:cubicBezTo>
                  <a:lnTo>
                    <a:pt x="2062" y="12250"/>
                  </a:lnTo>
                  <a:cubicBezTo>
                    <a:pt x="1910" y="12401"/>
                    <a:pt x="1577" y="12614"/>
                    <a:pt x="1456" y="12705"/>
                  </a:cubicBezTo>
                  <a:cubicBezTo>
                    <a:pt x="1167" y="12902"/>
                    <a:pt x="682" y="13159"/>
                    <a:pt x="334" y="13478"/>
                  </a:cubicBezTo>
                  <a:lnTo>
                    <a:pt x="15" y="13554"/>
                  </a:lnTo>
                  <a:lnTo>
                    <a:pt x="0" y="13584"/>
                  </a:lnTo>
                  <a:cubicBezTo>
                    <a:pt x="0" y="13584"/>
                    <a:pt x="409" y="14924"/>
                    <a:pt x="1050" y="14924"/>
                  </a:cubicBezTo>
                  <a:cubicBezTo>
                    <a:pt x="1074" y="14924"/>
                    <a:pt x="1098" y="14922"/>
                    <a:pt x="1122" y="14918"/>
                  </a:cubicBezTo>
                  <a:lnTo>
                    <a:pt x="1137" y="14948"/>
                  </a:lnTo>
                  <a:lnTo>
                    <a:pt x="1228" y="14873"/>
                  </a:lnTo>
                  <a:cubicBezTo>
                    <a:pt x="1343" y="14822"/>
                    <a:pt x="1383" y="14760"/>
                    <a:pt x="1401" y="14760"/>
                  </a:cubicBezTo>
                  <a:cubicBezTo>
                    <a:pt x="1405" y="14760"/>
                    <a:pt x="1407" y="14762"/>
                    <a:pt x="1410" y="14766"/>
                  </a:cubicBezTo>
                  <a:lnTo>
                    <a:pt x="1243" y="14888"/>
                  </a:lnTo>
                  <a:cubicBezTo>
                    <a:pt x="1281" y="14865"/>
                    <a:pt x="1301" y="14856"/>
                    <a:pt x="1310" y="14856"/>
                  </a:cubicBezTo>
                  <a:cubicBezTo>
                    <a:pt x="1330" y="14856"/>
                    <a:pt x="1295" y="14902"/>
                    <a:pt x="1274" y="14934"/>
                  </a:cubicBezTo>
                  <a:cubicBezTo>
                    <a:pt x="1319" y="14903"/>
                    <a:pt x="1365" y="14873"/>
                    <a:pt x="1410" y="14857"/>
                  </a:cubicBezTo>
                  <a:cubicBezTo>
                    <a:pt x="1415" y="14847"/>
                    <a:pt x="1415" y="14844"/>
                    <a:pt x="1412" y="14844"/>
                  </a:cubicBezTo>
                  <a:lnTo>
                    <a:pt x="1412" y="14844"/>
                  </a:lnTo>
                  <a:cubicBezTo>
                    <a:pt x="1405" y="14844"/>
                    <a:pt x="1385" y="14857"/>
                    <a:pt x="1365" y="14857"/>
                  </a:cubicBezTo>
                  <a:cubicBezTo>
                    <a:pt x="1425" y="14797"/>
                    <a:pt x="1486" y="14706"/>
                    <a:pt x="1577" y="14675"/>
                  </a:cubicBezTo>
                  <a:cubicBezTo>
                    <a:pt x="1611" y="14650"/>
                    <a:pt x="1630" y="14642"/>
                    <a:pt x="1642" y="14642"/>
                  </a:cubicBezTo>
                  <a:cubicBezTo>
                    <a:pt x="1660" y="14642"/>
                    <a:pt x="1664" y="14658"/>
                    <a:pt x="1685" y="14658"/>
                  </a:cubicBezTo>
                  <a:cubicBezTo>
                    <a:pt x="1701" y="14658"/>
                    <a:pt x="1726" y="14648"/>
                    <a:pt x="1773" y="14615"/>
                  </a:cubicBezTo>
                  <a:cubicBezTo>
                    <a:pt x="2531" y="14115"/>
                    <a:pt x="3289" y="13630"/>
                    <a:pt x="4047" y="13084"/>
                  </a:cubicBezTo>
                  <a:cubicBezTo>
                    <a:pt x="4063" y="13084"/>
                    <a:pt x="4047" y="13099"/>
                    <a:pt x="4033" y="13115"/>
                  </a:cubicBezTo>
                  <a:cubicBezTo>
                    <a:pt x="4245" y="12947"/>
                    <a:pt x="4457" y="12811"/>
                    <a:pt x="4654" y="12644"/>
                  </a:cubicBezTo>
                  <a:cubicBezTo>
                    <a:pt x="4684" y="12629"/>
                    <a:pt x="4706" y="12625"/>
                    <a:pt x="4725" y="12625"/>
                  </a:cubicBezTo>
                  <a:cubicBezTo>
                    <a:pt x="4744" y="12625"/>
                    <a:pt x="4760" y="12629"/>
                    <a:pt x="4775" y="12629"/>
                  </a:cubicBezTo>
                  <a:cubicBezTo>
                    <a:pt x="4745" y="12629"/>
                    <a:pt x="5033" y="12417"/>
                    <a:pt x="5321" y="12205"/>
                  </a:cubicBezTo>
                  <a:cubicBezTo>
                    <a:pt x="5472" y="12098"/>
                    <a:pt x="5609" y="11993"/>
                    <a:pt x="5731" y="11902"/>
                  </a:cubicBezTo>
                  <a:cubicBezTo>
                    <a:pt x="5836" y="11825"/>
                    <a:pt x="5927" y="11765"/>
                    <a:pt x="5927" y="11765"/>
                  </a:cubicBezTo>
                  <a:lnTo>
                    <a:pt x="5897" y="11704"/>
                  </a:lnTo>
                  <a:cubicBezTo>
                    <a:pt x="5984" y="11641"/>
                    <a:pt x="6022" y="11628"/>
                    <a:pt x="6047" y="11628"/>
                  </a:cubicBezTo>
                  <a:cubicBezTo>
                    <a:pt x="6064" y="11628"/>
                    <a:pt x="6075" y="11634"/>
                    <a:pt x="6091" y="11634"/>
                  </a:cubicBezTo>
                  <a:cubicBezTo>
                    <a:pt x="6113" y="11634"/>
                    <a:pt x="6145" y="11623"/>
                    <a:pt x="6216" y="11568"/>
                  </a:cubicBezTo>
                  <a:cubicBezTo>
                    <a:pt x="6230" y="11417"/>
                    <a:pt x="6564" y="11326"/>
                    <a:pt x="6610" y="11235"/>
                  </a:cubicBezTo>
                  <a:cubicBezTo>
                    <a:pt x="6610" y="11235"/>
                    <a:pt x="6672" y="11190"/>
                    <a:pt x="6708" y="11190"/>
                  </a:cubicBezTo>
                  <a:cubicBezTo>
                    <a:pt x="6719" y="11190"/>
                    <a:pt x="6728" y="11194"/>
                    <a:pt x="6731" y="11204"/>
                  </a:cubicBezTo>
                  <a:cubicBezTo>
                    <a:pt x="6731" y="11128"/>
                    <a:pt x="6822" y="11114"/>
                    <a:pt x="6883" y="11053"/>
                  </a:cubicBezTo>
                  <a:cubicBezTo>
                    <a:pt x="6888" y="11043"/>
                    <a:pt x="6886" y="11039"/>
                    <a:pt x="6880" y="11039"/>
                  </a:cubicBezTo>
                  <a:cubicBezTo>
                    <a:pt x="6869" y="11039"/>
                    <a:pt x="6843" y="11053"/>
                    <a:pt x="6822" y="11053"/>
                  </a:cubicBezTo>
                  <a:lnTo>
                    <a:pt x="6958" y="10932"/>
                  </a:lnTo>
                  <a:cubicBezTo>
                    <a:pt x="6984" y="10921"/>
                    <a:pt x="7004" y="10916"/>
                    <a:pt x="7018" y="10916"/>
                  </a:cubicBezTo>
                  <a:cubicBezTo>
                    <a:pt x="7045" y="10916"/>
                    <a:pt x="7044" y="10936"/>
                    <a:pt x="7004" y="10976"/>
                  </a:cubicBezTo>
                  <a:cubicBezTo>
                    <a:pt x="7398" y="10719"/>
                    <a:pt x="9293" y="9446"/>
                    <a:pt x="9687" y="9127"/>
                  </a:cubicBezTo>
                  <a:lnTo>
                    <a:pt x="9687" y="9127"/>
                  </a:lnTo>
                  <a:cubicBezTo>
                    <a:pt x="9617" y="9142"/>
                    <a:pt x="9519" y="9235"/>
                    <a:pt x="9432" y="9235"/>
                  </a:cubicBezTo>
                  <a:cubicBezTo>
                    <a:pt x="9426" y="9235"/>
                    <a:pt x="9420" y="9235"/>
                    <a:pt x="9414" y="9234"/>
                  </a:cubicBezTo>
                  <a:cubicBezTo>
                    <a:pt x="9505" y="9127"/>
                    <a:pt x="9581" y="9127"/>
                    <a:pt x="9612" y="9052"/>
                  </a:cubicBezTo>
                  <a:cubicBezTo>
                    <a:pt x="9623" y="9059"/>
                    <a:pt x="9636" y="9063"/>
                    <a:pt x="9650" y="9063"/>
                  </a:cubicBezTo>
                  <a:cubicBezTo>
                    <a:pt x="9737" y="9063"/>
                    <a:pt x="9865" y="8927"/>
                    <a:pt x="9978" y="8927"/>
                  </a:cubicBezTo>
                  <a:cubicBezTo>
                    <a:pt x="9987" y="8927"/>
                    <a:pt x="9997" y="8928"/>
                    <a:pt x="10006" y="8930"/>
                  </a:cubicBezTo>
                  <a:lnTo>
                    <a:pt x="10006" y="8870"/>
                  </a:lnTo>
                  <a:lnTo>
                    <a:pt x="10081" y="8854"/>
                  </a:lnTo>
                  <a:cubicBezTo>
                    <a:pt x="10536" y="8460"/>
                    <a:pt x="10172" y="8749"/>
                    <a:pt x="10612" y="8460"/>
                  </a:cubicBezTo>
                  <a:cubicBezTo>
                    <a:pt x="10855" y="8278"/>
                    <a:pt x="10930" y="8126"/>
                    <a:pt x="11082" y="8051"/>
                  </a:cubicBezTo>
                  <a:lnTo>
                    <a:pt x="11082" y="8051"/>
                  </a:lnTo>
                  <a:cubicBezTo>
                    <a:pt x="11071" y="8056"/>
                    <a:pt x="11054" y="8060"/>
                    <a:pt x="11040" y="8060"/>
                  </a:cubicBezTo>
                  <a:cubicBezTo>
                    <a:pt x="11015" y="8060"/>
                    <a:pt x="10998" y="8049"/>
                    <a:pt x="11037" y="8021"/>
                  </a:cubicBezTo>
                  <a:lnTo>
                    <a:pt x="11037" y="8021"/>
                  </a:lnTo>
                  <a:cubicBezTo>
                    <a:pt x="11040" y="8023"/>
                    <a:pt x="11044" y="8024"/>
                    <a:pt x="11047" y="8024"/>
                  </a:cubicBezTo>
                  <a:cubicBezTo>
                    <a:pt x="11093" y="8024"/>
                    <a:pt x="11178" y="7881"/>
                    <a:pt x="11235" y="7881"/>
                  </a:cubicBezTo>
                  <a:cubicBezTo>
                    <a:pt x="11240" y="7881"/>
                    <a:pt x="11245" y="7882"/>
                    <a:pt x="11249" y="7884"/>
                  </a:cubicBezTo>
                  <a:cubicBezTo>
                    <a:pt x="11310" y="7823"/>
                    <a:pt x="11506" y="7687"/>
                    <a:pt x="11401" y="7687"/>
                  </a:cubicBezTo>
                  <a:cubicBezTo>
                    <a:pt x="11443" y="7687"/>
                    <a:pt x="11544" y="7628"/>
                    <a:pt x="11571" y="7628"/>
                  </a:cubicBezTo>
                  <a:cubicBezTo>
                    <a:pt x="11582" y="7628"/>
                    <a:pt x="11580" y="7640"/>
                    <a:pt x="11552" y="7672"/>
                  </a:cubicBezTo>
                  <a:cubicBezTo>
                    <a:pt x="11627" y="7627"/>
                    <a:pt x="11688" y="7596"/>
                    <a:pt x="11718" y="7550"/>
                  </a:cubicBezTo>
                  <a:lnTo>
                    <a:pt x="11718" y="7550"/>
                  </a:lnTo>
                  <a:lnTo>
                    <a:pt x="11627" y="7581"/>
                  </a:lnTo>
                  <a:cubicBezTo>
                    <a:pt x="11825" y="7429"/>
                    <a:pt x="11977" y="7384"/>
                    <a:pt x="12068" y="7247"/>
                  </a:cubicBezTo>
                  <a:lnTo>
                    <a:pt x="12068" y="7247"/>
                  </a:lnTo>
                  <a:lnTo>
                    <a:pt x="11977" y="7277"/>
                  </a:lnTo>
                  <a:cubicBezTo>
                    <a:pt x="12082" y="7199"/>
                    <a:pt x="12175" y="7120"/>
                    <a:pt x="12257" y="7120"/>
                  </a:cubicBezTo>
                  <a:cubicBezTo>
                    <a:pt x="12270" y="7120"/>
                    <a:pt x="12282" y="7122"/>
                    <a:pt x="12294" y="7126"/>
                  </a:cubicBezTo>
                  <a:lnTo>
                    <a:pt x="12173" y="7233"/>
                  </a:lnTo>
                  <a:cubicBezTo>
                    <a:pt x="12385" y="7081"/>
                    <a:pt x="12507" y="6990"/>
                    <a:pt x="12644" y="6838"/>
                  </a:cubicBezTo>
                  <a:lnTo>
                    <a:pt x="12644" y="6838"/>
                  </a:lnTo>
                  <a:lnTo>
                    <a:pt x="12583" y="6883"/>
                  </a:lnTo>
                  <a:cubicBezTo>
                    <a:pt x="12765" y="6671"/>
                    <a:pt x="13871" y="5792"/>
                    <a:pt x="14023" y="5580"/>
                  </a:cubicBezTo>
                  <a:lnTo>
                    <a:pt x="14023" y="5580"/>
                  </a:lnTo>
                  <a:lnTo>
                    <a:pt x="13901" y="5610"/>
                  </a:lnTo>
                  <a:lnTo>
                    <a:pt x="14038" y="5445"/>
                  </a:lnTo>
                  <a:lnTo>
                    <a:pt x="14038" y="5445"/>
                  </a:lnTo>
                  <a:cubicBezTo>
                    <a:pt x="14025" y="5464"/>
                    <a:pt x="14050" y="5621"/>
                    <a:pt x="14040" y="5638"/>
                  </a:cubicBezTo>
                  <a:lnTo>
                    <a:pt x="14040" y="5638"/>
                  </a:lnTo>
                  <a:cubicBezTo>
                    <a:pt x="14209" y="5501"/>
                    <a:pt x="14783" y="5093"/>
                    <a:pt x="15342" y="4655"/>
                  </a:cubicBezTo>
                  <a:cubicBezTo>
                    <a:pt x="15888" y="4231"/>
                    <a:pt x="16448" y="3791"/>
                    <a:pt x="16616" y="3685"/>
                  </a:cubicBezTo>
                  <a:cubicBezTo>
                    <a:pt x="16654" y="3662"/>
                    <a:pt x="16677" y="3654"/>
                    <a:pt x="16692" y="3654"/>
                  </a:cubicBezTo>
                  <a:cubicBezTo>
                    <a:pt x="16735" y="3654"/>
                    <a:pt x="16695" y="3730"/>
                    <a:pt x="16707" y="3730"/>
                  </a:cubicBezTo>
                  <a:cubicBezTo>
                    <a:pt x="16858" y="3594"/>
                    <a:pt x="16737" y="3639"/>
                    <a:pt x="16873" y="3534"/>
                  </a:cubicBezTo>
                  <a:cubicBezTo>
                    <a:pt x="16878" y="3532"/>
                    <a:pt x="16882" y="3531"/>
                    <a:pt x="16886" y="3531"/>
                  </a:cubicBezTo>
                  <a:cubicBezTo>
                    <a:pt x="16912" y="3531"/>
                    <a:pt x="16887" y="3580"/>
                    <a:pt x="16873" y="3594"/>
                  </a:cubicBezTo>
                  <a:cubicBezTo>
                    <a:pt x="16933" y="3548"/>
                    <a:pt x="17010" y="3518"/>
                    <a:pt x="16994" y="3487"/>
                  </a:cubicBezTo>
                  <a:lnTo>
                    <a:pt x="16994" y="3487"/>
                  </a:lnTo>
                  <a:cubicBezTo>
                    <a:pt x="16973" y="3498"/>
                    <a:pt x="16957" y="3502"/>
                    <a:pt x="16944" y="3502"/>
                  </a:cubicBezTo>
                  <a:cubicBezTo>
                    <a:pt x="16900" y="3502"/>
                    <a:pt x="16889" y="3454"/>
                    <a:pt x="16842" y="3443"/>
                  </a:cubicBezTo>
                  <a:lnTo>
                    <a:pt x="17024" y="3321"/>
                  </a:lnTo>
                  <a:lnTo>
                    <a:pt x="17040" y="3352"/>
                  </a:lnTo>
                  <a:cubicBezTo>
                    <a:pt x="17085" y="3321"/>
                    <a:pt x="17070" y="3184"/>
                    <a:pt x="17267" y="3063"/>
                  </a:cubicBezTo>
                  <a:cubicBezTo>
                    <a:pt x="17570" y="2851"/>
                    <a:pt x="17889" y="2594"/>
                    <a:pt x="18192" y="2366"/>
                  </a:cubicBezTo>
                  <a:lnTo>
                    <a:pt x="18192" y="2366"/>
                  </a:lnTo>
                  <a:cubicBezTo>
                    <a:pt x="18192" y="2396"/>
                    <a:pt x="18146" y="2457"/>
                    <a:pt x="18086" y="2517"/>
                  </a:cubicBezTo>
                  <a:cubicBezTo>
                    <a:pt x="18132" y="2487"/>
                    <a:pt x="18192" y="2426"/>
                    <a:pt x="18237" y="2412"/>
                  </a:cubicBezTo>
                  <a:lnTo>
                    <a:pt x="18237" y="2412"/>
                  </a:lnTo>
                  <a:cubicBezTo>
                    <a:pt x="18227" y="2414"/>
                    <a:pt x="18220" y="2416"/>
                    <a:pt x="18216" y="2416"/>
                  </a:cubicBezTo>
                  <a:cubicBezTo>
                    <a:pt x="18173" y="2416"/>
                    <a:pt x="18305" y="2317"/>
                    <a:pt x="18282" y="2317"/>
                  </a:cubicBezTo>
                  <a:cubicBezTo>
                    <a:pt x="18279" y="2317"/>
                    <a:pt x="18274" y="2318"/>
                    <a:pt x="18267" y="2321"/>
                  </a:cubicBezTo>
                  <a:cubicBezTo>
                    <a:pt x="18435" y="2078"/>
                    <a:pt x="18768" y="1927"/>
                    <a:pt x="18920" y="1729"/>
                  </a:cubicBezTo>
                  <a:cubicBezTo>
                    <a:pt x="18874" y="1638"/>
                    <a:pt x="18344" y="183"/>
                    <a:pt x="18283" y="92"/>
                  </a:cubicBezTo>
                  <a:cubicBezTo>
                    <a:pt x="18344" y="47"/>
                    <a:pt x="18405" y="16"/>
                    <a:pt x="18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6619700" y="3294225"/>
              <a:ext cx="7250" cy="4225"/>
            </a:xfrm>
            <a:custGeom>
              <a:rect b="b" l="l" r="r" t="t"/>
              <a:pathLst>
                <a:path extrusionOk="0" h="169" w="290">
                  <a:moveTo>
                    <a:pt x="290" y="1"/>
                  </a:moveTo>
                  <a:cubicBezTo>
                    <a:pt x="199" y="16"/>
                    <a:pt x="108" y="77"/>
                    <a:pt x="1" y="168"/>
                  </a:cubicBezTo>
                  <a:cubicBezTo>
                    <a:pt x="92" y="152"/>
                    <a:pt x="199" y="77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6626925" y="3294225"/>
              <a:ext cx="400" cy="25"/>
            </a:xfrm>
            <a:custGeom>
              <a:rect b="b" l="l" r="r" t="t"/>
              <a:pathLst>
                <a:path extrusionOk="0" h="1" w="16">
                  <a:moveTo>
                    <a:pt x="15" y="1"/>
                  </a:moveTo>
                  <a:lnTo>
                    <a:pt x="1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6592825" y="2887150"/>
              <a:ext cx="504850" cy="407875"/>
            </a:xfrm>
            <a:custGeom>
              <a:rect b="b" l="l" r="r" t="t"/>
              <a:pathLst>
                <a:path extrusionOk="0" h="16315" w="20194">
                  <a:moveTo>
                    <a:pt x="14788" y="5803"/>
                  </a:moveTo>
                  <a:cubicBezTo>
                    <a:pt x="14785" y="5805"/>
                    <a:pt x="14783" y="5807"/>
                    <a:pt x="14781" y="5809"/>
                  </a:cubicBezTo>
                  <a:cubicBezTo>
                    <a:pt x="14784" y="5809"/>
                    <a:pt x="14786" y="5807"/>
                    <a:pt x="14788" y="5803"/>
                  </a:cubicBezTo>
                  <a:close/>
                  <a:moveTo>
                    <a:pt x="11597" y="8386"/>
                  </a:moveTo>
                  <a:lnTo>
                    <a:pt x="11597" y="8386"/>
                  </a:lnTo>
                  <a:cubicBezTo>
                    <a:pt x="11589" y="8389"/>
                    <a:pt x="11582" y="8393"/>
                    <a:pt x="11575" y="8397"/>
                  </a:cubicBezTo>
                  <a:lnTo>
                    <a:pt x="11575" y="8397"/>
                  </a:lnTo>
                  <a:cubicBezTo>
                    <a:pt x="11584" y="8394"/>
                    <a:pt x="11593" y="8390"/>
                    <a:pt x="11597" y="8386"/>
                  </a:cubicBezTo>
                  <a:close/>
                  <a:moveTo>
                    <a:pt x="19850" y="0"/>
                  </a:moveTo>
                  <a:cubicBezTo>
                    <a:pt x="19807" y="0"/>
                    <a:pt x="19687" y="69"/>
                    <a:pt x="19632" y="139"/>
                  </a:cubicBezTo>
                  <a:lnTo>
                    <a:pt x="19647" y="184"/>
                  </a:lnTo>
                  <a:cubicBezTo>
                    <a:pt x="19583" y="242"/>
                    <a:pt x="19562" y="251"/>
                    <a:pt x="19548" y="251"/>
                  </a:cubicBezTo>
                  <a:cubicBezTo>
                    <a:pt x="19542" y="251"/>
                    <a:pt x="19538" y="250"/>
                    <a:pt x="19532" y="250"/>
                  </a:cubicBezTo>
                  <a:cubicBezTo>
                    <a:pt x="19517" y="250"/>
                    <a:pt x="19496" y="257"/>
                    <a:pt x="19435" y="305"/>
                  </a:cubicBezTo>
                  <a:cubicBezTo>
                    <a:pt x="19405" y="260"/>
                    <a:pt x="19541" y="154"/>
                    <a:pt x="19662" y="63"/>
                  </a:cubicBezTo>
                  <a:lnTo>
                    <a:pt x="19662" y="63"/>
                  </a:lnTo>
                  <a:cubicBezTo>
                    <a:pt x="19541" y="139"/>
                    <a:pt x="19419" y="184"/>
                    <a:pt x="19389" y="260"/>
                  </a:cubicBezTo>
                  <a:cubicBezTo>
                    <a:pt x="19364" y="275"/>
                    <a:pt x="19349" y="280"/>
                    <a:pt x="19341" y="280"/>
                  </a:cubicBezTo>
                  <a:cubicBezTo>
                    <a:pt x="19324" y="280"/>
                    <a:pt x="19329" y="262"/>
                    <a:pt x="19309" y="262"/>
                  </a:cubicBezTo>
                  <a:cubicBezTo>
                    <a:pt x="19298" y="262"/>
                    <a:pt x="19277" y="269"/>
                    <a:pt x="19238" y="291"/>
                  </a:cubicBezTo>
                  <a:cubicBezTo>
                    <a:pt x="19147" y="366"/>
                    <a:pt x="19056" y="487"/>
                    <a:pt x="18934" y="533"/>
                  </a:cubicBezTo>
                  <a:cubicBezTo>
                    <a:pt x="18647" y="669"/>
                    <a:pt x="18571" y="867"/>
                    <a:pt x="18313" y="988"/>
                  </a:cubicBezTo>
                  <a:lnTo>
                    <a:pt x="18328" y="958"/>
                  </a:lnTo>
                  <a:lnTo>
                    <a:pt x="18328" y="958"/>
                  </a:lnTo>
                  <a:cubicBezTo>
                    <a:pt x="18237" y="988"/>
                    <a:pt x="18085" y="1140"/>
                    <a:pt x="17919" y="1215"/>
                  </a:cubicBezTo>
                  <a:cubicBezTo>
                    <a:pt x="17934" y="1210"/>
                    <a:pt x="17950" y="1207"/>
                    <a:pt x="17963" y="1207"/>
                  </a:cubicBezTo>
                  <a:cubicBezTo>
                    <a:pt x="17988" y="1207"/>
                    <a:pt x="17995" y="1220"/>
                    <a:pt x="17934" y="1261"/>
                  </a:cubicBezTo>
                  <a:cubicBezTo>
                    <a:pt x="17752" y="1366"/>
                    <a:pt x="17646" y="1473"/>
                    <a:pt x="17495" y="1534"/>
                  </a:cubicBezTo>
                  <a:lnTo>
                    <a:pt x="17404" y="1655"/>
                  </a:lnTo>
                  <a:cubicBezTo>
                    <a:pt x="16797" y="2064"/>
                    <a:pt x="14463" y="3777"/>
                    <a:pt x="13871" y="4232"/>
                  </a:cubicBezTo>
                  <a:lnTo>
                    <a:pt x="13887" y="4216"/>
                  </a:lnTo>
                  <a:lnTo>
                    <a:pt x="13887" y="4216"/>
                  </a:lnTo>
                  <a:cubicBezTo>
                    <a:pt x="12992" y="4883"/>
                    <a:pt x="11128" y="6248"/>
                    <a:pt x="10218" y="6976"/>
                  </a:cubicBezTo>
                  <a:cubicBezTo>
                    <a:pt x="10051" y="7052"/>
                    <a:pt x="9854" y="7204"/>
                    <a:pt x="9703" y="7309"/>
                  </a:cubicBezTo>
                  <a:cubicBezTo>
                    <a:pt x="9729" y="7296"/>
                    <a:pt x="9747" y="7290"/>
                    <a:pt x="9756" y="7290"/>
                  </a:cubicBezTo>
                  <a:cubicBezTo>
                    <a:pt x="9780" y="7290"/>
                    <a:pt x="9760" y="7322"/>
                    <a:pt x="9717" y="7355"/>
                  </a:cubicBezTo>
                  <a:cubicBezTo>
                    <a:pt x="9262" y="7689"/>
                    <a:pt x="9703" y="7400"/>
                    <a:pt x="9262" y="7764"/>
                  </a:cubicBezTo>
                  <a:cubicBezTo>
                    <a:pt x="8747" y="8204"/>
                    <a:pt x="6701" y="9704"/>
                    <a:pt x="6200" y="10038"/>
                  </a:cubicBezTo>
                  <a:cubicBezTo>
                    <a:pt x="5988" y="10280"/>
                    <a:pt x="5640" y="10478"/>
                    <a:pt x="5427" y="10705"/>
                  </a:cubicBezTo>
                  <a:lnTo>
                    <a:pt x="5442" y="10675"/>
                  </a:lnTo>
                  <a:lnTo>
                    <a:pt x="5442" y="10675"/>
                  </a:lnTo>
                  <a:cubicBezTo>
                    <a:pt x="5321" y="10781"/>
                    <a:pt x="4851" y="11099"/>
                    <a:pt x="4411" y="11463"/>
                  </a:cubicBezTo>
                  <a:cubicBezTo>
                    <a:pt x="3972" y="11796"/>
                    <a:pt x="3517" y="12160"/>
                    <a:pt x="3380" y="12281"/>
                  </a:cubicBezTo>
                  <a:lnTo>
                    <a:pt x="3426" y="12267"/>
                  </a:lnTo>
                  <a:lnTo>
                    <a:pt x="3426" y="12267"/>
                  </a:lnTo>
                  <a:cubicBezTo>
                    <a:pt x="3184" y="12509"/>
                    <a:pt x="3184" y="12419"/>
                    <a:pt x="2956" y="12570"/>
                  </a:cubicBezTo>
                  <a:cubicBezTo>
                    <a:pt x="3032" y="12600"/>
                    <a:pt x="2834" y="12827"/>
                    <a:pt x="2743" y="12904"/>
                  </a:cubicBezTo>
                  <a:lnTo>
                    <a:pt x="2743" y="12888"/>
                  </a:lnTo>
                  <a:cubicBezTo>
                    <a:pt x="2622" y="12995"/>
                    <a:pt x="2365" y="13282"/>
                    <a:pt x="2153" y="13464"/>
                  </a:cubicBezTo>
                  <a:lnTo>
                    <a:pt x="2137" y="13434"/>
                  </a:lnTo>
                  <a:cubicBezTo>
                    <a:pt x="1985" y="13601"/>
                    <a:pt x="1637" y="13874"/>
                    <a:pt x="1516" y="13979"/>
                  </a:cubicBezTo>
                  <a:cubicBezTo>
                    <a:pt x="1213" y="14192"/>
                    <a:pt x="712" y="14511"/>
                    <a:pt x="364" y="14874"/>
                  </a:cubicBezTo>
                  <a:lnTo>
                    <a:pt x="30" y="14980"/>
                  </a:lnTo>
                  <a:lnTo>
                    <a:pt x="0" y="15026"/>
                  </a:lnTo>
                  <a:cubicBezTo>
                    <a:pt x="0" y="15026"/>
                    <a:pt x="456" y="16285"/>
                    <a:pt x="1102" y="16285"/>
                  </a:cubicBezTo>
                  <a:cubicBezTo>
                    <a:pt x="1143" y="16285"/>
                    <a:pt x="1185" y="16280"/>
                    <a:pt x="1227" y="16269"/>
                  </a:cubicBezTo>
                  <a:lnTo>
                    <a:pt x="1243" y="16314"/>
                  </a:lnTo>
                  <a:lnTo>
                    <a:pt x="1334" y="16223"/>
                  </a:lnTo>
                  <a:cubicBezTo>
                    <a:pt x="1449" y="16146"/>
                    <a:pt x="1489" y="16080"/>
                    <a:pt x="1507" y="16080"/>
                  </a:cubicBezTo>
                  <a:cubicBezTo>
                    <a:pt x="1511" y="16080"/>
                    <a:pt x="1514" y="16083"/>
                    <a:pt x="1516" y="16087"/>
                  </a:cubicBezTo>
                  <a:lnTo>
                    <a:pt x="1349" y="16223"/>
                  </a:lnTo>
                  <a:cubicBezTo>
                    <a:pt x="1390" y="16195"/>
                    <a:pt x="1412" y="16185"/>
                    <a:pt x="1422" y="16185"/>
                  </a:cubicBezTo>
                  <a:cubicBezTo>
                    <a:pt x="1444" y="16185"/>
                    <a:pt x="1400" y="16241"/>
                    <a:pt x="1379" y="16284"/>
                  </a:cubicBezTo>
                  <a:cubicBezTo>
                    <a:pt x="1425" y="16239"/>
                    <a:pt x="1486" y="16209"/>
                    <a:pt x="1531" y="16178"/>
                  </a:cubicBezTo>
                  <a:cubicBezTo>
                    <a:pt x="1536" y="16169"/>
                    <a:pt x="1535" y="16165"/>
                    <a:pt x="1530" y="16165"/>
                  </a:cubicBezTo>
                  <a:cubicBezTo>
                    <a:pt x="1519" y="16165"/>
                    <a:pt x="1491" y="16183"/>
                    <a:pt x="1470" y="16193"/>
                  </a:cubicBezTo>
                  <a:cubicBezTo>
                    <a:pt x="1531" y="16118"/>
                    <a:pt x="1607" y="16027"/>
                    <a:pt x="1698" y="15966"/>
                  </a:cubicBezTo>
                  <a:cubicBezTo>
                    <a:pt x="1732" y="15940"/>
                    <a:pt x="1751" y="15933"/>
                    <a:pt x="1763" y="15933"/>
                  </a:cubicBezTo>
                  <a:cubicBezTo>
                    <a:pt x="1781" y="15933"/>
                    <a:pt x="1786" y="15948"/>
                    <a:pt x="1806" y="15948"/>
                  </a:cubicBezTo>
                  <a:cubicBezTo>
                    <a:pt x="1822" y="15948"/>
                    <a:pt x="1847" y="15939"/>
                    <a:pt x="1895" y="15905"/>
                  </a:cubicBezTo>
                  <a:cubicBezTo>
                    <a:pt x="2683" y="15299"/>
                    <a:pt x="3457" y="14737"/>
                    <a:pt x="4229" y="14086"/>
                  </a:cubicBezTo>
                  <a:cubicBezTo>
                    <a:pt x="4259" y="14086"/>
                    <a:pt x="4245" y="14116"/>
                    <a:pt x="4229" y="14131"/>
                  </a:cubicBezTo>
                  <a:cubicBezTo>
                    <a:pt x="4457" y="13935"/>
                    <a:pt x="4669" y="13767"/>
                    <a:pt x="4866" y="13571"/>
                  </a:cubicBezTo>
                  <a:cubicBezTo>
                    <a:pt x="4905" y="13555"/>
                    <a:pt x="4932" y="13551"/>
                    <a:pt x="4953" y="13551"/>
                  </a:cubicBezTo>
                  <a:cubicBezTo>
                    <a:pt x="4973" y="13551"/>
                    <a:pt x="4988" y="13555"/>
                    <a:pt x="5003" y="13555"/>
                  </a:cubicBezTo>
                  <a:cubicBezTo>
                    <a:pt x="4943" y="13555"/>
                    <a:pt x="6136" y="12570"/>
                    <a:pt x="6184" y="12570"/>
                  </a:cubicBezTo>
                  <a:cubicBezTo>
                    <a:pt x="6185" y="12570"/>
                    <a:pt x="6185" y="12570"/>
                    <a:pt x="6185" y="12570"/>
                  </a:cubicBezTo>
                  <a:lnTo>
                    <a:pt x="6155" y="12494"/>
                  </a:lnTo>
                  <a:cubicBezTo>
                    <a:pt x="6252" y="12421"/>
                    <a:pt x="6291" y="12409"/>
                    <a:pt x="6316" y="12409"/>
                  </a:cubicBezTo>
                  <a:cubicBezTo>
                    <a:pt x="6329" y="12409"/>
                    <a:pt x="6338" y="12412"/>
                    <a:pt x="6350" y="12412"/>
                  </a:cubicBezTo>
                  <a:cubicBezTo>
                    <a:pt x="6372" y="12412"/>
                    <a:pt x="6404" y="12400"/>
                    <a:pt x="6489" y="12328"/>
                  </a:cubicBezTo>
                  <a:cubicBezTo>
                    <a:pt x="6503" y="12176"/>
                    <a:pt x="6852" y="12055"/>
                    <a:pt x="6897" y="11948"/>
                  </a:cubicBezTo>
                  <a:cubicBezTo>
                    <a:pt x="6897" y="11949"/>
                    <a:pt x="6898" y="11950"/>
                    <a:pt x="6900" y="11950"/>
                  </a:cubicBezTo>
                  <a:cubicBezTo>
                    <a:pt x="6914" y="11950"/>
                    <a:pt x="6975" y="11910"/>
                    <a:pt x="7004" y="11910"/>
                  </a:cubicBezTo>
                  <a:cubicBezTo>
                    <a:pt x="7011" y="11910"/>
                    <a:pt x="7016" y="11913"/>
                    <a:pt x="7019" y="11918"/>
                  </a:cubicBezTo>
                  <a:cubicBezTo>
                    <a:pt x="7019" y="11842"/>
                    <a:pt x="7125" y="11827"/>
                    <a:pt x="7186" y="11751"/>
                  </a:cubicBezTo>
                  <a:cubicBezTo>
                    <a:pt x="7191" y="11741"/>
                    <a:pt x="7189" y="11738"/>
                    <a:pt x="7183" y="11738"/>
                  </a:cubicBezTo>
                  <a:cubicBezTo>
                    <a:pt x="7172" y="11738"/>
                    <a:pt x="7146" y="11751"/>
                    <a:pt x="7125" y="11751"/>
                  </a:cubicBezTo>
                  <a:lnTo>
                    <a:pt x="7277" y="11630"/>
                  </a:lnTo>
                  <a:cubicBezTo>
                    <a:pt x="7298" y="11614"/>
                    <a:pt x="7317" y="11607"/>
                    <a:pt x="7331" y="11607"/>
                  </a:cubicBezTo>
                  <a:cubicBezTo>
                    <a:pt x="7356" y="11607"/>
                    <a:pt x="7361" y="11631"/>
                    <a:pt x="7322" y="11661"/>
                  </a:cubicBezTo>
                  <a:cubicBezTo>
                    <a:pt x="7732" y="11372"/>
                    <a:pt x="9717" y="9932"/>
                    <a:pt x="10127" y="9583"/>
                  </a:cubicBezTo>
                  <a:cubicBezTo>
                    <a:pt x="10055" y="9583"/>
                    <a:pt x="9943" y="9691"/>
                    <a:pt x="9854" y="9691"/>
                  </a:cubicBezTo>
                  <a:cubicBezTo>
                    <a:pt x="9849" y="9691"/>
                    <a:pt x="9844" y="9691"/>
                    <a:pt x="9838" y="9690"/>
                  </a:cubicBezTo>
                  <a:cubicBezTo>
                    <a:pt x="9929" y="9583"/>
                    <a:pt x="10020" y="9583"/>
                    <a:pt x="10051" y="9508"/>
                  </a:cubicBezTo>
                  <a:cubicBezTo>
                    <a:pt x="10059" y="9512"/>
                    <a:pt x="10068" y="9514"/>
                    <a:pt x="10077" y="9514"/>
                  </a:cubicBezTo>
                  <a:cubicBezTo>
                    <a:pt x="10168" y="9514"/>
                    <a:pt x="10312" y="9340"/>
                    <a:pt x="10446" y="9340"/>
                  </a:cubicBezTo>
                  <a:cubicBezTo>
                    <a:pt x="10451" y="9340"/>
                    <a:pt x="10456" y="9340"/>
                    <a:pt x="10461" y="9340"/>
                  </a:cubicBezTo>
                  <a:lnTo>
                    <a:pt x="10461" y="9280"/>
                  </a:lnTo>
                  <a:lnTo>
                    <a:pt x="10536" y="9265"/>
                  </a:lnTo>
                  <a:cubicBezTo>
                    <a:pt x="11006" y="8825"/>
                    <a:pt x="10627" y="9144"/>
                    <a:pt x="11097" y="8825"/>
                  </a:cubicBezTo>
                  <a:cubicBezTo>
                    <a:pt x="11343" y="8637"/>
                    <a:pt x="11424" y="8476"/>
                    <a:pt x="11575" y="8397"/>
                  </a:cubicBezTo>
                  <a:lnTo>
                    <a:pt x="11575" y="8397"/>
                  </a:lnTo>
                  <a:cubicBezTo>
                    <a:pt x="11569" y="8398"/>
                    <a:pt x="11563" y="8399"/>
                    <a:pt x="11558" y="8399"/>
                  </a:cubicBezTo>
                  <a:cubicBezTo>
                    <a:pt x="11541" y="8399"/>
                    <a:pt x="11533" y="8389"/>
                    <a:pt x="11567" y="8356"/>
                  </a:cubicBezTo>
                  <a:cubicBezTo>
                    <a:pt x="11569" y="8358"/>
                    <a:pt x="11571" y="8359"/>
                    <a:pt x="11574" y="8359"/>
                  </a:cubicBezTo>
                  <a:cubicBezTo>
                    <a:pt x="11612" y="8359"/>
                    <a:pt x="11714" y="8203"/>
                    <a:pt x="11772" y="8203"/>
                  </a:cubicBezTo>
                  <a:cubicBezTo>
                    <a:pt x="11774" y="8203"/>
                    <a:pt x="11777" y="8203"/>
                    <a:pt x="11779" y="8204"/>
                  </a:cubicBezTo>
                  <a:cubicBezTo>
                    <a:pt x="11855" y="8158"/>
                    <a:pt x="12067" y="7992"/>
                    <a:pt x="11961" y="7992"/>
                  </a:cubicBezTo>
                  <a:cubicBezTo>
                    <a:pt x="11993" y="7992"/>
                    <a:pt x="12106" y="7933"/>
                    <a:pt x="12135" y="7933"/>
                  </a:cubicBezTo>
                  <a:cubicBezTo>
                    <a:pt x="12148" y="7933"/>
                    <a:pt x="12145" y="7944"/>
                    <a:pt x="12112" y="7976"/>
                  </a:cubicBezTo>
                  <a:cubicBezTo>
                    <a:pt x="12189" y="7931"/>
                    <a:pt x="12249" y="7885"/>
                    <a:pt x="12294" y="7840"/>
                  </a:cubicBezTo>
                  <a:lnTo>
                    <a:pt x="12294" y="7840"/>
                  </a:lnTo>
                  <a:lnTo>
                    <a:pt x="12203" y="7885"/>
                  </a:lnTo>
                  <a:cubicBezTo>
                    <a:pt x="12416" y="7719"/>
                    <a:pt x="12567" y="7673"/>
                    <a:pt x="12674" y="7521"/>
                  </a:cubicBezTo>
                  <a:lnTo>
                    <a:pt x="12674" y="7521"/>
                  </a:lnTo>
                  <a:lnTo>
                    <a:pt x="12567" y="7552"/>
                  </a:lnTo>
                  <a:cubicBezTo>
                    <a:pt x="12694" y="7468"/>
                    <a:pt x="12793" y="7384"/>
                    <a:pt x="12879" y="7384"/>
                  </a:cubicBezTo>
                  <a:cubicBezTo>
                    <a:pt x="12887" y="7384"/>
                    <a:pt x="12894" y="7384"/>
                    <a:pt x="12901" y="7385"/>
                  </a:cubicBezTo>
                  <a:lnTo>
                    <a:pt x="12779" y="7507"/>
                  </a:lnTo>
                  <a:cubicBezTo>
                    <a:pt x="13007" y="7339"/>
                    <a:pt x="13129" y="7248"/>
                    <a:pt x="13295" y="7082"/>
                  </a:cubicBezTo>
                  <a:lnTo>
                    <a:pt x="13295" y="7082"/>
                  </a:lnTo>
                  <a:lnTo>
                    <a:pt x="13220" y="7127"/>
                  </a:lnTo>
                  <a:cubicBezTo>
                    <a:pt x="13416" y="6900"/>
                    <a:pt x="14599" y="5975"/>
                    <a:pt x="14766" y="5748"/>
                  </a:cubicBezTo>
                  <a:lnTo>
                    <a:pt x="14766" y="5748"/>
                  </a:lnTo>
                  <a:lnTo>
                    <a:pt x="14645" y="5778"/>
                  </a:lnTo>
                  <a:lnTo>
                    <a:pt x="14795" y="5598"/>
                  </a:lnTo>
                  <a:lnTo>
                    <a:pt x="14795" y="5598"/>
                  </a:lnTo>
                  <a:cubicBezTo>
                    <a:pt x="14783" y="5616"/>
                    <a:pt x="14805" y="5771"/>
                    <a:pt x="14788" y="5803"/>
                  </a:cubicBezTo>
                  <a:lnTo>
                    <a:pt x="14788" y="5803"/>
                  </a:lnTo>
                  <a:cubicBezTo>
                    <a:pt x="15200" y="5487"/>
                    <a:pt x="17239" y="4003"/>
                    <a:pt x="17631" y="3777"/>
                  </a:cubicBezTo>
                  <a:cubicBezTo>
                    <a:pt x="17670" y="3759"/>
                    <a:pt x="17694" y="3752"/>
                    <a:pt x="17708" y="3752"/>
                  </a:cubicBezTo>
                  <a:cubicBezTo>
                    <a:pt x="17754" y="3752"/>
                    <a:pt x="17695" y="3826"/>
                    <a:pt x="17707" y="3838"/>
                  </a:cubicBezTo>
                  <a:cubicBezTo>
                    <a:pt x="17873" y="3686"/>
                    <a:pt x="17752" y="3731"/>
                    <a:pt x="17903" y="3626"/>
                  </a:cubicBezTo>
                  <a:cubicBezTo>
                    <a:pt x="17909" y="3624"/>
                    <a:pt x="17913" y="3623"/>
                    <a:pt x="17916" y="3623"/>
                  </a:cubicBezTo>
                  <a:cubicBezTo>
                    <a:pt x="17943" y="3623"/>
                    <a:pt x="17917" y="3672"/>
                    <a:pt x="17903" y="3686"/>
                  </a:cubicBezTo>
                  <a:cubicBezTo>
                    <a:pt x="17964" y="3640"/>
                    <a:pt x="18041" y="3610"/>
                    <a:pt x="18025" y="3580"/>
                  </a:cubicBezTo>
                  <a:lnTo>
                    <a:pt x="18025" y="3580"/>
                  </a:lnTo>
                  <a:cubicBezTo>
                    <a:pt x="18004" y="3590"/>
                    <a:pt x="17988" y="3594"/>
                    <a:pt x="17975" y="3594"/>
                  </a:cubicBezTo>
                  <a:cubicBezTo>
                    <a:pt x="17931" y="3594"/>
                    <a:pt x="17920" y="3546"/>
                    <a:pt x="17873" y="3535"/>
                  </a:cubicBezTo>
                  <a:lnTo>
                    <a:pt x="18071" y="3398"/>
                  </a:lnTo>
                  <a:lnTo>
                    <a:pt x="18085" y="3444"/>
                  </a:lnTo>
                  <a:cubicBezTo>
                    <a:pt x="18131" y="3414"/>
                    <a:pt x="18131" y="3276"/>
                    <a:pt x="18344" y="3155"/>
                  </a:cubicBezTo>
                  <a:cubicBezTo>
                    <a:pt x="18692" y="2943"/>
                    <a:pt x="19041" y="2670"/>
                    <a:pt x="19375" y="2443"/>
                  </a:cubicBezTo>
                  <a:lnTo>
                    <a:pt x="19375" y="2443"/>
                  </a:lnTo>
                  <a:cubicBezTo>
                    <a:pt x="19375" y="2474"/>
                    <a:pt x="19314" y="2534"/>
                    <a:pt x="19253" y="2595"/>
                  </a:cubicBezTo>
                  <a:cubicBezTo>
                    <a:pt x="19298" y="2565"/>
                    <a:pt x="19375" y="2518"/>
                    <a:pt x="19419" y="2504"/>
                  </a:cubicBezTo>
                  <a:lnTo>
                    <a:pt x="19419" y="2504"/>
                  </a:lnTo>
                  <a:cubicBezTo>
                    <a:pt x="19414" y="2505"/>
                    <a:pt x="19410" y="2505"/>
                    <a:pt x="19406" y="2505"/>
                  </a:cubicBezTo>
                  <a:cubicBezTo>
                    <a:pt x="19340" y="2505"/>
                    <a:pt x="19516" y="2396"/>
                    <a:pt x="19475" y="2396"/>
                  </a:cubicBezTo>
                  <a:cubicBezTo>
                    <a:pt x="19472" y="2396"/>
                    <a:pt x="19469" y="2396"/>
                    <a:pt x="19466" y="2397"/>
                  </a:cubicBezTo>
                  <a:cubicBezTo>
                    <a:pt x="19647" y="2155"/>
                    <a:pt x="20026" y="2003"/>
                    <a:pt x="20193" y="1807"/>
                  </a:cubicBezTo>
                  <a:cubicBezTo>
                    <a:pt x="20163" y="1716"/>
                    <a:pt x="19753" y="184"/>
                    <a:pt x="19692" y="93"/>
                  </a:cubicBezTo>
                  <a:cubicBezTo>
                    <a:pt x="19769" y="48"/>
                    <a:pt x="19829" y="2"/>
                    <a:pt x="19860" y="2"/>
                  </a:cubicBezTo>
                  <a:cubicBezTo>
                    <a:pt x="19857" y="1"/>
                    <a:pt x="19854" y="0"/>
                    <a:pt x="19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2" name="Google Shape;862;p48"/>
          <p:cNvSpPr/>
          <p:nvPr/>
        </p:nvSpPr>
        <p:spPr>
          <a:xfrm rot="10800000">
            <a:off x="-3842325" y="679025"/>
            <a:ext cx="782189" cy="899352"/>
          </a:xfrm>
          <a:custGeom>
            <a:rect b="b" l="l" r="r" t="t"/>
            <a:pathLst>
              <a:path extrusionOk="0" h="15045" w="13085">
                <a:moveTo>
                  <a:pt x="7892" y="1"/>
                </a:moveTo>
                <a:cubicBezTo>
                  <a:pt x="7590" y="1"/>
                  <a:pt x="7293" y="92"/>
                  <a:pt x="7050" y="255"/>
                </a:cubicBezTo>
                <a:cubicBezTo>
                  <a:pt x="6778" y="436"/>
                  <a:pt x="6565" y="679"/>
                  <a:pt x="6444" y="982"/>
                </a:cubicBezTo>
                <a:cubicBezTo>
                  <a:pt x="6232" y="1498"/>
                  <a:pt x="6277" y="2134"/>
                  <a:pt x="6474" y="2650"/>
                </a:cubicBezTo>
                <a:cubicBezTo>
                  <a:pt x="6596" y="2999"/>
                  <a:pt x="6808" y="3302"/>
                  <a:pt x="7020" y="3605"/>
                </a:cubicBezTo>
                <a:cubicBezTo>
                  <a:pt x="7217" y="3863"/>
                  <a:pt x="7429" y="4091"/>
                  <a:pt x="7657" y="4333"/>
                </a:cubicBezTo>
                <a:cubicBezTo>
                  <a:pt x="8005" y="4697"/>
                  <a:pt x="8354" y="5045"/>
                  <a:pt x="8702" y="5409"/>
                </a:cubicBezTo>
                <a:cubicBezTo>
                  <a:pt x="8779" y="5500"/>
                  <a:pt x="8839" y="5591"/>
                  <a:pt x="8915" y="5698"/>
                </a:cubicBezTo>
                <a:cubicBezTo>
                  <a:pt x="8824" y="5682"/>
                  <a:pt x="8733" y="5651"/>
                  <a:pt x="8657" y="5637"/>
                </a:cubicBezTo>
                <a:cubicBezTo>
                  <a:pt x="8506" y="5591"/>
                  <a:pt x="8369" y="5546"/>
                  <a:pt x="8233" y="5500"/>
                </a:cubicBezTo>
                <a:cubicBezTo>
                  <a:pt x="7399" y="5182"/>
                  <a:pt x="6641" y="4712"/>
                  <a:pt x="5838" y="4348"/>
                </a:cubicBezTo>
                <a:cubicBezTo>
                  <a:pt x="5579" y="4242"/>
                  <a:pt x="5322" y="4135"/>
                  <a:pt x="5064" y="4060"/>
                </a:cubicBezTo>
                <a:cubicBezTo>
                  <a:pt x="4882" y="4014"/>
                  <a:pt x="4700" y="4000"/>
                  <a:pt x="4518" y="3984"/>
                </a:cubicBezTo>
                <a:cubicBezTo>
                  <a:pt x="4352" y="3984"/>
                  <a:pt x="4185" y="4014"/>
                  <a:pt x="4033" y="4075"/>
                </a:cubicBezTo>
                <a:cubicBezTo>
                  <a:pt x="3806" y="4151"/>
                  <a:pt x="3609" y="4303"/>
                  <a:pt x="3473" y="4499"/>
                </a:cubicBezTo>
                <a:cubicBezTo>
                  <a:pt x="3412" y="4590"/>
                  <a:pt x="3366" y="4667"/>
                  <a:pt x="3321" y="4758"/>
                </a:cubicBezTo>
                <a:cubicBezTo>
                  <a:pt x="3275" y="4833"/>
                  <a:pt x="3245" y="4954"/>
                  <a:pt x="3214" y="5030"/>
                </a:cubicBezTo>
                <a:cubicBezTo>
                  <a:pt x="3169" y="5152"/>
                  <a:pt x="3154" y="5273"/>
                  <a:pt x="3139" y="5394"/>
                </a:cubicBezTo>
                <a:cubicBezTo>
                  <a:pt x="3123" y="5591"/>
                  <a:pt x="3123" y="5773"/>
                  <a:pt x="3123" y="5970"/>
                </a:cubicBezTo>
                <a:cubicBezTo>
                  <a:pt x="3139" y="6152"/>
                  <a:pt x="3184" y="6318"/>
                  <a:pt x="3214" y="6486"/>
                </a:cubicBezTo>
                <a:cubicBezTo>
                  <a:pt x="3275" y="6773"/>
                  <a:pt x="3412" y="7032"/>
                  <a:pt x="3548" y="7274"/>
                </a:cubicBezTo>
                <a:cubicBezTo>
                  <a:pt x="3837" y="7804"/>
                  <a:pt x="4200" y="8289"/>
                  <a:pt x="4564" y="8774"/>
                </a:cubicBezTo>
                <a:cubicBezTo>
                  <a:pt x="4761" y="9017"/>
                  <a:pt x="4958" y="9275"/>
                  <a:pt x="5140" y="9532"/>
                </a:cubicBezTo>
                <a:cubicBezTo>
                  <a:pt x="5231" y="9654"/>
                  <a:pt x="5322" y="9760"/>
                  <a:pt x="5397" y="9882"/>
                </a:cubicBezTo>
                <a:cubicBezTo>
                  <a:pt x="5171" y="9791"/>
                  <a:pt x="4943" y="9669"/>
                  <a:pt x="4730" y="9548"/>
                </a:cubicBezTo>
                <a:cubicBezTo>
                  <a:pt x="4488" y="9411"/>
                  <a:pt x="4261" y="9260"/>
                  <a:pt x="4033" y="9108"/>
                </a:cubicBezTo>
                <a:cubicBezTo>
                  <a:pt x="3639" y="8851"/>
                  <a:pt x="3230" y="8592"/>
                  <a:pt x="2790" y="8411"/>
                </a:cubicBezTo>
                <a:cubicBezTo>
                  <a:pt x="2638" y="8350"/>
                  <a:pt x="2472" y="8305"/>
                  <a:pt x="2305" y="8244"/>
                </a:cubicBezTo>
                <a:cubicBezTo>
                  <a:pt x="2093" y="8184"/>
                  <a:pt x="1880" y="8153"/>
                  <a:pt x="1653" y="8153"/>
                </a:cubicBezTo>
                <a:cubicBezTo>
                  <a:pt x="1516" y="8153"/>
                  <a:pt x="1381" y="8184"/>
                  <a:pt x="1244" y="8229"/>
                </a:cubicBezTo>
                <a:cubicBezTo>
                  <a:pt x="1108" y="8259"/>
                  <a:pt x="971" y="8335"/>
                  <a:pt x="849" y="8411"/>
                </a:cubicBezTo>
                <a:cubicBezTo>
                  <a:pt x="577" y="8578"/>
                  <a:pt x="380" y="8835"/>
                  <a:pt x="213" y="9093"/>
                </a:cubicBezTo>
                <a:cubicBezTo>
                  <a:pt x="107" y="9275"/>
                  <a:pt x="61" y="9488"/>
                  <a:pt x="31" y="9684"/>
                </a:cubicBezTo>
                <a:cubicBezTo>
                  <a:pt x="16" y="9851"/>
                  <a:pt x="0" y="10017"/>
                  <a:pt x="16" y="10185"/>
                </a:cubicBezTo>
                <a:cubicBezTo>
                  <a:pt x="31" y="10472"/>
                  <a:pt x="91" y="10745"/>
                  <a:pt x="168" y="11018"/>
                </a:cubicBezTo>
                <a:cubicBezTo>
                  <a:pt x="243" y="11291"/>
                  <a:pt x="364" y="11549"/>
                  <a:pt x="486" y="11806"/>
                </a:cubicBezTo>
                <a:cubicBezTo>
                  <a:pt x="577" y="12019"/>
                  <a:pt x="698" y="12201"/>
                  <a:pt x="819" y="12398"/>
                </a:cubicBezTo>
                <a:cubicBezTo>
                  <a:pt x="1153" y="12883"/>
                  <a:pt x="1532" y="13322"/>
                  <a:pt x="1971" y="13702"/>
                </a:cubicBezTo>
                <a:cubicBezTo>
                  <a:pt x="2426" y="14096"/>
                  <a:pt x="2881" y="14475"/>
                  <a:pt x="3321" y="14869"/>
                </a:cubicBezTo>
                <a:cubicBezTo>
                  <a:pt x="3460" y="14987"/>
                  <a:pt x="3631" y="15045"/>
                  <a:pt x="3800" y="15045"/>
                </a:cubicBezTo>
                <a:cubicBezTo>
                  <a:pt x="4000" y="15045"/>
                  <a:pt x="4197" y="14964"/>
                  <a:pt x="4336" y="14808"/>
                </a:cubicBezTo>
                <a:cubicBezTo>
                  <a:pt x="4579" y="14521"/>
                  <a:pt x="4564" y="14050"/>
                  <a:pt x="4261" y="13807"/>
                </a:cubicBezTo>
                <a:cubicBezTo>
                  <a:pt x="3927" y="13520"/>
                  <a:pt x="3594" y="13231"/>
                  <a:pt x="3260" y="12928"/>
                </a:cubicBezTo>
                <a:cubicBezTo>
                  <a:pt x="3154" y="12823"/>
                  <a:pt x="3018" y="12732"/>
                  <a:pt x="2911" y="12625"/>
                </a:cubicBezTo>
                <a:cubicBezTo>
                  <a:pt x="2790" y="12504"/>
                  <a:pt x="2669" y="12382"/>
                  <a:pt x="2563" y="12261"/>
                </a:cubicBezTo>
                <a:cubicBezTo>
                  <a:pt x="2411" y="12095"/>
                  <a:pt x="2274" y="11928"/>
                  <a:pt x="2153" y="11746"/>
                </a:cubicBezTo>
                <a:cubicBezTo>
                  <a:pt x="2032" y="11580"/>
                  <a:pt x="1941" y="11398"/>
                  <a:pt x="1850" y="11216"/>
                </a:cubicBezTo>
                <a:cubicBezTo>
                  <a:pt x="1729" y="10943"/>
                  <a:pt x="1638" y="10654"/>
                  <a:pt x="1563" y="10351"/>
                </a:cubicBezTo>
                <a:cubicBezTo>
                  <a:pt x="1547" y="10199"/>
                  <a:pt x="1532" y="10033"/>
                  <a:pt x="1532" y="9866"/>
                </a:cubicBezTo>
                <a:lnTo>
                  <a:pt x="1547" y="9805"/>
                </a:lnTo>
                <a:lnTo>
                  <a:pt x="1563" y="9775"/>
                </a:lnTo>
                <a:lnTo>
                  <a:pt x="1623" y="9684"/>
                </a:lnTo>
                <a:lnTo>
                  <a:pt x="1668" y="9654"/>
                </a:lnTo>
                <a:lnTo>
                  <a:pt x="1684" y="9654"/>
                </a:lnTo>
                <a:lnTo>
                  <a:pt x="1820" y="9700"/>
                </a:lnTo>
                <a:cubicBezTo>
                  <a:pt x="2108" y="9805"/>
                  <a:pt x="2381" y="9957"/>
                  <a:pt x="2654" y="10124"/>
                </a:cubicBezTo>
                <a:cubicBezTo>
                  <a:pt x="2790" y="10215"/>
                  <a:pt x="2927" y="10321"/>
                  <a:pt x="3079" y="10427"/>
                </a:cubicBezTo>
                <a:cubicBezTo>
                  <a:pt x="3321" y="10609"/>
                  <a:pt x="3578" y="10791"/>
                  <a:pt x="3851" y="10957"/>
                </a:cubicBezTo>
                <a:cubicBezTo>
                  <a:pt x="4033" y="11079"/>
                  <a:pt x="4231" y="11200"/>
                  <a:pt x="4427" y="11307"/>
                </a:cubicBezTo>
                <a:cubicBezTo>
                  <a:pt x="4548" y="11352"/>
                  <a:pt x="4655" y="11412"/>
                  <a:pt x="4776" y="11458"/>
                </a:cubicBezTo>
                <a:cubicBezTo>
                  <a:pt x="4943" y="11519"/>
                  <a:pt x="5094" y="11564"/>
                  <a:pt x="5276" y="11580"/>
                </a:cubicBezTo>
                <a:cubicBezTo>
                  <a:pt x="5383" y="11594"/>
                  <a:pt x="5488" y="11594"/>
                  <a:pt x="5610" y="11594"/>
                </a:cubicBezTo>
                <a:cubicBezTo>
                  <a:pt x="5747" y="11594"/>
                  <a:pt x="5883" y="11564"/>
                  <a:pt x="6020" y="11533"/>
                </a:cubicBezTo>
                <a:cubicBezTo>
                  <a:pt x="6155" y="11519"/>
                  <a:pt x="6277" y="11473"/>
                  <a:pt x="6383" y="11428"/>
                </a:cubicBezTo>
                <a:cubicBezTo>
                  <a:pt x="6610" y="11337"/>
                  <a:pt x="6747" y="11246"/>
                  <a:pt x="6913" y="11064"/>
                </a:cubicBezTo>
                <a:cubicBezTo>
                  <a:pt x="7050" y="10927"/>
                  <a:pt x="7126" y="10731"/>
                  <a:pt x="7186" y="10533"/>
                </a:cubicBezTo>
                <a:cubicBezTo>
                  <a:pt x="7232" y="10321"/>
                  <a:pt x="7186" y="10094"/>
                  <a:pt x="7141" y="9882"/>
                </a:cubicBezTo>
                <a:cubicBezTo>
                  <a:pt x="7095" y="9654"/>
                  <a:pt x="6944" y="9427"/>
                  <a:pt x="6822" y="9229"/>
                </a:cubicBezTo>
                <a:lnTo>
                  <a:pt x="6641" y="8956"/>
                </a:lnTo>
                <a:cubicBezTo>
                  <a:pt x="6368" y="8548"/>
                  <a:pt x="6064" y="8168"/>
                  <a:pt x="5777" y="7790"/>
                </a:cubicBezTo>
                <a:cubicBezTo>
                  <a:pt x="5443" y="7319"/>
                  <a:pt x="5094" y="6850"/>
                  <a:pt x="4821" y="6334"/>
                </a:cubicBezTo>
                <a:cubicBezTo>
                  <a:pt x="4761" y="6197"/>
                  <a:pt x="4716" y="6061"/>
                  <a:pt x="4685" y="5910"/>
                </a:cubicBezTo>
                <a:cubicBezTo>
                  <a:pt x="4670" y="5773"/>
                  <a:pt x="4655" y="5651"/>
                  <a:pt x="4655" y="5516"/>
                </a:cubicBezTo>
                <a:lnTo>
                  <a:pt x="4655" y="5516"/>
                </a:lnTo>
                <a:cubicBezTo>
                  <a:pt x="5034" y="5682"/>
                  <a:pt x="5383" y="5894"/>
                  <a:pt x="5731" y="6106"/>
                </a:cubicBezTo>
                <a:cubicBezTo>
                  <a:pt x="6111" y="6318"/>
                  <a:pt x="6489" y="6531"/>
                  <a:pt x="6883" y="6743"/>
                </a:cubicBezTo>
                <a:cubicBezTo>
                  <a:pt x="7141" y="6880"/>
                  <a:pt x="7414" y="6986"/>
                  <a:pt x="7702" y="7092"/>
                </a:cubicBezTo>
                <a:cubicBezTo>
                  <a:pt x="7899" y="7153"/>
                  <a:pt x="8112" y="7214"/>
                  <a:pt x="8308" y="7274"/>
                </a:cubicBezTo>
                <a:cubicBezTo>
                  <a:pt x="8566" y="7349"/>
                  <a:pt x="8854" y="7365"/>
                  <a:pt x="9127" y="7380"/>
                </a:cubicBezTo>
                <a:cubicBezTo>
                  <a:pt x="9278" y="7380"/>
                  <a:pt x="9446" y="7349"/>
                  <a:pt x="9582" y="7319"/>
                </a:cubicBezTo>
                <a:cubicBezTo>
                  <a:pt x="9733" y="7289"/>
                  <a:pt x="9870" y="7214"/>
                  <a:pt x="10006" y="7153"/>
                </a:cubicBezTo>
                <a:cubicBezTo>
                  <a:pt x="10097" y="7107"/>
                  <a:pt x="10218" y="7001"/>
                  <a:pt x="10279" y="6941"/>
                </a:cubicBezTo>
                <a:cubicBezTo>
                  <a:pt x="10355" y="6850"/>
                  <a:pt x="10416" y="6759"/>
                  <a:pt x="10477" y="6668"/>
                </a:cubicBezTo>
                <a:cubicBezTo>
                  <a:pt x="10521" y="6607"/>
                  <a:pt x="10568" y="6440"/>
                  <a:pt x="10568" y="6395"/>
                </a:cubicBezTo>
                <a:cubicBezTo>
                  <a:pt x="10598" y="6288"/>
                  <a:pt x="10598" y="6167"/>
                  <a:pt x="10612" y="6061"/>
                </a:cubicBezTo>
                <a:cubicBezTo>
                  <a:pt x="10612" y="6001"/>
                  <a:pt x="10598" y="5940"/>
                  <a:pt x="10582" y="5894"/>
                </a:cubicBezTo>
                <a:cubicBezTo>
                  <a:pt x="10568" y="5758"/>
                  <a:pt x="10537" y="5637"/>
                  <a:pt x="10491" y="5500"/>
                </a:cubicBezTo>
                <a:cubicBezTo>
                  <a:pt x="10477" y="5439"/>
                  <a:pt x="10461" y="5379"/>
                  <a:pt x="10431" y="5318"/>
                </a:cubicBezTo>
                <a:cubicBezTo>
                  <a:pt x="10355" y="5152"/>
                  <a:pt x="10264" y="4970"/>
                  <a:pt x="10173" y="4802"/>
                </a:cubicBezTo>
                <a:cubicBezTo>
                  <a:pt x="10022" y="4530"/>
                  <a:pt x="9794" y="4303"/>
                  <a:pt x="9597" y="4075"/>
                </a:cubicBezTo>
                <a:cubicBezTo>
                  <a:pt x="9248" y="3681"/>
                  <a:pt x="8884" y="3302"/>
                  <a:pt x="8536" y="2923"/>
                </a:cubicBezTo>
                <a:cubicBezTo>
                  <a:pt x="8324" y="2680"/>
                  <a:pt x="8126" y="2423"/>
                  <a:pt x="7975" y="2134"/>
                </a:cubicBezTo>
                <a:cubicBezTo>
                  <a:pt x="7944" y="2074"/>
                  <a:pt x="7930" y="1999"/>
                  <a:pt x="7899" y="1922"/>
                </a:cubicBezTo>
                <a:cubicBezTo>
                  <a:pt x="7899" y="1831"/>
                  <a:pt x="7884" y="1740"/>
                  <a:pt x="7884" y="1649"/>
                </a:cubicBezTo>
                <a:lnTo>
                  <a:pt x="7884" y="1649"/>
                </a:lnTo>
                <a:cubicBezTo>
                  <a:pt x="8005" y="1710"/>
                  <a:pt x="8126" y="1786"/>
                  <a:pt x="8233" y="1861"/>
                </a:cubicBezTo>
                <a:cubicBezTo>
                  <a:pt x="8385" y="1968"/>
                  <a:pt x="8551" y="2059"/>
                  <a:pt x="8702" y="2150"/>
                </a:cubicBezTo>
                <a:cubicBezTo>
                  <a:pt x="9021" y="2347"/>
                  <a:pt x="9339" y="2544"/>
                  <a:pt x="9658" y="2726"/>
                </a:cubicBezTo>
                <a:cubicBezTo>
                  <a:pt x="9976" y="2923"/>
                  <a:pt x="10340" y="3060"/>
                  <a:pt x="10689" y="3211"/>
                </a:cubicBezTo>
                <a:lnTo>
                  <a:pt x="11235" y="3438"/>
                </a:lnTo>
                <a:cubicBezTo>
                  <a:pt x="11370" y="3484"/>
                  <a:pt x="11522" y="3529"/>
                  <a:pt x="11674" y="3575"/>
                </a:cubicBezTo>
                <a:cubicBezTo>
                  <a:pt x="11841" y="3636"/>
                  <a:pt x="12023" y="3636"/>
                  <a:pt x="12205" y="3636"/>
                </a:cubicBezTo>
                <a:cubicBezTo>
                  <a:pt x="12599" y="3636"/>
                  <a:pt x="12963" y="3302"/>
                  <a:pt x="13038" y="2923"/>
                </a:cubicBezTo>
                <a:cubicBezTo>
                  <a:pt x="13084" y="2696"/>
                  <a:pt x="13038" y="2453"/>
                  <a:pt x="12902" y="2256"/>
                </a:cubicBezTo>
                <a:cubicBezTo>
                  <a:pt x="12856" y="2195"/>
                  <a:pt x="12811" y="2134"/>
                  <a:pt x="12751" y="2074"/>
                </a:cubicBezTo>
                <a:cubicBezTo>
                  <a:pt x="12629" y="1968"/>
                  <a:pt x="12492" y="1892"/>
                  <a:pt x="12341" y="1861"/>
                </a:cubicBezTo>
                <a:lnTo>
                  <a:pt x="12023" y="1770"/>
                </a:lnTo>
                <a:lnTo>
                  <a:pt x="11477" y="1544"/>
                </a:lnTo>
                <a:cubicBezTo>
                  <a:pt x="11279" y="1453"/>
                  <a:pt x="11053" y="1376"/>
                  <a:pt x="10840" y="1285"/>
                </a:cubicBezTo>
                <a:cubicBezTo>
                  <a:pt x="10416" y="1103"/>
                  <a:pt x="10022" y="877"/>
                  <a:pt x="9612" y="664"/>
                </a:cubicBezTo>
                <a:cubicBezTo>
                  <a:pt x="9430" y="558"/>
                  <a:pt x="9233" y="467"/>
                  <a:pt x="9052" y="376"/>
                </a:cubicBezTo>
                <a:cubicBezTo>
                  <a:pt x="8763" y="224"/>
                  <a:pt x="8490" y="88"/>
                  <a:pt x="8172" y="28"/>
                </a:cubicBezTo>
                <a:cubicBezTo>
                  <a:pt x="8079" y="10"/>
                  <a:pt x="7985" y="1"/>
                  <a:pt x="7892" y="1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8"/>
          <p:cNvSpPr/>
          <p:nvPr/>
        </p:nvSpPr>
        <p:spPr>
          <a:xfrm>
            <a:off x="-1260006" y="-518294"/>
            <a:ext cx="1137068" cy="972940"/>
          </a:xfrm>
          <a:custGeom>
            <a:rect b="b" l="l" r="r" t="t"/>
            <a:pathLst>
              <a:path extrusionOk="0" h="14399" w="16828">
                <a:moveTo>
                  <a:pt x="8724" y="1694"/>
                </a:moveTo>
                <a:cubicBezTo>
                  <a:pt x="9983" y="1694"/>
                  <a:pt x="11234" y="1977"/>
                  <a:pt x="12326" y="2558"/>
                </a:cubicBezTo>
                <a:cubicBezTo>
                  <a:pt x="14251" y="3589"/>
                  <a:pt x="15055" y="4969"/>
                  <a:pt x="15085" y="6363"/>
                </a:cubicBezTo>
                <a:cubicBezTo>
                  <a:pt x="15155" y="9463"/>
                  <a:pt x="11389" y="12698"/>
                  <a:pt x="7555" y="12698"/>
                </a:cubicBezTo>
                <a:cubicBezTo>
                  <a:pt x="6420" y="12698"/>
                  <a:pt x="5279" y="12415"/>
                  <a:pt x="4231" y="11760"/>
                </a:cubicBezTo>
                <a:cubicBezTo>
                  <a:pt x="2638" y="10774"/>
                  <a:pt x="1775" y="9137"/>
                  <a:pt x="1729" y="7470"/>
                </a:cubicBezTo>
                <a:cubicBezTo>
                  <a:pt x="1714" y="6166"/>
                  <a:pt x="2183" y="4862"/>
                  <a:pt x="3230" y="3831"/>
                </a:cubicBezTo>
                <a:cubicBezTo>
                  <a:pt x="4652" y="2428"/>
                  <a:pt x="6697" y="1694"/>
                  <a:pt x="8724" y="1694"/>
                </a:cubicBezTo>
                <a:close/>
                <a:moveTo>
                  <a:pt x="8721" y="1"/>
                </a:moveTo>
                <a:cubicBezTo>
                  <a:pt x="6249" y="1"/>
                  <a:pt x="3772" y="913"/>
                  <a:pt x="2047" y="2618"/>
                </a:cubicBezTo>
                <a:cubicBezTo>
                  <a:pt x="713" y="3938"/>
                  <a:pt x="0" y="5666"/>
                  <a:pt x="46" y="7500"/>
                </a:cubicBezTo>
                <a:cubicBezTo>
                  <a:pt x="91" y="9820"/>
                  <a:pt x="1320" y="11942"/>
                  <a:pt x="3335" y="13200"/>
                </a:cubicBezTo>
                <a:cubicBezTo>
                  <a:pt x="4618" y="14000"/>
                  <a:pt x="6073" y="14399"/>
                  <a:pt x="7575" y="14399"/>
                </a:cubicBezTo>
                <a:cubicBezTo>
                  <a:pt x="9146" y="14399"/>
                  <a:pt x="10768" y="13963"/>
                  <a:pt x="12296" y="13094"/>
                </a:cubicBezTo>
                <a:cubicBezTo>
                  <a:pt x="15069" y="11502"/>
                  <a:pt x="16828" y="8850"/>
                  <a:pt x="16783" y="6333"/>
                </a:cubicBezTo>
                <a:cubicBezTo>
                  <a:pt x="16753" y="5074"/>
                  <a:pt x="16237" y="2740"/>
                  <a:pt x="13114" y="1072"/>
                </a:cubicBezTo>
                <a:cubicBezTo>
                  <a:pt x="11771" y="349"/>
                  <a:pt x="10247" y="1"/>
                  <a:pt x="8721" y="1"/>
                </a:cubicBezTo>
                <a:close/>
              </a:path>
            </a:pathLst>
          </a:cu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4" name="Google Shape;8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525" y="1992360"/>
            <a:ext cx="2487000" cy="1766115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48"/>
          <p:cNvSpPr txBox="1"/>
          <p:nvPr>
            <p:ph idx="4294967295" type="subTitle"/>
          </p:nvPr>
        </p:nvSpPr>
        <p:spPr>
          <a:xfrm>
            <a:off x="1364000" y="1947725"/>
            <a:ext cx="27138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Não há presença de outliers no boxplot de clientes por estado, logo não há estado que se destaque muito positivamente ou negativamente em relação ao </a:t>
            </a:r>
            <a:r>
              <a:rPr lang="en"/>
              <a:t>número</a:t>
            </a:r>
            <a:r>
              <a:rPr lang="en"/>
              <a:t> de clientes.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9"/>
          <p:cNvSpPr txBox="1"/>
          <p:nvPr>
            <p:ph type="title"/>
          </p:nvPr>
        </p:nvSpPr>
        <p:spPr>
          <a:xfrm>
            <a:off x="351600" y="454639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Podemos visualizar o status por estado</a:t>
            </a:r>
            <a:endParaRPr sz="3400"/>
          </a:p>
        </p:txBody>
      </p:sp>
      <p:grpSp>
        <p:nvGrpSpPr>
          <p:cNvPr id="871" name="Google Shape;871;p49"/>
          <p:cNvGrpSpPr/>
          <p:nvPr/>
        </p:nvGrpSpPr>
        <p:grpSpPr>
          <a:xfrm>
            <a:off x="-2435056" y="1034802"/>
            <a:ext cx="1137058" cy="1113643"/>
            <a:chOff x="6414675" y="2629475"/>
            <a:chExt cx="683000" cy="668975"/>
          </a:xfrm>
        </p:grpSpPr>
        <p:sp>
          <p:nvSpPr>
            <p:cNvPr id="872" name="Google Shape;872;p49"/>
            <p:cNvSpPr/>
            <p:nvPr/>
          </p:nvSpPr>
          <p:spPr>
            <a:xfrm>
              <a:off x="6437425" y="3007350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0"/>
                  </a:moveTo>
                  <a:lnTo>
                    <a:pt x="288" y="0"/>
                  </a:lnTo>
                  <a:cubicBezTo>
                    <a:pt x="182" y="15"/>
                    <a:pt x="91" y="61"/>
                    <a:pt x="1" y="136"/>
                  </a:cubicBezTo>
                  <a:cubicBezTo>
                    <a:pt x="76" y="136"/>
                    <a:pt x="182" y="61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6444600" y="3007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6414675" y="2629475"/>
              <a:ext cx="474550" cy="378250"/>
            </a:xfrm>
            <a:custGeom>
              <a:rect b="b" l="l" r="r" t="t"/>
              <a:pathLst>
                <a:path extrusionOk="0" h="15130" w="18982">
                  <a:moveTo>
                    <a:pt x="16817" y="1158"/>
                  </a:moveTo>
                  <a:lnTo>
                    <a:pt x="16817" y="1158"/>
                  </a:lnTo>
                  <a:cubicBezTo>
                    <a:pt x="16811" y="1161"/>
                    <a:pt x="16804" y="1164"/>
                    <a:pt x="16798" y="1168"/>
                  </a:cubicBezTo>
                  <a:cubicBezTo>
                    <a:pt x="16805" y="1165"/>
                    <a:pt x="16811" y="1162"/>
                    <a:pt x="16817" y="1158"/>
                  </a:cubicBezTo>
                  <a:close/>
                  <a:moveTo>
                    <a:pt x="14016" y="5589"/>
                  </a:moveTo>
                  <a:cubicBezTo>
                    <a:pt x="14013" y="5591"/>
                    <a:pt x="14011" y="5593"/>
                    <a:pt x="14009" y="5595"/>
                  </a:cubicBezTo>
                  <a:cubicBezTo>
                    <a:pt x="14012" y="5595"/>
                    <a:pt x="14014" y="5593"/>
                    <a:pt x="14016" y="5589"/>
                  </a:cubicBezTo>
                  <a:close/>
                  <a:moveTo>
                    <a:pt x="11082" y="8051"/>
                  </a:moveTo>
                  <a:cubicBezTo>
                    <a:pt x="11076" y="8054"/>
                    <a:pt x="11070" y="8057"/>
                    <a:pt x="11064" y="8060"/>
                  </a:cubicBezTo>
                  <a:lnTo>
                    <a:pt x="11064" y="8060"/>
                  </a:lnTo>
                  <a:cubicBezTo>
                    <a:pt x="11072" y="8058"/>
                    <a:pt x="11079" y="8054"/>
                    <a:pt x="11082" y="8051"/>
                  </a:cubicBezTo>
                  <a:close/>
                  <a:moveTo>
                    <a:pt x="18602" y="0"/>
                  </a:moveTo>
                  <a:cubicBezTo>
                    <a:pt x="18571" y="0"/>
                    <a:pt x="18435" y="77"/>
                    <a:pt x="18389" y="137"/>
                  </a:cubicBezTo>
                  <a:lnTo>
                    <a:pt x="18405" y="182"/>
                  </a:lnTo>
                  <a:cubicBezTo>
                    <a:pt x="18347" y="234"/>
                    <a:pt x="18330" y="241"/>
                    <a:pt x="18318" y="241"/>
                  </a:cubicBezTo>
                  <a:cubicBezTo>
                    <a:pt x="18313" y="241"/>
                    <a:pt x="18309" y="240"/>
                    <a:pt x="18303" y="240"/>
                  </a:cubicBezTo>
                  <a:cubicBezTo>
                    <a:pt x="18289" y="240"/>
                    <a:pt x="18267" y="247"/>
                    <a:pt x="18207" y="289"/>
                  </a:cubicBezTo>
                  <a:cubicBezTo>
                    <a:pt x="18177" y="259"/>
                    <a:pt x="18298" y="152"/>
                    <a:pt x="18420" y="61"/>
                  </a:cubicBezTo>
                  <a:lnTo>
                    <a:pt x="18420" y="61"/>
                  </a:lnTo>
                  <a:cubicBezTo>
                    <a:pt x="18314" y="137"/>
                    <a:pt x="18177" y="182"/>
                    <a:pt x="18163" y="259"/>
                  </a:cubicBezTo>
                  <a:cubicBezTo>
                    <a:pt x="18140" y="272"/>
                    <a:pt x="18126" y="276"/>
                    <a:pt x="18117" y="276"/>
                  </a:cubicBezTo>
                  <a:cubicBezTo>
                    <a:pt x="18095" y="276"/>
                    <a:pt x="18103" y="248"/>
                    <a:pt x="18077" y="248"/>
                  </a:cubicBezTo>
                  <a:cubicBezTo>
                    <a:pt x="18065" y="248"/>
                    <a:pt x="18045" y="254"/>
                    <a:pt x="18011" y="273"/>
                  </a:cubicBezTo>
                  <a:cubicBezTo>
                    <a:pt x="17935" y="349"/>
                    <a:pt x="17859" y="471"/>
                    <a:pt x="17738" y="516"/>
                  </a:cubicBezTo>
                  <a:lnTo>
                    <a:pt x="17738" y="501"/>
                  </a:lnTo>
                  <a:cubicBezTo>
                    <a:pt x="17465" y="637"/>
                    <a:pt x="17405" y="819"/>
                    <a:pt x="17162" y="940"/>
                  </a:cubicBezTo>
                  <a:lnTo>
                    <a:pt x="17177" y="910"/>
                  </a:lnTo>
                  <a:lnTo>
                    <a:pt x="17177" y="910"/>
                  </a:lnTo>
                  <a:cubicBezTo>
                    <a:pt x="17089" y="939"/>
                    <a:pt x="16961" y="1079"/>
                    <a:pt x="16817" y="1158"/>
                  </a:cubicBezTo>
                  <a:lnTo>
                    <a:pt x="16817" y="1158"/>
                  </a:lnTo>
                  <a:cubicBezTo>
                    <a:pt x="16826" y="1155"/>
                    <a:pt x="16835" y="1153"/>
                    <a:pt x="16842" y="1153"/>
                  </a:cubicBezTo>
                  <a:cubicBezTo>
                    <a:pt x="16867" y="1153"/>
                    <a:pt x="16873" y="1173"/>
                    <a:pt x="16813" y="1213"/>
                  </a:cubicBezTo>
                  <a:cubicBezTo>
                    <a:pt x="16647" y="1304"/>
                    <a:pt x="16556" y="1411"/>
                    <a:pt x="16404" y="1456"/>
                  </a:cubicBezTo>
                  <a:lnTo>
                    <a:pt x="16328" y="1577"/>
                  </a:lnTo>
                  <a:cubicBezTo>
                    <a:pt x="15767" y="1971"/>
                    <a:pt x="13599" y="3608"/>
                    <a:pt x="13069" y="4033"/>
                  </a:cubicBezTo>
                  <a:lnTo>
                    <a:pt x="13083" y="4018"/>
                  </a:lnTo>
                  <a:lnTo>
                    <a:pt x="13083" y="4018"/>
                  </a:lnTo>
                  <a:cubicBezTo>
                    <a:pt x="12265" y="4669"/>
                    <a:pt x="10537" y="5959"/>
                    <a:pt x="9718" y="6656"/>
                  </a:cubicBezTo>
                  <a:cubicBezTo>
                    <a:pt x="9552" y="6717"/>
                    <a:pt x="9370" y="6868"/>
                    <a:pt x="9233" y="6959"/>
                  </a:cubicBezTo>
                  <a:cubicBezTo>
                    <a:pt x="9259" y="6946"/>
                    <a:pt x="9277" y="6940"/>
                    <a:pt x="9287" y="6940"/>
                  </a:cubicBezTo>
                  <a:cubicBezTo>
                    <a:pt x="9311" y="6940"/>
                    <a:pt x="9291" y="6972"/>
                    <a:pt x="9249" y="7004"/>
                  </a:cubicBezTo>
                  <a:cubicBezTo>
                    <a:pt x="8824" y="7323"/>
                    <a:pt x="9233" y="7050"/>
                    <a:pt x="8824" y="7384"/>
                  </a:cubicBezTo>
                  <a:cubicBezTo>
                    <a:pt x="8353" y="7792"/>
                    <a:pt x="6429" y="9157"/>
                    <a:pt x="5974" y="9460"/>
                  </a:cubicBezTo>
                  <a:cubicBezTo>
                    <a:pt x="5776" y="9688"/>
                    <a:pt x="5443" y="9854"/>
                    <a:pt x="5246" y="10066"/>
                  </a:cubicBezTo>
                  <a:lnTo>
                    <a:pt x="5246" y="10066"/>
                  </a:lnTo>
                  <a:lnTo>
                    <a:pt x="5261" y="10036"/>
                  </a:lnTo>
                  <a:lnTo>
                    <a:pt x="5261" y="10036"/>
                  </a:lnTo>
                  <a:cubicBezTo>
                    <a:pt x="5140" y="10143"/>
                    <a:pt x="4715" y="10446"/>
                    <a:pt x="4291" y="10733"/>
                  </a:cubicBezTo>
                  <a:cubicBezTo>
                    <a:pt x="3866" y="11022"/>
                    <a:pt x="3427" y="11325"/>
                    <a:pt x="3290" y="11431"/>
                  </a:cubicBezTo>
                  <a:lnTo>
                    <a:pt x="3336" y="11416"/>
                  </a:lnTo>
                  <a:lnTo>
                    <a:pt x="3336" y="11416"/>
                  </a:lnTo>
                  <a:cubicBezTo>
                    <a:pt x="3094" y="11628"/>
                    <a:pt x="3094" y="11537"/>
                    <a:pt x="2881" y="11659"/>
                  </a:cubicBezTo>
                  <a:cubicBezTo>
                    <a:pt x="2942" y="11704"/>
                    <a:pt x="2744" y="11886"/>
                    <a:pt x="2669" y="11962"/>
                  </a:cubicBezTo>
                  <a:lnTo>
                    <a:pt x="2669" y="11946"/>
                  </a:lnTo>
                  <a:cubicBezTo>
                    <a:pt x="2548" y="12037"/>
                    <a:pt x="2289" y="12295"/>
                    <a:pt x="2093" y="12447"/>
                  </a:cubicBezTo>
                  <a:lnTo>
                    <a:pt x="2077" y="12401"/>
                  </a:lnTo>
                  <a:cubicBezTo>
                    <a:pt x="1926" y="12568"/>
                    <a:pt x="1592" y="12781"/>
                    <a:pt x="1471" y="12872"/>
                  </a:cubicBezTo>
                  <a:cubicBezTo>
                    <a:pt x="1168" y="13053"/>
                    <a:pt x="683" y="13296"/>
                    <a:pt x="334" y="13614"/>
                  </a:cubicBezTo>
                  <a:lnTo>
                    <a:pt x="31" y="13674"/>
                  </a:lnTo>
                  <a:lnTo>
                    <a:pt x="1" y="13721"/>
                  </a:lnTo>
                  <a:cubicBezTo>
                    <a:pt x="1" y="13721"/>
                    <a:pt x="357" y="15104"/>
                    <a:pt x="1001" y="15104"/>
                  </a:cubicBezTo>
                  <a:cubicBezTo>
                    <a:pt x="1021" y="15104"/>
                    <a:pt x="1042" y="15102"/>
                    <a:pt x="1062" y="15099"/>
                  </a:cubicBezTo>
                  <a:lnTo>
                    <a:pt x="1077" y="15130"/>
                  </a:lnTo>
                  <a:lnTo>
                    <a:pt x="1168" y="15055"/>
                  </a:lnTo>
                  <a:cubicBezTo>
                    <a:pt x="1283" y="15003"/>
                    <a:pt x="1323" y="14941"/>
                    <a:pt x="1341" y="14941"/>
                  </a:cubicBezTo>
                  <a:cubicBezTo>
                    <a:pt x="1345" y="14941"/>
                    <a:pt x="1347" y="14943"/>
                    <a:pt x="1350" y="14948"/>
                  </a:cubicBezTo>
                  <a:lnTo>
                    <a:pt x="1183" y="15069"/>
                  </a:lnTo>
                  <a:cubicBezTo>
                    <a:pt x="1220" y="15046"/>
                    <a:pt x="1239" y="15037"/>
                    <a:pt x="1246" y="15037"/>
                  </a:cubicBezTo>
                  <a:cubicBezTo>
                    <a:pt x="1262" y="15037"/>
                    <a:pt x="1219" y="15083"/>
                    <a:pt x="1198" y="15115"/>
                  </a:cubicBezTo>
                  <a:cubicBezTo>
                    <a:pt x="1259" y="15085"/>
                    <a:pt x="1305" y="15055"/>
                    <a:pt x="1350" y="15039"/>
                  </a:cubicBezTo>
                  <a:cubicBezTo>
                    <a:pt x="1355" y="15029"/>
                    <a:pt x="1353" y="15025"/>
                    <a:pt x="1348" y="15025"/>
                  </a:cubicBezTo>
                  <a:cubicBezTo>
                    <a:pt x="1338" y="15025"/>
                    <a:pt x="1314" y="15039"/>
                    <a:pt x="1305" y="15039"/>
                  </a:cubicBezTo>
                  <a:cubicBezTo>
                    <a:pt x="1365" y="14978"/>
                    <a:pt x="1426" y="14887"/>
                    <a:pt x="1517" y="14842"/>
                  </a:cubicBezTo>
                  <a:cubicBezTo>
                    <a:pt x="1550" y="14824"/>
                    <a:pt x="1569" y="14818"/>
                    <a:pt x="1582" y="14818"/>
                  </a:cubicBezTo>
                  <a:cubicBezTo>
                    <a:pt x="1606" y="14818"/>
                    <a:pt x="1608" y="14839"/>
                    <a:pt x="1629" y="14839"/>
                  </a:cubicBezTo>
                  <a:cubicBezTo>
                    <a:pt x="1643" y="14839"/>
                    <a:pt x="1667" y="14829"/>
                    <a:pt x="1713" y="14796"/>
                  </a:cubicBezTo>
                  <a:cubicBezTo>
                    <a:pt x="2502" y="14297"/>
                    <a:pt x="3275" y="13811"/>
                    <a:pt x="4048" y="13266"/>
                  </a:cubicBezTo>
                  <a:cubicBezTo>
                    <a:pt x="4078" y="13266"/>
                    <a:pt x="4064" y="13280"/>
                    <a:pt x="4048" y="13296"/>
                  </a:cubicBezTo>
                  <a:cubicBezTo>
                    <a:pt x="4260" y="13129"/>
                    <a:pt x="4473" y="12977"/>
                    <a:pt x="4685" y="12825"/>
                  </a:cubicBezTo>
                  <a:cubicBezTo>
                    <a:pt x="4714" y="12811"/>
                    <a:pt x="4737" y="12807"/>
                    <a:pt x="4756" y="12807"/>
                  </a:cubicBezTo>
                  <a:cubicBezTo>
                    <a:pt x="4775" y="12807"/>
                    <a:pt x="4791" y="12811"/>
                    <a:pt x="4806" y="12811"/>
                  </a:cubicBezTo>
                  <a:cubicBezTo>
                    <a:pt x="4776" y="12811"/>
                    <a:pt x="5079" y="12599"/>
                    <a:pt x="5368" y="12386"/>
                  </a:cubicBezTo>
                  <a:cubicBezTo>
                    <a:pt x="5519" y="12280"/>
                    <a:pt x="5671" y="12158"/>
                    <a:pt x="5776" y="12083"/>
                  </a:cubicBezTo>
                  <a:cubicBezTo>
                    <a:pt x="5898" y="11992"/>
                    <a:pt x="5974" y="11932"/>
                    <a:pt x="5974" y="11932"/>
                  </a:cubicBezTo>
                  <a:lnTo>
                    <a:pt x="5958" y="11871"/>
                  </a:lnTo>
                  <a:cubicBezTo>
                    <a:pt x="6042" y="11805"/>
                    <a:pt x="6077" y="11793"/>
                    <a:pt x="6099" y="11793"/>
                  </a:cubicBezTo>
                  <a:cubicBezTo>
                    <a:pt x="6111" y="11793"/>
                    <a:pt x="6120" y="11796"/>
                    <a:pt x="6132" y="11796"/>
                  </a:cubicBezTo>
                  <a:cubicBezTo>
                    <a:pt x="6153" y="11796"/>
                    <a:pt x="6184" y="11785"/>
                    <a:pt x="6261" y="11719"/>
                  </a:cubicBezTo>
                  <a:cubicBezTo>
                    <a:pt x="6277" y="11568"/>
                    <a:pt x="6611" y="11477"/>
                    <a:pt x="6656" y="11370"/>
                  </a:cubicBezTo>
                  <a:cubicBezTo>
                    <a:pt x="6656" y="11372"/>
                    <a:pt x="6657" y="11372"/>
                    <a:pt x="6658" y="11372"/>
                  </a:cubicBezTo>
                  <a:cubicBezTo>
                    <a:pt x="6672" y="11372"/>
                    <a:pt x="6733" y="11333"/>
                    <a:pt x="6763" y="11333"/>
                  </a:cubicBezTo>
                  <a:cubicBezTo>
                    <a:pt x="6769" y="11333"/>
                    <a:pt x="6774" y="11335"/>
                    <a:pt x="6777" y="11340"/>
                  </a:cubicBezTo>
                  <a:cubicBezTo>
                    <a:pt x="6777" y="11265"/>
                    <a:pt x="6868" y="11249"/>
                    <a:pt x="6928" y="11188"/>
                  </a:cubicBezTo>
                  <a:cubicBezTo>
                    <a:pt x="6934" y="11178"/>
                    <a:pt x="6932" y="11175"/>
                    <a:pt x="6926" y="11175"/>
                  </a:cubicBezTo>
                  <a:cubicBezTo>
                    <a:pt x="6915" y="11175"/>
                    <a:pt x="6888" y="11188"/>
                    <a:pt x="6868" y="11188"/>
                  </a:cubicBezTo>
                  <a:lnTo>
                    <a:pt x="7005" y="11067"/>
                  </a:lnTo>
                  <a:cubicBezTo>
                    <a:pt x="7031" y="11056"/>
                    <a:pt x="7052" y="11051"/>
                    <a:pt x="7066" y="11051"/>
                  </a:cubicBezTo>
                  <a:cubicBezTo>
                    <a:pt x="7090" y="11051"/>
                    <a:pt x="7089" y="11068"/>
                    <a:pt x="7050" y="11097"/>
                  </a:cubicBezTo>
                  <a:cubicBezTo>
                    <a:pt x="7444" y="10840"/>
                    <a:pt x="9324" y="9506"/>
                    <a:pt x="9718" y="9173"/>
                  </a:cubicBezTo>
                  <a:lnTo>
                    <a:pt x="9718" y="9173"/>
                  </a:lnTo>
                  <a:cubicBezTo>
                    <a:pt x="9648" y="9186"/>
                    <a:pt x="9550" y="9280"/>
                    <a:pt x="9464" y="9280"/>
                  </a:cubicBezTo>
                  <a:cubicBezTo>
                    <a:pt x="9458" y="9280"/>
                    <a:pt x="9451" y="9279"/>
                    <a:pt x="9445" y="9278"/>
                  </a:cubicBezTo>
                  <a:cubicBezTo>
                    <a:pt x="9521" y="9173"/>
                    <a:pt x="9612" y="9173"/>
                    <a:pt x="9627" y="9112"/>
                  </a:cubicBezTo>
                  <a:cubicBezTo>
                    <a:pt x="9637" y="9116"/>
                    <a:pt x="9648" y="9118"/>
                    <a:pt x="9659" y="9118"/>
                  </a:cubicBezTo>
                  <a:cubicBezTo>
                    <a:pt x="9759" y="9118"/>
                    <a:pt x="9889" y="8959"/>
                    <a:pt x="10021" y="8959"/>
                  </a:cubicBezTo>
                  <a:cubicBezTo>
                    <a:pt x="10026" y="8959"/>
                    <a:pt x="10031" y="8960"/>
                    <a:pt x="10037" y="8960"/>
                  </a:cubicBezTo>
                  <a:lnTo>
                    <a:pt x="10021" y="8900"/>
                  </a:lnTo>
                  <a:lnTo>
                    <a:pt x="10097" y="8884"/>
                  </a:lnTo>
                  <a:cubicBezTo>
                    <a:pt x="10552" y="8475"/>
                    <a:pt x="10203" y="8778"/>
                    <a:pt x="10627" y="8475"/>
                  </a:cubicBezTo>
                  <a:cubicBezTo>
                    <a:pt x="10860" y="8285"/>
                    <a:pt x="10926" y="8138"/>
                    <a:pt x="11064" y="8060"/>
                  </a:cubicBezTo>
                  <a:lnTo>
                    <a:pt x="11064" y="8060"/>
                  </a:lnTo>
                  <a:cubicBezTo>
                    <a:pt x="11057" y="8062"/>
                    <a:pt x="11050" y="8064"/>
                    <a:pt x="11043" y="8064"/>
                  </a:cubicBezTo>
                  <a:cubicBezTo>
                    <a:pt x="11027" y="8064"/>
                    <a:pt x="11019" y="8054"/>
                    <a:pt x="11052" y="8020"/>
                  </a:cubicBezTo>
                  <a:cubicBezTo>
                    <a:pt x="11054" y="8023"/>
                    <a:pt x="11057" y="8024"/>
                    <a:pt x="11060" y="8024"/>
                  </a:cubicBezTo>
                  <a:cubicBezTo>
                    <a:pt x="11097" y="8024"/>
                    <a:pt x="11187" y="7883"/>
                    <a:pt x="11255" y="7883"/>
                  </a:cubicBezTo>
                  <a:cubicBezTo>
                    <a:pt x="11258" y="7883"/>
                    <a:pt x="11261" y="7883"/>
                    <a:pt x="11264" y="7883"/>
                  </a:cubicBezTo>
                  <a:cubicBezTo>
                    <a:pt x="11310" y="7823"/>
                    <a:pt x="11523" y="7687"/>
                    <a:pt x="11416" y="7687"/>
                  </a:cubicBezTo>
                  <a:cubicBezTo>
                    <a:pt x="11449" y="7687"/>
                    <a:pt x="11562" y="7623"/>
                    <a:pt x="11587" y="7623"/>
                  </a:cubicBezTo>
                  <a:cubicBezTo>
                    <a:pt x="11596" y="7623"/>
                    <a:pt x="11592" y="7632"/>
                    <a:pt x="11567" y="7657"/>
                  </a:cubicBezTo>
                  <a:cubicBezTo>
                    <a:pt x="11628" y="7610"/>
                    <a:pt x="11689" y="7580"/>
                    <a:pt x="11719" y="7535"/>
                  </a:cubicBezTo>
                  <a:lnTo>
                    <a:pt x="11719" y="7535"/>
                  </a:lnTo>
                  <a:lnTo>
                    <a:pt x="11644" y="7580"/>
                  </a:lnTo>
                  <a:cubicBezTo>
                    <a:pt x="11840" y="7414"/>
                    <a:pt x="11977" y="7384"/>
                    <a:pt x="12068" y="7232"/>
                  </a:cubicBezTo>
                  <a:lnTo>
                    <a:pt x="12068" y="7232"/>
                  </a:lnTo>
                  <a:lnTo>
                    <a:pt x="11977" y="7262"/>
                  </a:lnTo>
                  <a:cubicBezTo>
                    <a:pt x="12082" y="7184"/>
                    <a:pt x="12176" y="7105"/>
                    <a:pt x="12258" y="7105"/>
                  </a:cubicBezTo>
                  <a:cubicBezTo>
                    <a:pt x="12270" y="7105"/>
                    <a:pt x="12283" y="7107"/>
                    <a:pt x="12295" y="7111"/>
                  </a:cubicBezTo>
                  <a:lnTo>
                    <a:pt x="12174" y="7216"/>
                  </a:lnTo>
                  <a:cubicBezTo>
                    <a:pt x="12371" y="7065"/>
                    <a:pt x="12493" y="6959"/>
                    <a:pt x="12644" y="6808"/>
                  </a:cubicBezTo>
                  <a:lnTo>
                    <a:pt x="12644" y="6808"/>
                  </a:lnTo>
                  <a:lnTo>
                    <a:pt x="12584" y="6852"/>
                  </a:lnTo>
                  <a:cubicBezTo>
                    <a:pt x="12750" y="6640"/>
                    <a:pt x="13857" y="5746"/>
                    <a:pt x="13993" y="5534"/>
                  </a:cubicBezTo>
                  <a:lnTo>
                    <a:pt x="13993" y="5534"/>
                  </a:lnTo>
                  <a:lnTo>
                    <a:pt x="13872" y="5549"/>
                  </a:lnTo>
                  <a:lnTo>
                    <a:pt x="14018" y="5389"/>
                  </a:lnTo>
                  <a:lnTo>
                    <a:pt x="14018" y="5389"/>
                  </a:lnTo>
                  <a:cubicBezTo>
                    <a:pt x="14001" y="5421"/>
                    <a:pt x="14029" y="5559"/>
                    <a:pt x="14016" y="5589"/>
                  </a:cubicBezTo>
                  <a:lnTo>
                    <a:pt x="14016" y="5589"/>
                  </a:lnTo>
                  <a:cubicBezTo>
                    <a:pt x="14397" y="5274"/>
                    <a:pt x="16269" y="3865"/>
                    <a:pt x="16631" y="3654"/>
                  </a:cubicBezTo>
                  <a:cubicBezTo>
                    <a:pt x="16664" y="3638"/>
                    <a:pt x="16686" y="3631"/>
                    <a:pt x="16701" y="3631"/>
                  </a:cubicBezTo>
                  <a:cubicBezTo>
                    <a:pt x="16753" y="3631"/>
                    <a:pt x="16707" y="3715"/>
                    <a:pt x="16707" y="3715"/>
                  </a:cubicBezTo>
                  <a:cubicBezTo>
                    <a:pt x="16859" y="3578"/>
                    <a:pt x="16738" y="3624"/>
                    <a:pt x="16889" y="3517"/>
                  </a:cubicBezTo>
                  <a:cubicBezTo>
                    <a:pt x="16894" y="3516"/>
                    <a:pt x="16898" y="3515"/>
                    <a:pt x="16901" y="3515"/>
                  </a:cubicBezTo>
                  <a:cubicBezTo>
                    <a:pt x="16928" y="3515"/>
                    <a:pt x="16902" y="3565"/>
                    <a:pt x="16889" y="3578"/>
                  </a:cubicBezTo>
                  <a:cubicBezTo>
                    <a:pt x="16950" y="3533"/>
                    <a:pt x="17010" y="3503"/>
                    <a:pt x="17010" y="3487"/>
                  </a:cubicBezTo>
                  <a:lnTo>
                    <a:pt x="17010" y="3487"/>
                  </a:lnTo>
                  <a:cubicBezTo>
                    <a:pt x="16995" y="3492"/>
                    <a:pt x="16982" y="3494"/>
                    <a:pt x="16971" y="3494"/>
                  </a:cubicBezTo>
                  <a:cubicBezTo>
                    <a:pt x="16913" y="3494"/>
                    <a:pt x="16896" y="3442"/>
                    <a:pt x="16859" y="3442"/>
                  </a:cubicBezTo>
                  <a:lnTo>
                    <a:pt x="17041" y="3305"/>
                  </a:lnTo>
                  <a:lnTo>
                    <a:pt x="17055" y="3351"/>
                  </a:lnTo>
                  <a:cubicBezTo>
                    <a:pt x="17101" y="3321"/>
                    <a:pt x="17086" y="3184"/>
                    <a:pt x="17283" y="3062"/>
                  </a:cubicBezTo>
                  <a:cubicBezTo>
                    <a:pt x="17601" y="2866"/>
                    <a:pt x="17920" y="2608"/>
                    <a:pt x="18238" y="2395"/>
                  </a:cubicBezTo>
                  <a:lnTo>
                    <a:pt x="18238" y="2395"/>
                  </a:lnTo>
                  <a:cubicBezTo>
                    <a:pt x="18238" y="2426"/>
                    <a:pt x="18193" y="2486"/>
                    <a:pt x="18132" y="2547"/>
                  </a:cubicBezTo>
                  <a:cubicBezTo>
                    <a:pt x="18173" y="2519"/>
                    <a:pt x="18215" y="2466"/>
                    <a:pt x="18269" y="2457"/>
                  </a:cubicBezTo>
                  <a:lnTo>
                    <a:pt x="18269" y="2457"/>
                  </a:lnTo>
                  <a:cubicBezTo>
                    <a:pt x="18269" y="2457"/>
                    <a:pt x="18269" y="2457"/>
                    <a:pt x="18269" y="2457"/>
                  </a:cubicBezTo>
                  <a:cubicBezTo>
                    <a:pt x="18273" y="2457"/>
                    <a:pt x="18278" y="2457"/>
                    <a:pt x="18284" y="2456"/>
                  </a:cubicBezTo>
                  <a:cubicBezTo>
                    <a:pt x="18279" y="2456"/>
                    <a:pt x="18274" y="2457"/>
                    <a:pt x="18269" y="2457"/>
                  </a:cubicBezTo>
                  <a:lnTo>
                    <a:pt x="18269" y="2457"/>
                  </a:lnTo>
                  <a:cubicBezTo>
                    <a:pt x="18208" y="2457"/>
                    <a:pt x="18349" y="2361"/>
                    <a:pt x="18329" y="2361"/>
                  </a:cubicBezTo>
                  <a:lnTo>
                    <a:pt x="18329" y="2361"/>
                  </a:lnTo>
                  <a:cubicBezTo>
                    <a:pt x="18326" y="2361"/>
                    <a:pt x="18322" y="2362"/>
                    <a:pt x="18314" y="2365"/>
                  </a:cubicBezTo>
                  <a:cubicBezTo>
                    <a:pt x="18480" y="2108"/>
                    <a:pt x="18830" y="1987"/>
                    <a:pt x="18981" y="1789"/>
                  </a:cubicBezTo>
                  <a:cubicBezTo>
                    <a:pt x="18951" y="1698"/>
                    <a:pt x="18511" y="182"/>
                    <a:pt x="18450" y="91"/>
                  </a:cubicBezTo>
                  <a:cubicBezTo>
                    <a:pt x="18511" y="46"/>
                    <a:pt x="18571" y="16"/>
                    <a:pt x="18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6516250" y="3065700"/>
              <a:ext cx="7225" cy="4200"/>
            </a:xfrm>
            <a:custGeom>
              <a:rect b="b" l="l" r="r" t="t"/>
              <a:pathLst>
                <a:path extrusionOk="0" h="168" w="289">
                  <a:moveTo>
                    <a:pt x="288" y="1"/>
                  </a:moveTo>
                  <a:lnTo>
                    <a:pt x="288" y="1"/>
                  </a:lnTo>
                  <a:cubicBezTo>
                    <a:pt x="183" y="31"/>
                    <a:pt x="106" y="76"/>
                    <a:pt x="1" y="167"/>
                  </a:cubicBezTo>
                  <a:cubicBezTo>
                    <a:pt x="92" y="152"/>
                    <a:pt x="197" y="76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6523450" y="3065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6488575" y="2667000"/>
              <a:ext cx="472650" cy="399500"/>
            </a:xfrm>
            <a:custGeom>
              <a:rect b="b" l="l" r="r" t="t"/>
              <a:pathLst>
                <a:path extrusionOk="0" h="15980" w="18906">
                  <a:moveTo>
                    <a:pt x="16663" y="1243"/>
                  </a:moveTo>
                  <a:lnTo>
                    <a:pt x="16663" y="1243"/>
                  </a:lnTo>
                  <a:cubicBezTo>
                    <a:pt x="16663" y="1243"/>
                    <a:pt x="16662" y="1244"/>
                    <a:pt x="16662" y="1244"/>
                  </a:cubicBezTo>
                  <a:cubicBezTo>
                    <a:pt x="16662" y="1244"/>
                    <a:pt x="16663" y="1243"/>
                    <a:pt x="16663" y="1243"/>
                  </a:cubicBezTo>
                  <a:close/>
                  <a:moveTo>
                    <a:pt x="13940" y="5801"/>
                  </a:moveTo>
                  <a:cubicBezTo>
                    <a:pt x="13938" y="5803"/>
                    <a:pt x="13935" y="5805"/>
                    <a:pt x="13933" y="5806"/>
                  </a:cubicBezTo>
                  <a:cubicBezTo>
                    <a:pt x="13936" y="5806"/>
                    <a:pt x="13938" y="5804"/>
                    <a:pt x="13940" y="5801"/>
                  </a:cubicBezTo>
                  <a:close/>
                  <a:moveTo>
                    <a:pt x="10976" y="8323"/>
                  </a:moveTo>
                  <a:cubicBezTo>
                    <a:pt x="10974" y="8324"/>
                    <a:pt x="10972" y="8325"/>
                    <a:pt x="10970" y="8326"/>
                  </a:cubicBezTo>
                  <a:lnTo>
                    <a:pt x="10970" y="8326"/>
                  </a:lnTo>
                  <a:cubicBezTo>
                    <a:pt x="10972" y="8325"/>
                    <a:pt x="10974" y="8324"/>
                    <a:pt x="10976" y="8323"/>
                  </a:cubicBezTo>
                  <a:close/>
                  <a:moveTo>
                    <a:pt x="4074" y="13861"/>
                  </a:moveTo>
                  <a:cubicBezTo>
                    <a:pt x="4070" y="13865"/>
                    <a:pt x="4067" y="13868"/>
                    <a:pt x="4063" y="13871"/>
                  </a:cubicBezTo>
                  <a:cubicBezTo>
                    <a:pt x="4067" y="13868"/>
                    <a:pt x="4071" y="13865"/>
                    <a:pt x="4074" y="13861"/>
                  </a:cubicBezTo>
                  <a:close/>
                  <a:moveTo>
                    <a:pt x="18421" y="1"/>
                  </a:moveTo>
                  <a:cubicBezTo>
                    <a:pt x="18390" y="1"/>
                    <a:pt x="18269" y="76"/>
                    <a:pt x="18208" y="136"/>
                  </a:cubicBezTo>
                  <a:lnTo>
                    <a:pt x="18239" y="197"/>
                  </a:lnTo>
                  <a:cubicBezTo>
                    <a:pt x="18180" y="256"/>
                    <a:pt x="18160" y="264"/>
                    <a:pt x="18147" y="264"/>
                  </a:cubicBezTo>
                  <a:cubicBezTo>
                    <a:pt x="18141" y="264"/>
                    <a:pt x="18136" y="263"/>
                    <a:pt x="18130" y="263"/>
                  </a:cubicBezTo>
                  <a:cubicBezTo>
                    <a:pt x="18116" y="263"/>
                    <a:pt x="18095" y="270"/>
                    <a:pt x="18041" y="318"/>
                  </a:cubicBezTo>
                  <a:cubicBezTo>
                    <a:pt x="18011" y="274"/>
                    <a:pt x="18132" y="167"/>
                    <a:pt x="18239" y="76"/>
                  </a:cubicBezTo>
                  <a:lnTo>
                    <a:pt x="18239" y="76"/>
                  </a:lnTo>
                  <a:cubicBezTo>
                    <a:pt x="18132" y="152"/>
                    <a:pt x="18011" y="213"/>
                    <a:pt x="17996" y="274"/>
                  </a:cubicBezTo>
                  <a:cubicBezTo>
                    <a:pt x="17970" y="288"/>
                    <a:pt x="17956" y="293"/>
                    <a:pt x="17947" y="293"/>
                  </a:cubicBezTo>
                  <a:cubicBezTo>
                    <a:pt x="17930" y="293"/>
                    <a:pt x="17934" y="275"/>
                    <a:pt x="17916" y="275"/>
                  </a:cubicBezTo>
                  <a:cubicBezTo>
                    <a:pt x="17904" y="275"/>
                    <a:pt x="17884" y="282"/>
                    <a:pt x="17844" y="304"/>
                  </a:cubicBezTo>
                  <a:cubicBezTo>
                    <a:pt x="17768" y="379"/>
                    <a:pt x="17693" y="500"/>
                    <a:pt x="17572" y="546"/>
                  </a:cubicBezTo>
                  <a:cubicBezTo>
                    <a:pt x="17313" y="682"/>
                    <a:pt x="17253" y="880"/>
                    <a:pt x="17010" y="1016"/>
                  </a:cubicBezTo>
                  <a:lnTo>
                    <a:pt x="17026" y="985"/>
                  </a:lnTo>
                  <a:lnTo>
                    <a:pt x="17026" y="985"/>
                  </a:lnTo>
                  <a:cubicBezTo>
                    <a:pt x="16935" y="1016"/>
                    <a:pt x="16814" y="1166"/>
                    <a:pt x="16663" y="1243"/>
                  </a:cubicBezTo>
                  <a:lnTo>
                    <a:pt x="16663" y="1243"/>
                  </a:lnTo>
                  <a:cubicBezTo>
                    <a:pt x="16673" y="1238"/>
                    <a:pt x="16686" y="1235"/>
                    <a:pt x="16697" y="1235"/>
                  </a:cubicBezTo>
                  <a:cubicBezTo>
                    <a:pt x="16718" y="1235"/>
                    <a:pt x="16727" y="1248"/>
                    <a:pt x="16677" y="1289"/>
                  </a:cubicBezTo>
                  <a:cubicBezTo>
                    <a:pt x="16495" y="1395"/>
                    <a:pt x="16419" y="1501"/>
                    <a:pt x="16282" y="1561"/>
                  </a:cubicBezTo>
                  <a:lnTo>
                    <a:pt x="16191" y="1683"/>
                  </a:lnTo>
                  <a:cubicBezTo>
                    <a:pt x="15646" y="2093"/>
                    <a:pt x="13539" y="3835"/>
                    <a:pt x="12977" y="4260"/>
                  </a:cubicBezTo>
                  <a:lnTo>
                    <a:pt x="12993" y="4230"/>
                  </a:lnTo>
                  <a:lnTo>
                    <a:pt x="12993" y="4230"/>
                  </a:lnTo>
                  <a:cubicBezTo>
                    <a:pt x="12159" y="4897"/>
                    <a:pt x="10416" y="6216"/>
                    <a:pt x="9582" y="6928"/>
                  </a:cubicBezTo>
                  <a:cubicBezTo>
                    <a:pt x="9415" y="7005"/>
                    <a:pt x="9234" y="7156"/>
                    <a:pt x="9097" y="7247"/>
                  </a:cubicBezTo>
                  <a:cubicBezTo>
                    <a:pt x="9123" y="7234"/>
                    <a:pt x="9141" y="7228"/>
                    <a:pt x="9151" y="7228"/>
                  </a:cubicBezTo>
                  <a:cubicBezTo>
                    <a:pt x="9175" y="7228"/>
                    <a:pt x="9155" y="7260"/>
                    <a:pt x="9112" y="7292"/>
                  </a:cubicBezTo>
                  <a:cubicBezTo>
                    <a:pt x="8688" y="7625"/>
                    <a:pt x="9097" y="7338"/>
                    <a:pt x="8688" y="7702"/>
                  </a:cubicBezTo>
                  <a:cubicBezTo>
                    <a:pt x="8203" y="8126"/>
                    <a:pt x="6277" y="9566"/>
                    <a:pt x="5807" y="9885"/>
                  </a:cubicBezTo>
                  <a:cubicBezTo>
                    <a:pt x="5610" y="10127"/>
                    <a:pt x="5276" y="10309"/>
                    <a:pt x="5080" y="10522"/>
                  </a:cubicBezTo>
                  <a:lnTo>
                    <a:pt x="5094" y="10491"/>
                  </a:lnTo>
                  <a:lnTo>
                    <a:pt x="5094" y="10491"/>
                  </a:lnTo>
                  <a:cubicBezTo>
                    <a:pt x="4973" y="10613"/>
                    <a:pt x="4549" y="10916"/>
                    <a:pt x="4140" y="11249"/>
                  </a:cubicBezTo>
                  <a:cubicBezTo>
                    <a:pt x="3715" y="11597"/>
                    <a:pt x="3291" y="11931"/>
                    <a:pt x="3154" y="12068"/>
                  </a:cubicBezTo>
                  <a:lnTo>
                    <a:pt x="3200" y="12038"/>
                  </a:lnTo>
                  <a:lnTo>
                    <a:pt x="3200" y="12038"/>
                  </a:lnTo>
                  <a:cubicBezTo>
                    <a:pt x="2988" y="12280"/>
                    <a:pt x="2972" y="12189"/>
                    <a:pt x="2760" y="12341"/>
                  </a:cubicBezTo>
                  <a:cubicBezTo>
                    <a:pt x="2836" y="12371"/>
                    <a:pt x="2654" y="12583"/>
                    <a:pt x="2578" y="12659"/>
                  </a:cubicBezTo>
                  <a:lnTo>
                    <a:pt x="2563" y="12644"/>
                  </a:lnTo>
                  <a:cubicBezTo>
                    <a:pt x="2456" y="12750"/>
                    <a:pt x="2230" y="13038"/>
                    <a:pt x="2032" y="13220"/>
                  </a:cubicBezTo>
                  <a:lnTo>
                    <a:pt x="2017" y="13174"/>
                  </a:lnTo>
                  <a:cubicBezTo>
                    <a:pt x="1866" y="13356"/>
                    <a:pt x="1547" y="13598"/>
                    <a:pt x="1426" y="13705"/>
                  </a:cubicBezTo>
                  <a:cubicBezTo>
                    <a:pt x="1138" y="13917"/>
                    <a:pt x="668" y="14221"/>
                    <a:pt x="334" y="14569"/>
                  </a:cubicBezTo>
                  <a:lnTo>
                    <a:pt x="16" y="14690"/>
                  </a:lnTo>
                  <a:lnTo>
                    <a:pt x="1" y="14720"/>
                  </a:lnTo>
                  <a:cubicBezTo>
                    <a:pt x="1" y="14720"/>
                    <a:pt x="495" y="15949"/>
                    <a:pt x="1120" y="15949"/>
                  </a:cubicBezTo>
                  <a:cubicBezTo>
                    <a:pt x="1161" y="15949"/>
                    <a:pt x="1202" y="15944"/>
                    <a:pt x="1244" y="15933"/>
                  </a:cubicBezTo>
                  <a:lnTo>
                    <a:pt x="1274" y="15979"/>
                  </a:lnTo>
                  <a:lnTo>
                    <a:pt x="1365" y="15888"/>
                  </a:lnTo>
                  <a:cubicBezTo>
                    <a:pt x="1467" y="15824"/>
                    <a:pt x="1495" y="15760"/>
                    <a:pt x="1519" y="15760"/>
                  </a:cubicBezTo>
                  <a:cubicBezTo>
                    <a:pt x="1523" y="15760"/>
                    <a:pt x="1528" y="15762"/>
                    <a:pt x="1532" y="15767"/>
                  </a:cubicBezTo>
                  <a:lnTo>
                    <a:pt x="1365" y="15903"/>
                  </a:lnTo>
                  <a:cubicBezTo>
                    <a:pt x="1405" y="15873"/>
                    <a:pt x="1425" y="15861"/>
                    <a:pt x="1433" y="15861"/>
                  </a:cubicBezTo>
                  <a:cubicBezTo>
                    <a:pt x="1449" y="15861"/>
                    <a:pt x="1415" y="15908"/>
                    <a:pt x="1395" y="15949"/>
                  </a:cubicBezTo>
                  <a:cubicBezTo>
                    <a:pt x="1456" y="15919"/>
                    <a:pt x="1502" y="15872"/>
                    <a:pt x="1547" y="15858"/>
                  </a:cubicBezTo>
                  <a:cubicBezTo>
                    <a:pt x="1552" y="15848"/>
                    <a:pt x="1550" y="15844"/>
                    <a:pt x="1545" y="15844"/>
                  </a:cubicBezTo>
                  <a:cubicBezTo>
                    <a:pt x="1534" y="15844"/>
                    <a:pt x="1506" y="15858"/>
                    <a:pt x="1486" y="15858"/>
                  </a:cubicBezTo>
                  <a:cubicBezTo>
                    <a:pt x="1547" y="15797"/>
                    <a:pt x="1607" y="15706"/>
                    <a:pt x="1698" y="15646"/>
                  </a:cubicBezTo>
                  <a:cubicBezTo>
                    <a:pt x="1729" y="15620"/>
                    <a:pt x="1746" y="15612"/>
                    <a:pt x="1757" y="15612"/>
                  </a:cubicBezTo>
                  <a:cubicBezTo>
                    <a:pt x="1774" y="15612"/>
                    <a:pt x="1780" y="15628"/>
                    <a:pt x="1799" y="15628"/>
                  </a:cubicBezTo>
                  <a:cubicBezTo>
                    <a:pt x="1814" y="15628"/>
                    <a:pt x="1838" y="15618"/>
                    <a:pt x="1880" y="15585"/>
                  </a:cubicBezTo>
                  <a:cubicBezTo>
                    <a:pt x="2624" y="15009"/>
                    <a:pt x="3351" y="14447"/>
                    <a:pt x="4063" y="13841"/>
                  </a:cubicBezTo>
                  <a:cubicBezTo>
                    <a:pt x="4087" y="13841"/>
                    <a:pt x="4084" y="13850"/>
                    <a:pt x="4074" y="13861"/>
                  </a:cubicBezTo>
                  <a:lnTo>
                    <a:pt x="4074" y="13861"/>
                  </a:lnTo>
                  <a:cubicBezTo>
                    <a:pt x="4268" y="13670"/>
                    <a:pt x="4476" y="13520"/>
                    <a:pt x="4655" y="13341"/>
                  </a:cubicBezTo>
                  <a:cubicBezTo>
                    <a:pt x="4716" y="13311"/>
                    <a:pt x="4746" y="13311"/>
                    <a:pt x="4777" y="13311"/>
                  </a:cubicBezTo>
                  <a:cubicBezTo>
                    <a:pt x="4730" y="13311"/>
                    <a:pt x="5852" y="12355"/>
                    <a:pt x="5883" y="12355"/>
                  </a:cubicBezTo>
                  <a:lnTo>
                    <a:pt x="5852" y="12295"/>
                  </a:lnTo>
                  <a:cubicBezTo>
                    <a:pt x="5943" y="12222"/>
                    <a:pt x="5981" y="12210"/>
                    <a:pt x="6006" y="12210"/>
                  </a:cubicBezTo>
                  <a:cubicBezTo>
                    <a:pt x="6019" y="12210"/>
                    <a:pt x="6028" y="12213"/>
                    <a:pt x="6040" y="12213"/>
                  </a:cubicBezTo>
                  <a:cubicBezTo>
                    <a:pt x="6062" y="12213"/>
                    <a:pt x="6093" y="12201"/>
                    <a:pt x="6171" y="12129"/>
                  </a:cubicBezTo>
                  <a:cubicBezTo>
                    <a:pt x="6186" y="11992"/>
                    <a:pt x="6519" y="11870"/>
                    <a:pt x="6550" y="11779"/>
                  </a:cubicBezTo>
                  <a:cubicBezTo>
                    <a:pt x="6550" y="11779"/>
                    <a:pt x="6624" y="11727"/>
                    <a:pt x="6657" y="11727"/>
                  </a:cubicBezTo>
                  <a:cubicBezTo>
                    <a:pt x="6663" y="11727"/>
                    <a:pt x="6668" y="11729"/>
                    <a:pt x="6671" y="11734"/>
                  </a:cubicBezTo>
                  <a:cubicBezTo>
                    <a:pt x="6671" y="11658"/>
                    <a:pt x="6762" y="11643"/>
                    <a:pt x="6823" y="11583"/>
                  </a:cubicBezTo>
                  <a:cubicBezTo>
                    <a:pt x="6828" y="11573"/>
                    <a:pt x="6826" y="11569"/>
                    <a:pt x="6821" y="11569"/>
                  </a:cubicBezTo>
                  <a:cubicBezTo>
                    <a:pt x="6809" y="11569"/>
                    <a:pt x="6782" y="11583"/>
                    <a:pt x="6762" y="11583"/>
                  </a:cubicBezTo>
                  <a:lnTo>
                    <a:pt x="6899" y="11446"/>
                  </a:lnTo>
                  <a:cubicBezTo>
                    <a:pt x="6924" y="11436"/>
                    <a:pt x="6944" y="11431"/>
                    <a:pt x="6957" y="11431"/>
                  </a:cubicBezTo>
                  <a:cubicBezTo>
                    <a:pt x="6984" y="11431"/>
                    <a:pt x="6984" y="11451"/>
                    <a:pt x="6944" y="11492"/>
                  </a:cubicBezTo>
                  <a:cubicBezTo>
                    <a:pt x="7338" y="11203"/>
                    <a:pt x="9203" y="9824"/>
                    <a:pt x="9597" y="9491"/>
                  </a:cubicBezTo>
                  <a:cubicBezTo>
                    <a:pt x="9526" y="9491"/>
                    <a:pt x="9428" y="9598"/>
                    <a:pt x="9341" y="9598"/>
                  </a:cubicBezTo>
                  <a:cubicBezTo>
                    <a:pt x="9336" y="9598"/>
                    <a:pt x="9330" y="9597"/>
                    <a:pt x="9325" y="9596"/>
                  </a:cubicBezTo>
                  <a:cubicBezTo>
                    <a:pt x="9400" y="9475"/>
                    <a:pt x="9491" y="9475"/>
                    <a:pt x="9506" y="9414"/>
                  </a:cubicBezTo>
                  <a:cubicBezTo>
                    <a:pt x="9517" y="9419"/>
                    <a:pt x="9528" y="9421"/>
                    <a:pt x="9539" y="9421"/>
                  </a:cubicBezTo>
                  <a:cubicBezTo>
                    <a:pt x="9638" y="9421"/>
                    <a:pt x="9767" y="9262"/>
                    <a:pt x="9887" y="9262"/>
                  </a:cubicBezTo>
                  <a:cubicBezTo>
                    <a:pt x="9891" y="9262"/>
                    <a:pt x="9896" y="9262"/>
                    <a:pt x="9901" y="9263"/>
                  </a:cubicBezTo>
                  <a:lnTo>
                    <a:pt x="9901" y="9188"/>
                  </a:lnTo>
                  <a:lnTo>
                    <a:pt x="9976" y="9172"/>
                  </a:lnTo>
                  <a:cubicBezTo>
                    <a:pt x="10416" y="8763"/>
                    <a:pt x="10067" y="9066"/>
                    <a:pt x="10507" y="8747"/>
                  </a:cubicBezTo>
                  <a:cubicBezTo>
                    <a:pt x="10746" y="8554"/>
                    <a:pt x="10809" y="8403"/>
                    <a:pt x="10970" y="8326"/>
                  </a:cubicBezTo>
                  <a:lnTo>
                    <a:pt x="10970" y="8326"/>
                  </a:lnTo>
                  <a:cubicBezTo>
                    <a:pt x="10956" y="8332"/>
                    <a:pt x="10938" y="8337"/>
                    <a:pt x="10925" y="8337"/>
                  </a:cubicBezTo>
                  <a:cubicBezTo>
                    <a:pt x="10906" y="8337"/>
                    <a:pt x="10898" y="8326"/>
                    <a:pt x="10931" y="8292"/>
                  </a:cubicBezTo>
                  <a:cubicBezTo>
                    <a:pt x="10935" y="8295"/>
                    <a:pt x="10938" y="8296"/>
                    <a:pt x="10942" y="8296"/>
                  </a:cubicBezTo>
                  <a:cubicBezTo>
                    <a:pt x="10990" y="8296"/>
                    <a:pt x="11080" y="8140"/>
                    <a:pt x="11137" y="8140"/>
                  </a:cubicBezTo>
                  <a:cubicBezTo>
                    <a:pt x="11139" y="8140"/>
                    <a:pt x="11142" y="8140"/>
                    <a:pt x="11144" y="8141"/>
                  </a:cubicBezTo>
                  <a:cubicBezTo>
                    <a:pt x="11204" y="8096"/>
                    <a:pt x="11417" y="7944"/>
                    <a:pt x="11295" y="7944"/>
                  </a:cubicBezTo>
                  <a:cubicBezTo>
                    <a:pt x="11338" y="7944"/>
                    <a:pt x="11439" y="7886"/>
                    <a:pt x="11470" y="7886"/>
                  </a:cubicBezTo>
                  <a:cubicBezTo>
                    <a:pt x="11484" y="7886"/>
                    <a:pt x="11485" y="7897"/>
                    <a:pt x="11461" y="7929"/>
                  </a:cubicBezTo>
                  <a:cubicBezTo>
                    <a:pt x="11522" y="7884"/>
                    <a:pt x="11583" y="7838"/>
                    <a:pt x="11613" y="7793"/>
                  </a:cubicBezTo>
                  <a:lnTo>
                    <a:pt x="11613" y="7793"/>
                  </a:lnTo>
                  <a:lnTo>
                    <a:pt x="11522" y="7838"/>
                  </a:lnTo>
                  <a:cubicBezTo>
                    <a:pt x="11734" y="7672"/>
                    <a:pt x="11871" y="7625"/>
                    <a:pt x="11977" y="7474"/>
                  </a:cubicBezTo>
                  <a:lnTo>
                    <a:pt x="11977" y="7474"/>
                  </a:lnTo>
                  <a:lnTo>
                    <a:pt x="11871" y="7520"/>
                  </a:lnTo>
                  <a:cubicBezTo>
                    <a:pt x="11983" y="7422"/>
                    <a:pt x="12081" y="7351"/>
                    <a:pt x="12166" y="7351"/>
                  </a:cubicBezTo>
                  <a:cubicBezTo>
                    <a:pt x="12174" y="7351"/>
                    <a:pt x="12182" y="7351"/>
                    <a:pt x="12189" y="7353"/>
                  </a:cubicBezTo>
                  <a:lnTo>
                    <a:pt x="12068" y="7459"/>
                  </a:lnTo>
                  <a:cubicBezTo>
                    <a:pt x="12280" y="7308"/>
                    <a:pt x="12401" y="7201"/>
                    <a:pt x="12553" y="7049"/>
                  </a:cubicBezTo>
                  <a:lnTo>
                    <a:pt x="12553" y="7049"/>
                  </a:lnTo>
                  <a:lnTo>
                    <a:pt x="12492" y="7095"/>
                  </a:lnTo>
                  <a:cubicBezTo>
                    <a:pt x="12660" y="6867"/>
                    <a:pt x="13766" y="5958"/>
                    <a:pt x="13917" y="5731"/>
                  </a:cubicBezTo>
                  <a:lnTo>
                    <a:pt x="13917" y="5731"/>
                  </a:lnTo>
                  <a:lnTo>
                    <a:pt x="13796" y="5761"/>
                  </a:lnTo>
                  <a:lnTo>
                    <a:pt x="13942" y="5600"/>
                  </a:lnTo>
                  <a:lnTo>
                    <a:pt x="13942" y="5600"/>
                  </a:lnTo>
                  <a:cubicBezTo>
                    <a:pt x="13925" y="5633"/>
                    <a:pt x="13954" y="5772"/>
                    <a:pt x="13940" y="5801"/>
                  </a:cubicBezTo>
                  <a:lnTo>
                    <a:pt x="13940" y="5801"/>
                  </a:lnTo>
                  <a:cubicBezTo>
                    <a:pt x="14334" y="5501"/>
                    <a:pt x="16209" y="4001"/>
                    <a:pt x="16555" y="3760"/>
                  </a:cubicBezTo>
                  <a:cubicBezTo>
                    <a:pt x="16597" y="3737"/>
                    <a:pt x="16623" y="3729"/>
                    <a:pt x="16638" y="3729"/>
                  </a:cubicBezTo>
                  <a:cubicBezTo>
                    <a:pt x="16684" y="3729"/>
                    <a:pt x="16635" y="3805"/>
                    <a:pt x="16646" y="3805"/>
                  </a:cubicBezTo>
                  <a:cubicBezTo>
                    <a:pt x="16798" y="3669"/>
                    <a:pt x="16677" y="3714"/>
                    <a:pt x="16828" y="3609"/>
                  </a:cubicBezTo>
                  <a:cubicBezTo>
                    <a:pt x="16837" y="3603"/>
                    <a:pt x="16843" y="3600"/>
                    <a:pt x="16847" y="3600"/>
                  </a:cubicBezTo>
                  <a:cubicBezTo>
                    <a:pt x="16863" y="3600"/>
                    <a:pt x="16841" y="3645"/>
                    <a:pt x="16828" y="3669"/>
                  </a:cubicBezTo>
                  <a:cubicBezTo>
                    <a:pt x="16889" y="3609"/>
                    <a:pt x="16949" y="3578"/>
                    <a:pt x="16935" y="3563"/>
                  </a:cubicBezTo>
                  <a:lnTo>
                    <a:pt x="16935" y="3563"/>
                  </a:lnTo>
                  <a:cubicBezTo>
                    <a:pt x="16918" y="3573"/>
                    <a:pt x="16903" y="3577"/>
                    <a:pt x="16891" y="3577"/>
                  </a:cubicBezTo>
                  <a:cubicBezTo>
                    <a:pt x="16849" y="3577"/>
                    <a:pt x="16830" y="3529"/>
                    <a:pt x="16783" y="3518"/>
                  </a:cubicBezTo>
                  <a:lnTo>
                    <a:pt x="16965" y="3381"/>
                  </a:lnTo>
                  <a:lnTo>
                    <a:pt x="16995" y="3411"/>
                  </a:lnTo>
                  <a:cubicBezTo>
                    <a:pt x="17026" y="3381"/>
                    <a:pt x="17026" y="3245"/>
                    <a:pt x="17208" y="3124"/>
                  </a:cubicBezTo>
                  <a:cubicBezTo>
                    <a:pt x="17525" y="2911"/>
                    <a:pt x="17844" y="2638"/>
                    <a:pt x="18162" y="2410"/>
                  </a:cubicBezTo>
                  <a:lnTo>
                    <a:pt x="18162" y="2410"/>
                  </a:lnTo>
                  <a:cubicBezTo>
                    <a:pt x="18162" y="2426"/>
                    <a:pt x="18117" y="2487"/>
                    <a:pt x="18057" y="2547"/>
                  </a:cubicBezTo>
                  <a:cubicBezTo>
                    <a:pt x="18102" y="2517"/>
                    <a:pt x="18162" y="2471"/>
                    <a:pt x="18208" y="2457"/>
                  </a:cubicBezTo>
                  <a:lnTo>
                    <a:pt x="18208" y="2457"/>
                  </a:lnTo>
                  <a:cubicBezTo>
                    <a:pt x="18203" y="2457"/>
                    <a:pt x="18198" y="2458"/>
                    <a:pt x="18194" y="2458"/>
                  </a:cubicBezTo>
                  <a:cubicBezTo>
                    <a:pt x="18130" y="2458"/>
                    <a:pt x="18274" y="2361"/>
                    <a:pt x="18264" y="2361"/>
                  </a:cubicBezTo>
                  <a:lnTo>
                    <a:pt x="18264" y="2361"/>
                  </a:lnTo>
                  <a:cubicBezTo>
                    <a:pt x="18263" y="2361"/>
                    <a:pt x="18259" y="2363"/>
                    <a:pt x="18253" y="2366"/>
                  </a:cubicBezTo>
                  <a:cubicBezTo>
                    <a:pt x="18405" y="2107"/>
                    <a:pt x="18754" y="1956"/>
                    <a:pt x="18906" y="1743"/>
                  </a:cubicBezTo>
                  <a:cubicBezTo>
                    <a:pt x="18875" y="1668"/>
                    <a:pt x="18344" y="183"/>
                    <a:pt x="18283" y="106"/>
                  </a:cubicBezTo>
                  <a:cubicBezTo>
                    <a:pt x="18344" y="61"/>
                    <a:pt x="18405" y="15"/>
                    <a:pt x="18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6527625" y="3144550"/>
              <a:ext cx="7225" cy="3800"/>
            </a:xfrm>
            <a:custGeom>
              <a:rect b="b" l="l" r="r" t="t"/>
              <a:pathLst>
                <a:path extrusionOk="0" h="152" w="289">
                  <a:moveTo>
                    <a:pt x="288" y="0"/>
                  </a:moveTo>
                  <a:cubicBezTo>
                    <a:pt x="197" y="30"/>
                    <a:pt x="92" y="61"/>
                    <a:pt x="1" y="152"/>
                  </a:cubicBezTo>
                  <a:cubicBezTo>
                    <a:pt x="76" y="136"/>
                    <a:pt x="183" y="75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6534825" y="3144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6503725" y="2760175"/>
              <a:ext cx="492375" cy="384750"/>
            </a:xfrm>
            <a:custGeom>
              <a:rect b="b" l="l" r="r" t="t"/>
              <a:pathLst>
                <a:path extrusionOk="0" h="15390" w="19695">
                  <a:moveTo>
                    <a:pt x="14481" y="5611"/>
                  </a:moveTo>
                  <a:cubicBezTo>
                    <a:pt x="14481" y="5611"/>
                    <a:pt x="14480" y="5612"/>
                    <a:pt x="14479" y="5612"/>
                  </a:cubicBezTo>
                  <a:cubicBezTo>
                    <a:pt x="14480" y="5612"/>
                    <a:pt x="14481" y="5612"/>
                    <a:pt x="14481" y="5611"/>
                  </a:cubicBezTo>
                  <a:close/>
                  <a:moveTo>
                    <a:pt x="11417" y="8098"/>
                  </a:moveTo>
                  <a:lnTo>
                    <a:pt x="11417" y="8098"/>
                  </a:lnTo>
                  <a:cubicBezTo>
                    <a:pt x="11413" y="8100"/>
                    <a:pt x="11410" y="8102"/>
                    <a:pt x="11406" y="8104"/>
                  </a:cubicBezTo>
                  <a:lnTo>
                    <a:pt x="11406" y="8104"/>
                  </a:lnTo>
                  <a:cubicBezTo>
                    <a:pt x="11411" y="8103"/>
                    <a:pt x="11415" y="8101"/>
                    <a:pt x="11417" y="8098"/>
                  </a:cubicBezTo>
                  <a:close/>
                  <a:moveTo>
                    <a:pt x="19361" y="1"/>
                  </a:moveTo>
                  <a:cubicBezTo>
                    <a:pt x="19309" y="1"/>
                    <a:pt x="19204" y="69"/>
                    <a:pt x="19149" y="124"/>
                  </a:cubicBezTo>
                  <a:lnTo>
                    <a:pt x="19163" y="185"/>
                  </a:lnTo>
                  <a:cubicBezTo>
                    <a:pt x="19099" y="236"/>
                    <a:pt x="19078" y="244"/>
                    <a:pt x="19064" y="244"/>
                  </a:cubicBezTo>
                  <a:cubicBezTo>
                    <a:pt x="19058" y="244"/>
                    <a:pt x="19053" y="243"/>
                    <a:pt x="19046" y="243"/>
                  </a:cubicBezTo>
                  <a:cubicBezTo>
                    <a:pt x="19032" y="243"/>
                    <a:pt x="19010" y="249"/>
                    <a:pt x="18951" y="290"/>
                  </a:cubicBezTo>
                  <a:cubicBezTo>
                    <a:pt x="18921" y="260"/>
                    <a:pt x="19058" y="155"/>
                    <a:pt x="19179" y="64"/>
                  </a:cubicBezTo>
                  <a:lnTo>
                    <a:pt x="19179" y="64"/>
                  </a:lnTo>
                  <a:cubicBezTo>
                    <a:pt x="19058" y="139"/>
                    <a:pt x="18936" y="185"/>
                    <a:pt x="18921" y="260"/>
                  </a:cubicBezTo>
                  <a:cubicBezTo>
                    <a:pt x="18897" y="269"/>
                    <a:pt x="18882" y="272"/>
                    <a:pt x="18871" y="272"/>
                  </a:cubicBezTo>
                  <a:cubicBezTo>
                    <a:pt x="18842" y="272"/>
                    <a:pt x="18848" y="247"/>
                    <a:pt x="18825" y="247"/>
                  </a:cubicBezTo>
                  <a:cubicBezTo>
                    <a:pt x="18813" y="247"/>
                    <a:pt x="18793" y="254"/>
                    <a:pt x="18754" y="276"/>
                  </a:cubicBezTo>
                  <a:cubicBezTo>
                    <a:pt x="18678" y="336"/>
                    <a:pt x="18587" y="458"/>
                    <a:pt x="18466" y="503"/>
                  </a:cubicBezTo>
                  <a:cubicBezTo>
                    <a:pt x="18193" y="624"/>
                    <a:pt x="18118" y="822"/>
                    <a:pt x="17859" y="943"/>
                  </a:cubicBezTo>
                  <a:lnTo>
                    <a:pt x="17875" y="913"/>
                  </a:lnTo>
                  <a:lnTo>
                    <a:pt x="17875" y="913"/>
                  </a:lnTo>
                  <a:cubicBezTo>
                    <a:pt x="17784" y="943"/>
                    <a:pt x="17647" y="1079"/>
                    <a:pt x="17481" y="1155"/>
                  </a:cubicBezTo>
                  <a:cubicBezTo>
                    <a:pt x="17496" y="1150"/>
                    <a:pt x="17513" y="1146"/>
                    <a:pt x="17525" y="1146"/>
                  </a:cubicBezTo>
                  <a:cubicBezTo>
                    <a:pt x="17550" y="1146"/>
                    <a:pt x="17556" y="1160"/>
                    <a:pt x="17496" y="1200"/>
                  </a:cubicBezTo>
                  <a:cubicBezTo>
                    <a:pt x="17314" y="1291"/>
                    <a:pt x="17223" y="1398"/>
                    <a:pt x="17071" y="1458"/>
                  </a:cubicBezTo>
                  <a:lnTo>
                    <a:pt x="16980" y="1580"/>
                  </a:lnTo>
                  <a:cubicBezTo>
                    <a:pt x="16404" y="1974"/>
                    <a:pt x="14115" y="3595"/>
                    <a:pt x="13554" y="4036"/>
                  </a:cubicBezTo>
                  <a:lnTo>
                    <a:pt x="13584" y="4020"/>
                  </a:lnTo>
                  <a:lnTo>
                    <a:pt x="13584" y="4020"/>
                  </a:lnTo>
                  <a:cubicBezTo>
                    <a:pt x="12721" y="4672"/>
                    <a:pt x="10916" y="5976"/>
                    <a:pt x="10053" y="6673"/>
                  </a:cubicBezTo>
                  <a:cubicBezTo>
                    <a:pt x="9885" y="6749"/>
                    <a:pt x="9703" y="6900"/>
                    <a:pt x="9552" y="6991"/>
                  </a:cubicBezTo>
                  <a:cubicBezTo>
                    <a:pt x="9578" y="6978"/>
                    <a:pt x="9596" y="6973"/>
                    <a:pt x="9606" y="6973"/>
                  </a:cubicBezTo>
                  <a:cubicBezTo>
                    <a:pt x="9630" y="6973"/>
                    <a:pt x="9610" y="7005"/>
                    <a:pt x="9567" y="7037"/>
                  </a:cubicBezTo>
                  <a:cubicBezTo>
                    <a:pt x="9127" y="7355"/>
                    <a:pt x="9552" y="7082"/>
                    <a:pt x="9113" y="7431"/>
                  </a:cubicBezTo>
                  <a:cubicBezTo>
                    <a:pt x="8628" y="7840"/>
                    <a:pt x="6641" y="9251"/>
                    <a:pt x="6156" y="9554"/>
                  </a:cubicBezTo>
                  <a:cubicBezTo>
                    <a:pt x="5959" y="9781"/>
                    <a:pt x="5610" y="9962"/>
                    <a:pt x="5398" y="10175"/>
                  </a:cubicBezTo>
                  <a:lnTo>
                    <a:pt x="5414" y="10144"/>
                  </a:lnTo>
                  <a:lnTo>
                    <a:pt x="5414" y="10144"/>
                  </a:lnTo>
                  <a:cubicBezTo>
                    <a:pt x="5171" y="10372"/>
                    <a:pt x="3670" y="11373"/>
                    <a:pt x="3382" y="11600"/>
                  </a:cubicBezTo>
                  <a:lnTo>
                    <a:pt x="3427" y="11585"/>
                  </a:lnTo>
                  <a:lnTo>
                    <a:pt x="3427" y="11585"/>
                  </a:lnTo>
                  <a:cubicBezTo>
                    <a:pt x="3185" y="11797"/>
                    <a:pt x="3185" y="11721"/>
                    <a:pt x="2958" y="11842"/>
                  </a:cubicBezTo>
                  <a:cubicBezTo>
                    <a:pt x="3033" y="11888"/>
                    <a:pt x="2836" y="12085"/>
                    <a:pt x="2745" y="12145"/>
                  </a:cubicBezTo>
                  <a:lnTo>
                    <a:pt x="2745" y="12131"/>
                  </a:lnTo>
                  <a:cubicBezTo>
                    <a:pt x="2624" y="12236"/>
                    <a:pt x="2366" y="12495"/>
                    <a:pt x="2154" y="12661"/>
                  </a:cubicBezTo>
                  <a:lnTo>
                    <a:pt x="2139" y="12616"/>
                  </a:lnTo>
                  <a:cubicBezTo>
                    <a:pt x="1987" y="12782"/>
                    <a:pt x="1638" y="13010"/>
                    <a:pt x="1517" y="13101"/>
                  </a:cubicBezTo>
                  <a:cubicBezTo>
                    <a:pt x="1214" y="13298"/>
                    <a:pt x="714" y="13556"/>
                    <a:pt x="350" y="13889"/>
                  </a:cubicBezTo>
                  <a:lnTo>
                    <a:pt x="31" y="13965"/>
                  </a:lnTo>
                  <a:lnTo>
                    <a:pt x="1" y="14011"/>
                  </a:lnTo>
                  <a:cubicBezTo>
                    <a:pt x="1" y="14011"/>
                    <a:pt x="379" y="15366"/>
                    <a:pt x="1027" y="15366"/>
                  </a:cubicBezTo>
                  <a:cubicBezTo>
                    <a:pt x="1053" y="15366"/>
                    <a:pt x="1081" y="15364"/>
                    <a:pt x="1108" y="15359"/>
                  </a:cubicBezTo>
                  <a:lnTo>
                    <a:pt x="1123" y="15390"/>
                  </a:lnTo>
                  <a:lnTo>
                    <a:pt x="1214" y="15314"/>
                  </a:lnTo>
                  <a:cubicBezTo>
                    <a:pt x="1325" y="15265"/>
                    <a:pt x="1366" y="15196"/>
                    <a:pt x="1385" y="15196"/>
                  </a:cubicBezTo>
                  <a:cubicBezTo>
                    <a:pt x="1390" y="15196"/>
                    <a:pt x="1393" y="15199"/>
                    <a:pt x="1396" y="15208"/>
                  </a:cubicBezTo>
                  <a:lnTo>
                    <a:pt x="1229" y="15329"/>
                  </a:lnTo>
                  <a:cubicBezTo>
                    <a:pt x="1272" y="15301"/>
                    <a:pt x="1293" y="15290"/>
                    <a:pt x="1302" y="15290"/>
                  </a:cubicBezTo>
                  <a:cubicBezTo>
                    <a:pt x="1322" y="15290"/>
                    <a:pt x="1276" y="15343"/>
                    <a:pt x="1244" y="15375"/>
                  </a:cubicBezTo>
                  <a:cubicBezTo>
                    <a:pt x="1305" y="15345"/>
                    <a:pt x="1365" y="15314"/>
                    <a:pt x="1411" y="15299"/>
                  </a:cubicBezTo>
                  <a:cubicBezTo>
                    <a:pt x="1416" y="15289"/>
                    <a:pt x="1415" y="15285"/>
                    <a:pt x="1409" y="15285"/>
                  </a:cubicBezTo>
                  <a:cubicBezTo>
                    <a:pt x="1398" y="15285"/>
                    <a:pt x="1371" y="15299"/>
                    <a:pt x="1351" y="15299"/>
                  </a:cubicBezTo>
                  <a:cubicBezTo>
                    <a:pt x="1411" y="15238"/>
                    <a:pt x="1487" y="15147"/>
                    <a:pt x="1578" y="15102"/>
                  </a:cubicBezTo>
                  <a:cubicBezTo>
                    <a:pt x="1616" y="15076"/>
                    <a:pt x="1637" y="15069"/>
                    <a:pt x="1650" y="15069"/>
                  </a:cubicBezTo>
                  <a:cubicBezTo>
                    <a:pt x="1668" y="15069"/>
                    <a:pt x="1671" y="15084"/>
                    <a:pt x="1690" y="15084"/>
                  </a:cubicBezTo>
                  <a:cubicBezTo>
                    <a:pt x="1704" y="15084"/>
                    <a:pt x="1728" y="15075"/>
                    <a:pt x="1775" y="15042"/>
                  </a:cubicBezTo>
                  <a:cubicBezTo>
                    <a:pt x="2578" y="14510"/>
                    <a:pt x="3366" y="14011"/>
                    <a:pt x="4155" y="13435"/>
                  </a:cubicBezTo>
                  <a:cubicBezTo>
                    <a:pt x="4185" y="13435"/>
                    <a:pt x="4155" y="13449"/>
                    <a:pt x="4140" y="13480"/>
                  </a:cubicBezTo>
                  <a:cubicBezTo>
                    <a:pt x="4367" y="13283"/>
                    <a:pt x="4595" y="13146"/>
                    <a:pt x="4791" y="12964"/>
                  </a:cubicBezTo>
                  <a:cubicBezTo>
                    <a:pt x="4868" y="12950"/>
                    <a:pt x="4898" y="12950"/>
                    <a:pt x="4929" y="12950"/>
                  </a:cubicBezTo>
                  <a:cubicBezTo>
                    <a:pt x="4898" y="12950"/>
                    <a:pt x="5186" y="12737"/>
                    <a:pt x="5505" y="12509"/>
                  </a:cubicBezTo>
                  <a:cubicBezTo>
                    <a:pt x="5656" y="12404"/>
                    <a:pt x="5808" y="12283"/>
                    <a:pt x="5929" y="12206"/>
                  </a:cubicBezTo>
                  <a:cubicBezTo>
                    <a:pt x="6035" y="12115"/>
                    <a:pt x="6126" y="12055"/>
                    <a:pt x="6126" y="12055"/>
                  </a:cubicBezTo>
                  <a:lnTo>
                    <a:pt x="6095" y="11979"/>
                  </a:lnTo>
                  <a:cubicBezTo>
                    <a:pt x="6184" y="11918"/>
                    <a:pt x="6224" y="11906"/>
                    <a:pt x="6249" y="11906"/>
                  </a:cubicBezTo>
                  <a:cubicBezTo>
                    <a:pt x="6266" y="11906"/>
                    <a:pt x="6275" y="11912"/>
                    <a:pt x="6289" y="11912"/>
                  </a:cubicBezTo>
                  <a:cubicBezTo>
                    <a:pt x="6309" y="11912"/>
                    <a:pt x="6338" y="11898"/>
                    <a:pt x="6414" y="11828"/>
                  </a:cubicBezTo>
                  <a:cubicBezTo>
                    <a:pt x="6445" y="11691"/>
                    <a:pt x="6778" y="11585"/>
                    <a:pt x="6823" y="11478"/>
                  </a:cubicBezTo>
                  <a:cubicBezTo>
                    <a:pt x="6823" y="11480"/>
                    <a:pt x="6824" y="11481"/>
                    <a:pt x="6826" y="11481"/>
                  </a:cubicBezTo>
                  <a:cubicBezTo>
                    <a:pt x="6839" y="11481"/>
                    <a:pt x="6901" y="11441"/>
                    <a:pt x="6930" y="11441"/>
                  </a:cubicBezTo>
                  <a:cubicBezTo>
                    <a:pt x="6937" y="11441"/>
                    <a:pt x="6942" y="11443"/>
                    <a:pt x="6944" y="11448"/>
                  </a:cubicBezTo>
                  <a:cubicBezTo>
                    <a:pt x="6944" y="11373"/>
                    <a:pt x="7051" y="11357"/>
                    <a:pt x="7112" y="11297"/>
                  </a:cubicBezTo>
                  <a:cubicBezTo>
                    <a:pt x="7116" y="11286"/>
                    <a:pt x="7115" y="11283"/>
                    <a:pt x="7109" y="11283"/>
                  </a:cubicBezTo>
                  <a:cubicBezTo>
                    <a:pt x="7098" y="11283"/>
                    <a:pt x="7071" y="11297"/>
                    <a:pt x="7051" y="11297"/>
                  </a:cubicBezTo>
                  <a:lnTo>
                    <a:pt x="7187" y="11161"/>
                  </a:lnTo>
                  <a:cubicBezTo>
                    <a:pt x="7212" y="11150"/>
                    <a:pt x="7233" y="11145"/>
                    <a:pt x="7247" y="11145"/>
                  </a:cubicBezTo>
                  <a:cubicBezTo>
                    <a:pt x="7273" y="11145"/>
                    <a:pt x="7273" y="11165"/>
                    <a:pt x="7233" y="11206"/>
                  </a:cubicBezTo>
                  <a:cubicBezTo>
                    <a:pt x="7642" y="10933"/>
                    <a:pt x="9582" y="9568"/>
                    <a:pt x="9992" y="9235"/>
                  </a:cubicBezTo>
                  <a:cubicBezTo>
                    <a:pt x="9920" y="9235"/>
                    <a:pt x="9808" y="9343"/>
                    <a:pt x="9719" y="9343"/>
                  </a:cubicBezTo>
                  <a:cubicBezTo>
                    <a:pt x="9714" y="9343"/>
                    <a:pt x="9708" y="9342"/>
                    <a:pt x="9703" y="9341"/>
                  </a:cubicBezTo>
                  <a:cubicBezTo>
                    <a:pt x="9794" y="9235"/>
                    <a:pt x="9885" y="9235"/>
                    <a:pt x="9901" y="9160"/>
                  </a:cubicBezTo>
                  <a:cubicBezTo>
                    <a:pt x="9911" y="9164"/>
                    <a:pt x="9922" y="9166"/>
                    <a:pt x="9933" y="9166"/>
                  </a:cubicBezTo>
                  <a:cubicBezTo>
                    <a:pt x="10031" y="9166"/>
                    <a:pt x="10165" y="9020"/>
                    <a:pt x="10282" y="9020"/>
                  </a:cubicBezTo>
                  <a:cubicBezTo>
                    <a:pt x="10291" y="9020"/>
                    <a:pt x="10301" y="9020"/>
                    <a:pt x="10310" y="9023"/>
                  </a:cubicBezTo>
                  <a:lnTo>
                    <a:pt x="10310" y="8947"/>
                  </a:lnTo>
                  <a:lnTo>
                    <a:pt x="10386" y="8932"/>
                  </a:lnTo>
                  <a:cubicBezTo>
                    <a:pt x="10855" y="8523"/>
                    <a:pt x="10492" y="8826"/>
                    <a:pt x="10932" y="8523"/>
                  </a:cubicBezTo>
                  <a:cubicBezTo>
                    <a:pt x="11183" y="8330"/>
                    <a:pt x="11262" y="8181"/>
                    <a:pt x="11406" y="8104"/>
                  </a:cubicBezTo>
                  <a:lnTo>
                    <a:pt x="11406" y="8104"/>
                  </a:lnTo>
                  <a:cubicBezTo>
                    <a:pt x="11400" y="8106"/>
                    <a:pt x="11392" y="8107"/>
                    <a:pt x="11385" y="8107"/>
                  </a:cubicBezTo>
                  <a:cubicBezTo>
                    <a:pt x="11362" y="8107"/>
                    <a:pt x="11342" y="8097"/>
                    <a:pt x="11371" y="8068"/>
                  </a:cubicBezTo>
                  <a:lnTo>
                    <a:pt x="11371" y="8068"/>
                  </a:lnTo>
                  <a:cubicBezTo>
                    <a:pt x="11374" y="8070"/>
                    <a:pt x="11378" y="8071"/>
                    <a:pt x="11382" y="8071"/>
                  </a:cubicBezTo>
                  <a:cubicBezTo>
                    <a:pt x="11430" y="8071"/>
                    <a:pt x="11520" y="7916"/>
                    <a:pt x="11590" y="7916"/>
                  </a:cubicBezTo>
                  <a:cubicBezTo>
                    <a:pt x="11593" y="7916"/>
                    <a:pt x="11596" y="7916"/>
                    <a:pt x="11599" y="7916"/>
                  </a:cubicBezTo>
                  <a:cubicBezTo>
                    <a:pt x="11660" y="7870"/>
                    <a:pt x="11872" y="7719"/>
                    <a:pt x="11751" y="7719"/>
                  </a:cubicBezTo>
                  <a:cubicBezTo>
                    <a:pt x="11793" y="7719"/>
                    <a:pt x="11900" y="7660"/>
                    <a:pt x="11932" y="7660"/>
                  </a:cubicBezTo>
                  <a:cubicBezTo>
                    <a:pt x="11945" y="7660"/>
                    <a:pt x="11944" y="7672"/>
                    <a:pt x="11917" y="7704"/>
                  </a:cubicBezTo>
                  <a:cubicBezTo>
                    <a:pt x="11977" y="7658"/>
                    <a:pt x="12038" y="7613"/>
                    <a:pt x="12084" y="7567"/>
                  </a:cubicBezTo>
                  <a:lnTo>
                    <a:pt x="12084" y="7567"/>
                  </a:lnTo>
                  <a:lnTo>
                    <a:pt x="11993" y="7613"/>
                  </a:lnTo>
                  <a:cubicBezTo>
                    <a:pt x="12190" y="7462"/>
                    <a:pt x="12341" y="7416"/>
                    <a:pt x="12448" y="7264"/>
                  </a:cubicBezTo>
                  <a:lnTo>
                    <a:pt x="12448" y="7264"/>
                  </a:lnTo>
                  <a:lnTo>
                    <a:pt x="12357" y="7294"/>
                  </a:lnTo>
                  <a:cubicBezTo>
                    <a:pt x="12462" y="7216"/>
                    <a:pt x="12555" y="7137"/>
                    <a:pt x="12637" y="7137"/>
                  </a:cubicBezTo>
                  <a:cubicBezTo>
                    <a:pt x="12650" y="7137"/>
                    <a:pt x="12662" y="7139"/>
                    <a:pt x="12675" y="7143"/>
                  </a:cubicBezTo>
                  <a:lnTo>
                    <a:pt x="12553" y="7249"/>
                  </a:lnTo>
                  <a:cubicBezTo>
                    <a:pt x="12766" y="7098"/>
                    <a:pt x="12887" y="6991"/>
                    <a:pt x="13039" y="6839"/>
                  </a:cubicBezTo>
                  <a:lnTo>
                    <a:pt x="13039" y="6839"/>
                  </a:lnTo>
                  <a:lnTo>
                    <a:pt x="12978" y="6886"/>
                  </a:lnTo>
                  <a:cubicBezTo>
                    <a:pt x="13160" y="6673"/>
                    <a:pt x="14297" y="5764"/>
                    <a:pt x="14464" y="5552"/>
                  </a:cubicBezTo>
                  <a:lnTo>
                    <a:pt x="14464" y="5552"/>
                  </a:lnTo>
                  <a:lnTo>
                    <a:pt x="14328" y="5582"/>
                  </a:lnTo>
                  <a:lnTo>
                    <a:pt x="14479" y="5415"/>
                  </a:lnTo>
                  <a:lnTo>
                    <a:pt x="14479" y="5415"/>
                  </a:lnTo>
                  <a:cubicBezTo>
                    <a:pt x="14465" y="5432"/>
                    <a:pt x="14491" y="5594"/>
                    <a:pt x="14481" y="5611"/>
                  </a:cubicBezTo>
                  <a:lnTo>
                    <a:pt x="14481" y="5611"/>
                  </a:lnTo>
                  <a:cubicBezTo>
                    <a:pt x="14665" y="5472"/>
                    <a:pt x="15239" y="5019"/>
                    <a:pt x="15844" y="4612"/>
                  </a:cubicBezTo>
                  <a:cubicBezTo>
                    <a:pt x="16434" y="4202"/>
                    <a:pt x="17026" y="3793"/>
                    <a:pt x="17208" y="3672"/>
                  </a:cubicBezTo>
                  <a:cubicBezTo>
                    <a:pt x="17241" y="3660"/>
                    <a:pt x="17264" y="3655"/>
                    <a:pt x="17280" y="3655"/>
                  </a:cubicBezTo>
                  <a:cubicBezTo>
                    <a:pt x="17342" y="3655"/>
                    <a:pt x="17283" y="3732"/>
                    <a:pt x="17283" y="3732"/>
                  </a:cubicBezTo>
                  <a:cubicBezTo>
                    <a:pt x="17451" y="3595"/>
                    <a:pt x="17329" y="3641"/>
                    <a:pt x="17481" y="3535"/>
                  </a:cubicBezTo>
                  <a:cubicBezTo>
                    <a:pt x="17486" y="3533"/>
                    <a:pt x="17490" y="3532"/>
                    <a:pt x="17493" y="3532"/>
                  </a:cubicBezTo>
                  <a:cubicBezTo>
                    <a:pt x="17520" y="3532"/>
                    <a:pt x="17494" y="3582"/>
                    <a:pt x="17481" y="3595"/>
                  </a:cubicBezTo>
                  <a:cubicBezTo>
                    <a:pt x="17542" y="3550"/>
                    <a:pt x="17617" y="3520"/>
                    <a:pt x="17602" y="3504"/>
                  </a:cubicBezTo>
                  <a:lnTo>
                    <a:pt x="17602" y="3504"/>
                  </a:lnTo>
                  <a:cubicBezTo>
                    <a:pt x="17584" y="3514"/>
                    <a:pt x="17569" y="3517"/>
                    <a:pt x="17557" y="3517"/>
                  </a:cubicBezTo>
                  <a:cubicBezTo>
                    <a:pt x="17509" y="3517"/>
                    <a:pt x="17499" y="3459"/>
                    <a:pt x="17451" y="3459"/>
                  </a:cubicBezTo>
                  <a:lnTo>
                    <a:pt x="17647" y="3322"/>
                  </a:lnTo>
                  <a:lnTo>
                    <a:pt x="17663" y="3368"/>
                  </a:lnTo>
                  <a:cubicBezTo>
                    <a:pt x="17708" y="3338"/>
                    <a:pt x="17708" y="3201"/>
                    <a:pt x="17905" y="3080"/>
                  </a:cubicBezTo>
                  <a:cubicBezTo>
                    <a:pt x="18239" y="2883"/>
                    <a:pt x="18573" y="2625"/>
                    <a:pt x="18906" y="2413"/>
                  </a:cubicBezTo>
                  <a:lnTo>
                    <a:pt x="18906" y="2413"/>
                  </a:lnTo>
                  <a:cubicBezTo>
                    <a:pt x="18906" y="2443"/>
                    <a:pt x="18845" y="2504"/>
                    <a:pt x="18785" y="2564"/>
                  </a:cubicBezTo>
                  <a:cubicBezTo>
                    <a:pt x="18830" y="2534"/>
                    <a:pt x="18890" y="2489"/>
                    <a:pt x="18951" y="2473"/>
                  </a:cubicBezTo>
                  <a:lnTo>
                    <a:pt x="18951" y="2473"/>
                  </a:lnTo>
                  <a:cubicBezTo>
                    <a:pt x="18945" y="2474"/>
                    <a:pt x="18940" y="2475"/>
                    <a:pt x="18936" y="2475"/>
                  </a:cubicBezTo>
                  <a:cubicBezTo>
                    <a:pt x="18875" y="2475"/>
                    <a:pt x="19018" y="2378"/>
                    <a:pt x="19008" y="2378"/>
                  </a:cubicBezTo>
                  <a:lnTo>
                    <a:pt x="19008" y="2378"/>
                  </a:lnTo>
                  <a:cubicBezTo>
                    <a:pt x="19006" y="2378"/>
                    <a:pt x="19003" y="2379"/>
                    <a:pt x="18997" y="2382"/>
                  </a:cubicBezTo>
                  <a:cubicBezTo>
                    <a:pt x="19163" y="2140"/>
                    <a:pt x="19527" y="2004"/>
                    <a:pt x="19694" y="1806"/>
                  </a:cubicBezTo>
                  <a:cubicBezTo>
                    <a:pt x="19664" y="1715"/>
                    <a:pt x="19270" y="185"/>
                    <a:pt x="19209" y="94"/>
                  </a:cubicBezTo>
                  <a:cubicBezTo>
                    <a:pt x="19284" y="48"/>
                    <a:pt x="19345" y="3"/>
                    <a:pt x="19375" y="3"/>
                  </a:cubicBezTo>
                  <a:cubicBezTo>
                    <a:pt x="19371" y="2"/>
                    <a:pt x="19367" y="1"/>
                    <a:pt x="19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6551125" y="3219575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1"/>
                  </a:moveTo>
                  <a:lnTo>
                    <a:pt x="288" y="1"/>
                  </a:lnTo>
                  <a:cubicBezTo>
                    <a:pt x="197" y="31"/>
                    <a:pt x="106" y="61"/>
                    <a:pt x="1" y="137"/>
                  </a:cubicBezTo>
                  <a:cubicBezTo>
                    <a:pt x="91" y="137"/>
                    <a:pt x="197" y="6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6558300" y="3219575"/>
              <a:ext cx="425" cy="25"/>
            </a:xfrm>
            <a:custGeom>
              <a:rect b="b" l="l" r="r" t="t"/>
              <a:pathLst>
                <a:path extrusionOk="0" h="1" w="17">
                  <a:moveTo>
                    <a:pt x="1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6526875" y="2846250"/>
              <a:ext cx="473000" cy="373725"/>
            </a:xfrm>
            <a:custGeom>
              <a:rect b="b" l="l" r="r" t="t"/>
              <a:pathLst>
                <a:path extrusionOk="0" h="14949" w="18920">
                  <a:moveTo>
                    <a:pt x="16699" y="1194"/>
                  </a:moveTo>
                  <a:cubicBezTo>
                    <a:pt x="16696" y="1195"/>
                    <a:pt x="16694" y="1197"/>
                    <a:pt x="16691" y="1199"/>
                  </a:cubicBezTo>
                  <a:cubicBezTo>
                    <a:pt x="16694" y="1197"/>
                    <a:pt x="16696" y="1195"/>
                    <a:pt x="16699" y="1194"/>
                  </a:cubicBezTo>
                  <a:close/>
                  <a:moveTo>
                    <a:pt x="14040" y="5638"/>
                  </a:moveTo>
                  <a:cubicBezTo>
                    <a:pt x="14040" y="5639"/>
                    <a:pt x="14039" y="5640"/>
                    <a:pt x="14038" y="5640"/>
                  </a:cubicBezTo>
                  <a:cubicBezTo>
                    <a:pt x="14039" y="5640"/>
                    <a:pt x="14040" y="5640"/>
                    <a:pt x="14040" y="5638"/>
                  </a:cubicBezTo>
                  <a:close/>
                  <a:moveTo>
                    <a:pt x="18419" y="1"/>
                  </a:moveTo>
                  <a:lnTo>
                    <a:pt x="18419" y="1"/>
                  </a:lnTo>
                  <a:cubicBezTo>
                    <a:pt x="18389" y="1"/>
                    <a:pt x="18267" y="77"/>
                    <a:pt x="18207" y="138"/>
                  </a:cubicBezTo>
                  <a:lnTo>
                    <a:pt x="18237" y="183"/>
                  </a:lnTo>
                  <a:cubicBezTo>
                    <a:pt x="18188" y="238"/>
                    <a:pt x="18171" y="249"/>
                    <a:pt x="18160" y="249"/>
                  </a:cubicBezTo>
                  <a:cubicBezTo>
                    <a:pt x="18153" y="249"/>
                    <a:pt x="18147" y="245"/>
                    <a:pt x="18138" y="245"/>
                  </a:cubicBezTo>
                  <a:cubicBezTo>
                    <a:pt x="18125" y="245"/>
                    <a:pt x="18103" y="252"/>
                    <a:pt x="18055" y="289"/>
                  </a:cubicBezTo>
                  <a:cubicBezTo>
                    <a:pt x="18010" y="259"/>
                    <a:pt x="18132" y="152"/>
                    <a:pt x="18237" y="61"/>
                  </a:cubicBezTo>
                  <a:lnTo>
                    <a:pt x="18237" y="61"/>
                  </a:lnTo>
                  <a:cubicBezTo>
                    <a:pt x="18132" y="138"/>
                    <a:pt x="18010" y="198"/>
                    <a:pt x="18010" y="259"/>
                  </a:cubicBezTo>
                  <a:cubicBezTo>
                    <a:pt x="17984" y="274"/>
                    <a:pt x="17969" y="279"/>
                    <a:pt x="17960" y="279"/>
                  </a:cubicBezTo>
                  <a:cubicBezTo>
                    <a:pt x="17941" y="279"/>
                    <a:pt x="17942" y="260"/>
                    <a:pt x="17923" y="260"/>
                  </a:cubicBezTo>
                  <a:cubicBezTo>
                    <a:pt x="17912" y="260"/>
                    <a:pt x="17894" y="267"/>
                    <a:pt x="17859" y="289"/>
                  </a:cubicBezTo>
                  <a:cubicBezTo>
                    <a:pt x="17782" y="365"/>
                    <a:pt x="17707" y="471"/>
                    <a:pt x="17586" y="532"/>
                  </a:cubicBezTo>
                  <a:lnTo>
                    <a:pt x="17586" y="516"/>
                  </a:lnTo>
                  <a:cubicBezTo>
                    <a:pt x="17328" y="653"/>
                    <a:pt x="17283" y="850"/>
                    <a:pt x="17040" y="971"/>
                  </a:cubicBezTo>
                  <a:lnTo>
                    <a:pt x="17055" y="941"/>
                  </a:lnTo>
                  <a:lnTo>
                    <a:pt x="17055" y="941"/>
                  </a:lnTo>
                  <a:cubicBezTo>
                    <a:pt x="16965" y="970"/>
                    <a:pt x="16847" y="1103"/>
                    <a:pt x="16699" y="1194"/>
                  </a:cubicBezTo>
                  <a:lnTo>
                    <a:pt x="16699" y="1194"/>
                  </a:lnTo>
                  <a:cubicBezTo>
                    <a:pt x="16715" y="1185"/>
                    <a:pt x="16731" y="1180"/>
                    <a:pt x="16742" y="1180"/>
                  </a:cubicBezTo>
                  <a:cubicBezTo>
                    <a:pt x="16763" y="1180"/>
                    <a:pt x="16768" y="1198"/>
                    <a:pt x="16721" y="1244"/>
                  </a:cubicBezTo>
                  <a:cubicBezTo>
                    <a:pt x="16539" y="1335"/>
                    <a:pt x="16464" y="1441"/>
                    <a:pt x="16327" y="1502"/>
                  </a:cubicBezTo>
                  <a:lnTo>
                    <a:pt x="16252" y="1623"/>
                  </a:lnTo>
                  <a:cubicBezTo>
                    <a:pt x="15706" y="2018"/>
                    <a:pt x="13659" y="3715"/>
                    <a:pt x="13099" y="4094"/>
                  </a:cubicBezTo>
                  <a:lnTo>
                    <a:pt x="13113" y="4064"/>
                  </a:lnTo>
                  <a:lnTo>
                    <a:pt x="13113" y="4064"/>
                  </a:lnTo>
                  <a:cubicBezTo>
                    <a:pt x="12294" y="4700"/>
                    <a:pt x="10566" y="5929"/>
                    <a:pt x="9748" y="6610"/>
                  </a:cubicBezTo>
                  <a:cubicBezTo>
                    <a:pt x="9581" y="6671"/>
                    <a:pt x="9399" y="6808"/>
                    <a:pt x="9262" y="6899"/>
                  </a:cubicBezTo>
                  <a:cubicBezTo>
                    <a:pt x="9280" y="6892"/>
                    <a:pt x="9294" y="6889"/>
                    <a:pt x="9304" y="6889"/>
                  </a:cubicBezTo>
                  <a:cubicBezTo>
                    <a:pt x="9336" y="6889"/>
                    <a:pt x="9325" y="6921"/>
                    <a:pt x="9278" y="6944"/>
                  </a:cubicBezTo>
                  <a:cubicBezTo>
                    <a:pt x="8838" y="7247"/>
                    <a:pt x="9262" y="7005"/>
                    <a:pt x="8838" y="7324"/>
                  </a:cubicBezTo>
                  <a:cubicBezTo>
                    <a:pt x="8369" y="7702"/>
                    <a:pt x="6412" y="9021"/>
                    <a:pt x="5958" y="9309"/>
                  </a:cubicBezTo>
                  <a:cubicBezTo>
                    <a:pt x="5745" y="9521"/>
                    <a:pt x="5428" y="9703"/>
                    <a:pt x="5215" y="9901"/>
                  </a:cubicBezTo>
                  <a:lnTo>
                    <a:pt x="5230" y="9870"/>
                  </a:lnTo>
                  <a:lnTo>
                    <a:pt x="5230" y="9870"/>
                  </a:lnTo>
                  <a:cubicBezTo>
                    <a:pt x="4987" y="10067"/>
                    <a:pt x="3532" y="11023"/>
                    <a:pt x="3259" y="11249"/>
                  </a:cubicBezTo>
                  <a:lnTo>
                    <a:pt x="3305" y="11235"/>
                  </a:lnTo>
                  <a:lnTo>
                    <a:pt x="3305" y="11235"/>
                  </a:lnTo>
                  <a:cubicBezTo>
                    <a:pt x="3077" y="11447"/>
                    <a:pt x="3063" y="11371"/>
                    <a:pt x="2850" y="11492"/>
                  </a:cubicBezTo>
                  <a:cubicBezTo>
                    <a:pt x="2926" y="11538"/>
                    <a:pt x="2729" y="11720"/>
                    <a:pt x="2653" y="11781"/>
                  </a:cubicBezTo>
                  <a:lnTo>
                    <a:pt x="2638" y="11765"/>
                  </a:lnTo>
                  <a:cubicBezTo>
                    <a:pt x="2517" y="11871"/>
                    <a:pt x="2274" y="12129"/>
                    <a:pt x="2077" y="12280"/>
                  </a:cubicBezTo>
                  <a:lnTo>
                    <a:pt x="2062" y="12250"/>
                  </a:lnTo>
                  <a:cubicBezTo>
                    <a:pt x="1910" y="12401"/>
                    <a:pt x="1577" y="12614"/>
                    <a:pt x="1456" y="12705"/>
                  </a:cubicBezTo>
                  <a:cubicBezTo>
                    <a:pt x="1167" y="12902"/>
                    <a:pt x="682" y="13159"/>
                    <a:pt x="334" y="13478"/>
                  </a:cubicBezTo>
                  <a:lnTo>
                    <a:pt x="15" y="13554"/>
                  </a:lnTo>
                  <a:lnTo>
                    <a:pt x="0" y="13584"/>
                  </a:lnTo>
                  <a:cubicBezTo>
                    <a:pt x="0" y="13584"/>
                    <a:pt x="409" y="14924"/>
                    <a:pt x="1050" y="14924"/>
                  </a:cubicBezTo>
                  <a:cubicBezTo>
                    <a:pt x="1074" y="14924"/>
                    <a:pt x="1098" y="14922"/>
                    <a:pt x="1122" y="14918"/>
                  </a:cubicBezTo>
                  <a:lnTo>
                    <a:pt x="1137" y="14948"/>
                  </a:lnTo>
                  <a:lnTo>
                    <a:pt x="1228" y="14873"/>
                  </a:lnTo>
                  <a:cubicBezTo>
                    <a:pt x="1343" y="14822"/>
                    <a:pt x="1383" y="14760"/>
                    <a:pt x="1401" y="14760"/>
                  </a:cubicBezTo>
                  <a:cubicBezTo>
                    <a:pt x="1405" y="14760"/>
                    <a:pt x="1407" y="14762"/>
                    <a:pt x="1410" y="14766"/>
                  </a:cubicBezTo>
                  <a:lnTo>
                    <a:pt x="1243" y="14888"/>
                  </a:lnTo>
                  <a:cubicBezTo>
                    <a:pt x="1281" y="14865"/>
                    <a:pt x="1301" y="14856"/>
                    <a:pt x="1310" y="14856"/>
                  </a:cubicBezTo>
                  <a:cubicBezTo>
                    <a:pt x="1330" y="14856"/>
                    <a:pt x="1295" y="14902"/>
                    <a:pt x="1274" y="14934"/>
                  </a:cubicBezTo>
                  <a:cubicBezTo>
                    <a:pt x="1319" y="14903"/>
                    <a:pt x="1365" y="14873"/>
                    <a:pt x="1410" y="14857"/>
                  </a:cubicBezTo>
                  <a:cubicBezTo>
                    <a:pt x="1415" y="14847"/>
                    <a:pt x="1415" y="14844"/>
                    <a:pt x="1412" y="14844"/>
                  </a:cubicBezTo>
                  <a:lnTo>
                    <a:pt x="1412" y="14844"/>
                  </a:lnTo>
                  <a:cubicBezTo>
                    <a:pt x="1405" y="14844"/>
                    <a:pt x="1385" y="14857"/>
                    <a:pt x="1365" y="14857"/>
                  </a:cubicBezTo>
                  <a:cubicBezTo>
                    <a:pt x="1425" y="14797"/>
                    <a:pt x="1486" y="14706"/>
                    <a:pt x="1577" y="14675"/>
                  </a:cubicBezTo>
                  <a:cubicBezTo>
                    <a:pt x="1611" y="14650"/>
                    <a:pt x="1630" y="14642"/>
                    <a:pt x="1642" y="14642"/>
                  </a:cubicBezTo>
                  <a:cubicBezTo>
                    <a:pt x="1660" y="14642"/>
                    <a:pt x="1664" y="14658"/>
                    <a:pt x="1685" y="14658"/>
                  </a:cubicBezTo>
                  <a:cubicBezTo>
                    <a:pt x="1701" y="14658"/>
                    <a:pt x="1726" y="14648"/>
                    <a:pt x="1773" y="14615"/>
                  </a:cubicBezTo>
                  <a:cubicBezTo>
                    <a:pt x="2531" y="14115"/>
                    <a:pt x="3289" y="13630"/>
                    <a:pt x="4047" y="13084"/>
                  </a:cubicBezTo>
                  <a:cubicBezTo>
                    <a:pt x="4063" y="13084"/>
                    <a:pt x="4047" y="13099"/>
                    <a:pt x="4033" y="13115"/>
                  </a:cubicBezTo>
                  <a:cubicBezTo>
                    <a:pt x="4245" y="12947"/>
                    <a:pt x="4457" y="12811"/>
                    <a:pt x="4654" y="12644"/>
                  </a:cubicBezTo>
                  <a:cubicBezTo>
                    <a:pt x="4684" y="12629"/>
                    <a:pt x="4706" y="12625"/>
                    <a:pt x="4725" y="12625"/>
                  </a:cubicBezTo>
                  <a:cubicBezTo>
                    <a:pt x="4744" y="12625"/>
                    <a:pt x="4760" y="12629"/>
                    <a:pt x="4775" y="12629"/>
                  </a:cubicBezTo>
                  <a:cubicBezTo>
                    <a:pt x="4745" y="12629"/>
                    <a:pt x="5033" y="12417"/>
                    <a:pt x="5321" y="12205"/>
                  </a:cubicBezTo>
                  <a:cubicBezTo>
                    <a:pt x="5472" y="12098"/>
                    <a:pt x="5609" y="11993"/>
                    <a:pt x="5731" y="11902"/>
                  </a:cubicBezTo>
                  <a:cubicBezTo>
                    <a:pt x="5836" y="11825"/>
                    <a:pt x="5927" y="11765"/>
                    <a:pt x="5927" y="11765"/>
                  </a:cubicBezTo>
                  <a:lnTo>
                    <a:pt x="5897" y="11704"/>
                  </a:lnTo>
                  <a:cubicBezTo>
                    <a:pt x="5984" y="11641"/>
                    <a:pt x="6022" y="11628"/>
                    <a:pt x="6047" y="11628"/>
                  </a:cubicBezTo>
                  <a:cubicBezTo>
                    <a:pt x="6064" y="11628"/>
                    <a:pt x="6075" y="11634"/>
                    <a:pt x="6091" y="11634"/>
                  </a:cubicBezTo>
                  <a:cubicBezTo>
                    <a:pt x="6113" y="11634"/>
                    <a:pt x="6145" y="11623"/>
                    <a:pt x="6216" y="11568"/>
                  </a:cubicBezTo>
                  <a:cubicBezTo>
                    <a:pt x="6230" y="11417"/>
                    <a:pt x="6564" y="11326"/>
                    <a:pt x="6610" y="11235"/>
                  </a:cubicBezTo>
                  <a:cubicBezTo>
                    <a:pt x="6610" y="11235"/>
                    <a:pt x="6672" y="11190"/>
                    <a:pt x="6708" y="11190"/>
                  </a:cubicBezTo>
                  <a:cubicBezTo>
                    <a:pt x="6719" y="11190"/>
                    <a:pt x="6728" y="11194"/>
                    <a:pt x="6731" y="11204"/>
                  </a:cubicBezTo>
                  <a:cubicBezTo>
                    <a:pt x="6731" y="11128"/>
                    <a:pt x="6822" y="11114"/>
                    <a:pt x="6883" y="11053"/>
                  </a:cubicBezTo>
                  <a:cubicBezTo>
                    <a:pt x="6888" y="11043"/>
                    <a:pt x="6886" y="11039"/>
                    <a:pt x="6880" y="11039"/>
                  </a:cubicBezTo>
                  <a:cubicBezTo>
                    <a:pt x="6869" y="11039"/>
                    <a:pt x="6843" y="11053"/>
                    <a:pt x="6822" y="11053"/>
                  </a:cubicBezTo>
                  <a:lnTo>
                    <a:pt x="6958" y="10932"/>
                  </a:lnTo>
                  <a:cubicBezTo>
                    <a:pt x="6984" y="10921"/>
                    <a:pt x="7004" y="10916"/>
                    <a:pt x="7018" y="10916"/>
                  </a:cubicBezTo>
                  <a:cubicBezTo>
                    <a:pt x="7045" y="10916"/>
                    <a:pt x="7044" y="10936"/>
                    <a:pt x="7004" y="10976"/>
                  </a:cubicBezTo>
                  <a:cubicBezTo>
                    <a:pt x="7398" y="10719"/>
                    <a:pt x="9293" y="9446"/>
                    <a:pt x="9687" y="9127"/>
                  </a:cubicBezTo>
                  <a:lnTo>
                    <a:pt x="9687" y="9127"/>
                  </a:lnTo>
                  <a:cubicBezTo>
                    <a:pt x="9617" y="9142"/>
                    <a:pt x="9519" y="9235"/>
                    <a:pt x="9432" y="9235"/>
                  </a:cubicBezTo>
                  <a:cubicBezTo>
                    <a:pt x="9426" y="9235"/>
                    <a:pt x="9420" y="9235"/>
                    <a:pt x="9414" y="9234"/>
                  </a:cubicBezTo>
                  <a:cubicBezTo>
                    <a:pt x="9505" y="9127"/>
                    <a:pt x="9581" y="9127"/>
                    <a:pt x="9612" y="9052"/>
                  </a:cubicBezTo>
                  <a:cubicBezTo>
                    <a:pt x="9623" y="9059"/>
                    <a:pt x="9636" y="9063"/>
                    <a:pt x="9650" y="9063"/>
                  </a:cubicBezTo>
                  <a:cubicBezTo>
                    <a:pt x="9737" y="9063"/>
                    <a:pt x="9865" y="8927"/>
                    <a:pt x="9978" y="8927"/>
                  </a:cubicBezTo>
                  <a:cubicBezTo>
                    <a:pt x="9987" y="8927"/>
                    <a:pt x="9997" y="8928"/>
                    <a:pt x="10006" y="8930"/>
                  </a:cubicBezTo>
                  <a:lnTo>
                    <a:pt x="10006" y="8870"/>
                  </a:lnTo>
                  <a:lnTo>
                    <a:pt x="10081" y="8854"/>
                  </a:lnTo>
                  <a:cubicBezTo>
                    <a:pt x="10536" y="8460"/>
                    <a:pt x="10172" y="8749"/>
                    <a:pt x="10612" y="8460"/>
                  </a:cubicBezTo>
                  <a:cubicBezTo>
                    <a:pt x="10855" y="8278"/>
                    <a:pt x="10930" y="8126"/>
                    <a:pt x="11082" y="8051"/>
                  </a:cubicBezTo>
                  <a:lnTo>
                    <a:pt x="11082" y="8051"/>
                  </a:lnTo>
                  <a:cubicBezTo>
                    <a:pt x="11071" y="8056"/>
                    <a:pt x="11054" y="8060"/>
                    <a:pt x="11040" y="8060"/>
                  </a:cubicBezTo>
                  <a:cubicBezTo>
                    <a:pt x="11015" y="8060"/>
                    <a:pt x="10998" y="8049"/>
                    <a:pt x="11037" y="8021"/>
                  </a:cubicBezTo>
                  <a:lnTo>
                    <a:pt x="11037" y="8021"/>
                  </a:lnTo>
                  <a:cubicBezTo>
                    <a:pt x="11040" y="8023"/>
                    <a:pt x="11044" y="8024"/>
                    <a:pt x="11047" y="8024"/>
                  </a:cubicBezTo>
                  <a:cubicBezTo>
                    <a:pt x="11093" y="8024"/>
                    <a:pt x="11178" y="7881"/>
                    <a:pt x="11235" y="7881"/>
                  </a:cubicBezTo>
                  <a:cubicBezTo>
                    <a:pt x="11240" y="7881"/>
                    <a:pt x="11245" y="7882"/>
                    <a:pt x="11249" y="7884"/>
                  </a:cubicBezTo>
                  <a:cubicBezTo>
                    <a:pt x="11310" y="7823"/>
                    <a:pt x="11506" y="7687"/>
                    <a:pt x="11401" y="7687"/>
                  </a:cubicBezTo>
                  <a:cubicBezTo>
                    <a:pt x="11443" y="7687"/>
                    <a:pt x="11544" y="7628"/>
                    <a:pt x="11571" y="7628"/>
                  </a:cubicBezTo>
                  <a:cubicBezTo>
                    <a:pt x="11582" y="7628"/>
                    <a:pt x="11580" y="7640"/>
                    <a:pt x="11552" y="7672"/>
                  </a:cubicBezTo>
                  <a:cubicBezTo>
                    <a:pt x="11627" y="7627"/>
                    <a:pt x="11688" y="7596"/>
                    <a:pt x="11718" y="7550"/>
                  </a:cubicBezTo>
                  <a:lnTo>
                    <a:pt x="11718" y="7550"/>
                  </a:lnTo>
                  <a:lnTo>
                    <a:pt x="11627" y="7581"/>
                  </a:lnTo>
                  <a:cubicBezTo>
                    <a:pt x="11825" y="7429"/>
                    <a:pt x="11977" y="7384"/>
                    <a:pt x="12068" y="7247"/>
                  </a:cubicBezTo>
                  <a:lnTo>
                    <a:pt x="12068" y="7247"/>
                  </a:lnTo>
                  <a:lnTo>
                    <a:pt x="11977" y="7277"/>
                  </a:lnTo>
                  <a:cubicBezTo>
                    <a:pt x="12082" y="7199"/>
                    <a:pt x="12175" y="7120"/>
                    <a:pt x="12257" y="7120"/>
                  </a:cubicBezTo>
                  <a:cubicBezTo>
                    <a:pt x="12270" y="7120"/>
                    <a:pt x="12282" y="7122"/>
                    <a:pt x="12294" y="7126"/>
                  </a:cubicBezTo>
                  <a:lnTo>
                    <a:pt x="12173" y="7233"/>
                  </a:lnTo>
                  <a:cubicBezTo>
                    <a:pt x="12385" y="7081"/>
                    <a:pt x="12507" y="6990"/>
                    <a:pt x="12644" y="6838"/>
                  </a:cubicBezTo>
                  <a:lnTo>
                    <a:pt x="12644" y="6838"/>
                  </a:lnTo>
                  <a:lnTo>
                    <a:pt x="12583" y="6883"/>
                  </a:lnTo>
                  <a:cubicBezTo>
                    <a:pt x="12765" y="6671"/>
                    <a:pt x="13871" y="5792"/>
                    <a:pt x="14023" y="5580"/>
                  </a:cubicBezTo>
                  <a:lnTo>
                    <a:pt x="14023" y="5580"/>
                  </a:lnTo>
                  <a:lnTo>
                    <a:pt x="13901" y="5610"/>
                  </a:lnTo>
                  <a:lnTo>
                    <a:pt x="14038" y="5445"/>
                  </a:lnTo>
                  <a:lnTo>
                    <a:pt x="14038" y="5445"/>
                  </a:lnTo>
                  <a:cubicBezTo>
                    <a:pt x="14025" y="5464"/>
                    <a:pt x="14050" y="5621"/>
                    <a:pt x="14040" y="5638"/>
                  </a:cubicBezTo>
                  <a:lnTo>
                    <a:pt x="14040" y="5638"/>
                  </a:lnTo>
                  <a:cubicBezTo>
                    <a:pt x="14209" y="5501"/>
                    <a:pt x="14783" y="5093"/>
                    <a:pt x="15342" y="4655"/>
                  </a:cubicBezTo>
                  <a:cubicBezTo>
                    <a:pt x="15888" y="4231"/>
                    <a:pt x="16448" y="3791"/>
                    <a:pt x="16616" y="3685"/>
                  </a:cubicBezTo>
                  <a:cubicBezTo>
                    <a:pt x="16654" y="3662"/>
                    <a:pt x="16677" y="3654"/>
                    <a:pt x="16692" y="3654"/>
                  </a:cubicBezTo>
                  <a:cubicBezTo>
                    <a:pt x="16735" y="3654"/>
                    <a:pt x="16695" y="3730"/>
                    <a:pt x="16707" y="3730"/>
                  </a:cubicBezTo>
                  <a:cubicBezTo>
                    <a:pt x="16858" y="3594"/>
                    <a:pt x="16737" y="3639"/>
                    <a:pt x="16873" y="3534"/>
                  </a:cubicBezTo>
                  <a:cubicBezTo>
                    <a:pt x="16878" y="3532"/>
                    <a:pt x="16882" y="3531"/>
                    <a:pt x="16886" y="3531"/>
                  </a:cubicBezTo>
                  <a:cubicBezTo>
                    <a:pt x="16912" y="3531"/>
                    <a:pt x="16887" y="3580"/>
                    <a:pt x="16873" y="3594"/>
                  </a:cubicBezTo>
                  <a:cubicBezTo>
                    <a:pt x="16933" y="3548"/>
                    <a:pt x="17010" y="3518"/>
                    <a:pt x="16994" y="3487"/>
                  </a:cubicBezTo>
                  <a:lnTo>
                    <a:pt x="16994" y="3487"/>
                  </a:lnTo>
                  <a:cubicBezTo>
                    <a:pt x="16973" y="3498"/>
                    <a:pt x="16957" y="3502"/>
                    <a:pt x="16944" y="3502"/>
                  </a:cubicBezTo>
                  <a:cubicBezTo>
                    <a:pt x="16900" y="3502"/>
                    <a:pt x="16889" y="3454"/>
                    <a:pt x="16842" y="3443"/>
                  </a:cubicBezTo>
                  <a:lnTo>
                    <a:pt x="17024" y="3321"/>
                  </a:lnTo>
                  <a:lnTo>
                    <a:pt x="17040" y="3352"/>
                  </a:lnTo>
                  <a:cubicBezTo>
                    <a:pt x="17085" y="3321"/>
                    <a:pt x="17070" y="3184"/>
                    <a:pt x="17267" y="3063"/>
                  </a:cubicBezTo>
                  <a:cubicBezTo>
                    <a:pt x="17570" y="2851"/>
                    <a:pt x="17889" y="2594"/>
                    <a:pt x="18192" y="2366"/>
                  </a:cubicBezTo>
                  <a:lnTo>
                    <a:pt x="18192" y="2366"/>
                  </a:lnTo>
                  <a:cubicBezTo>
                    <a:pt x="18192" y="2396"/>
                    <a:pt x="18146" y="2457"/>
                    <a:pt x="18086" y="2517"/>
                  </a:cubicBezTo>
                  <a:cubicBezTo>
                    <a:pt x="18132" y="2487"/>
                    <a:pt x="18192" y="2426"/>
                    <a:pt x="18237" y="2412"/>
                  </a:cubicBezTo>
                  <a:lnTo>
                    <a:pt x="18237" y="2412"/>
                  </a:lnTo>
                  <a:cubicBezTo>
                    <a:pt x="18227" y="2414"/>
                    <a:pt x="18220" y="2416"/>
                    <a:pt x="18216" y="2416"/>
                  </a:cubicBezTo>
                  <a:cubicBezTo>
                    <a:pt x="18173" y="2416"/>
                    <a:pt x="18305" y="2317"/>
                    <a:pt x="18282" y="2317"/>
                  </a:cubicBezTo>
                  <a:cubicBezTo>
                    <a:pt x="18279" y="2317"/>
                    <a:pt x="18274" y="2318"/>
                    <a:pt x="18267" y="2321"/>
                  </a:cubicBezTo>
                  <a:cubicBezTo>
                    <a:pt x="18435" y="2078"/>
                    <a:pt x="18768" y="1927"/>
                    <a:pt x="18920" y="1729"/>
                  </a:cubicBezTo>
                  <a:cubicBezTo>
                    <a:pt x="18874" y="1638"/>
                    <a:pt x="18344" y="183"/>
                    <a:pt x="18283" y="92"/>
                  </a:cubicBezTo>
                  <a:cubicBezTo>
                    <a:pt x="18344" y="47"/>
                    <a:pt x="18405" y="16"/>
                    <a:pt x="18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6619700" y="3294225"/>
              <a:ext cx="7250" cy="4225"/>
            </a:xfrm>
            <a:custGeom>
              <a:rect b="b" l="l" r="r" t="t"/>
              <a:pathLst>
                <a:path extrusionOk="0" h="169" w="290">
                  <a:moveTo>
                    <a:pt x="290" y="1"/>
                  </a:moveTo>
                  <a:cubicBezTo>
                    <a:pt x="199" y="16"/>
                    <a:pt x="108" y="77"/>
                    <a:pt x="1" y="168"/>
                  </a:cubicBezTo>
                  <a:cubicBezTo>
                    <a:pt x="92" y="152"/>
                    <a:pt x="199" y="77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6626925" y="3294225"/>
              <a:ext cx="400" cy="25"/>
            </a:xfrm>
            <a:custGeom>
              <a:rect b="b" l="l" r="r" t="t"/>
              <a:pathLst>
                <a:path extrusionOk="0" h="1" w="16">
                  <a:moveTo>
                    <a:pt x="15" y="1"/>
                  </a:moveTo>
                  <a:lnTo>
                    <a:pt x="1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6592825" y="2887150"/>
              <a:ext cx="504850" cy="407875"/>
            </a:xfrm>
            <a:custGeom>
              <a:rect b="b" l="l" r="r" t="t"/>
              <a:pathLst>
                <a:path extrusionOk="0" h="16315" w="20194">
                  <a:moveTo>
                    <a:pt x="14788" y="5803"/>
                  </a:moveTo>
                  <a:cubicBezTo>
                    <a:pt x="14785" y="5805"/>
                    <a:pt x="14783" y="5807"/>
                    <a:pt x="14781" y="5809"/>
                  </a:cubicBezTo>
                  <a:cubicBezTo>
                    <a:pt x="14784" y="5809"/>
                    <a:pt x="14786" y="5807"/>
                    <a:pt x="14788" y="5803"/>
                  </a:cubicBezTo>
                  <a:close/>
                  <a:moveTo>
                    <a:pt x="11597" y="8386"/>
                  </a:moveTo>
                  <a:lnTo>
                    <a:pt x="11597" y="8386"/>
                  </a:lnTo>
                  <a:cubicBezTo>
                    <a:pt x="11589" y="8389"/>
                    <a:pt x="11582" y="8393"/>
                    <a:pt x="11575" y="8397"/>
                  </a:cubicBezTo>
                  <a:lnTo>
                    <a:pt x="11575" y="8397"/>
                  </a:lnTo>
                  <a:cubicBezTo>
                    <a:pt x="11584" y="8394"/>
                    <a:pt x="11593" y="8390"/>
                    <a:pt x="11597" y="8386"/>
                  </a:cubicBezTo>
                  <a:close/>
                  <a:moveTo>
                    <a:pt x="19850" y="0"/>
                  </a:moveTo>
                  <a:cubicBezTo>
                    <a:pt x="19807" y="0"/>
                    <a:pt x="19687" y="69"/>
                    <a:pt x="19632" y="139"/>
                  </a:cubicBezTo>
                  <a:lnTo>
                    <a:pt x="19647" y="184"/>
                  </a:lnTo>
                  <a:cubicBezTo>
                    <a:pt x="19583" y="242"/>
                    <a:pt x="19562" y="251"/>
                    <a:pt x="19548" y="251"/>
                  </a:cubicBezTo>
                  <a:cubicBezTo>
                    <a:pt x="19542" y="251"/>
                    <a:pt x="19538" y="250"/>
                    <a:pt x="19532" y="250"/>
                  </a:cubicBezTo>
                  <a:cubicBezTo>
                    <a:pt x="19517" y="250"/>
                    <a:pt x="19496" y="257"/>
                    <a:pt x="19435" y="305"/>
                  </a:cubicBezTo>
                  <a:cubicBezTo>
                    <a:pt x="19405" y="260"/>
                    <a:pt x="19541" y="154"/>
                    <a:pt x="19662" y="63"/>
                  </a:cubicBezTo>
                  <a:lnTo>
                    <a:pt x="19662" y="63"/>
                  </a:lnTo>
                  <a:cubicBezTo>
                    <a:pt x="19541" y="139"/>
                    <a:pt x="19419" y="184"/>
                    <a:pt x="19389" y="260"/>
                  </a:cubicBezTo>
                  <a:cubicBezTo>
                    <a:pt x="19364" y="275"/>
                    <a:pt x="19349" y="280"/>
                    <a:pt x="19341" y="280"/>
                  </a:cubicBezTo>
                  <a:cubicBezTo>
                    <a:pt x="19324" y="280"/>
                    <a:pt x="19329" y="262"/>
                    <a:pt x="19309" y="262"/>
                  </a:cubicBezTo>
                  <a:cubicBezTo>
                    <a:pt x="19298" y="262"/>
                    <a:pt x="19277" y="269"/>
                    <a:pt x="19238" y="291"/>
                  </a:cubicBezTo>
                  <a:cubicBezTo>
                    <a:pt x="19147" y="366"/>
                    <a:pt x="19056" y="487"/>
                    <a:pt x="18934" y="533"/>
                  </a:cubicBezTo>
                  <a:cubicBezTo>
                    <a:pt x="18647" y="669"/>
                    <a:pt x="18571" y="867"/>
                    <a:pt x="18313" y="988"/>
                  </a:cubicBezTo>
                  <a:lnTo>
                    <a:pt x="18328" y="958"/>
                  </a:lnTo>
                  <a:lnTo>
                    <a:pt x="18328" y="958"/>
                  </a:lnTo>
                  <a:cubicBezTo>
                    <a:pt x="18237" y="988"/>
                    <a:pt x="18085" y="1140"/>
                    <a:pt x="17919" y="1215"/>
                  </a:cubicBezTo>
                  <a:cubicBezTo>
                    <a:pt x="17934" y="1210"/>
                    <a:pt x="17950" y="1207"/>
                    <a:pt x="17963" y="1207"/>
                  </a:cubicBezTo>
                  <a:cubicBezTo>
                    <a:pt x="17988" y="1207"/>
                    <a:pt x="17995" y="1220"/>
                    <a:pt x="17934" y="1261"/>
                  </a:cubicBezTo>
                  <a:cubicBezTo>
                    <a:pt x="17752" y="1366"/>
                    <a:pt x="17646" y="1473"/>
                    <a:pt x="17495" y="1534"/>
                  </a:cubicBezTo>
                  <a:lnTo>
                    <a:pt x="17404" y="1655"/>
                  </a:lnTo>
                  <a:cubicBezTo>
                    <a:pt x="16797" y="2064"/>
                    <a:pt x="14463" y="3777"/>
                    <a:pt x="13871" y="4232"/>
                  </a:cubicBezTo>
                  <a:lnTo>
                    <a:pt x="13887" y="4216"/>
                  </a:lnTo>
                  <a:lnTo>
                    <a:pt x="13887" y="4216"/>
                  </a:lnTo>
                  <a:cubicBezTo>
                    <a:pt x="12992" y="4883"/>
                    <a:pt x="11128" y="6248"/>
                    <a:pt x="10218" y="6976"/>
                  </a:cubicBezTo>
                  <a:cubicBezTo>
                    <a:pt x="10051" y="7052"/>
                    <a:pt x="9854" y="7204"/>
                    <a:pt x="9703" y="7309"/>
                  </a:cubicBezTo>
                  <a:cubicBezTo>
                    <a:pt x="9729" y="7296"/>
                    <a:pt x="9747" y="7290"/>
                    <a:pt x="9756" y="7290"/>
                  </a:cubicBezTo>
                  <a:cubicBezTo>
                    <a:pt x="9780" y="7290"/>
                    <a:pt x="9760" y="7322"/>
                    <a:pt x="9717" y="7355"/>
                  </a:cubicBezTo>
                  <a:cubicBezTo>
                    <a:pt x="9262" y="7689"/>
                    <a:pt x="9703" y="7400"/>
                    <a:pt x="9262" y="7764"/>
                  </a:cubicBezTo>
                  <a:cubicBezTo>
                    <a:pt x="8747" y="8204"/>
                    <a:pt x="6701" y="9704"/>
                    <a:pt x="6200" y="10038"/>
                  </a:cubicBezTo>
                  <a:cubicBezTo>
                    <a:pt x="5988" y="10280"/>
                    <a:pt x="5640" y="10478"/>
                    <a:pt x="5427" y="10705"/>
                  </a:cubicBezTo>
                  <a:lnTo>
                    <a:pt x="5442" y="10675"/>
                  </a:lnTo>
                  <a:lnTo>
                    <a:pt x="5442" y="10675"/>
                  </a:lnTo>
                  <a:cubicBezTo>
                    <a:pt x="5321" y="10781"/>
                    <a:pt x="4851" y="11099"/>
                    <a:pt x="4411" y="11463"/>
                  </a:cubicBezTo>
                  <a:cubicBezTo>
                    <a:pt x="3972" y="11796"/>
                    <a:pt x="3517" y="12160"/>
                    <a:pt x="3380" y="12281"/>
                  </a:cubicBezTo>
                  <a:lnTo>
                    <a:pt x="3426" y="12267"/>
                  </a:lnTo>
                  <a:lnTo>
                    <a:pt x="3426" y="12267"/>
                  </a:lnTo>
                  <a:cubicBezTo>
                    <a:pt x="3184" y="12509"/>
                    <a:pt x="3184" y="12419"/>
                    <a:pt x="2956" y="12570"/>
                  </a:cubicBezTo>
                  <a:cubicBezTo>
                    <a:pt x="3032" y="12600"/>
                    <a:pt x="2834" y="12827"/>
                    <a:pt x="2743" y="12904"/>
                  </a:cubicBezTo>
                  <a:lnTo>
                    <a:pt x="2743" y="12888"/>
                  </a:lnTo>
                  <a:cubicBezTo>
                    <a:pt x="2622" y="12995"/>
                    <a:pt x="2365" y="13282"/>
                    <a:pt x="2153" y="13464"/>
                  </a:cubicBezTo>
                  <a:lnTo>
                    <a:pt x="2137" y="13434"/>
                  </a:lnTo>
                  <a:cubicBezTo>
                    <a:pt x="1985" y="13601"/>
                    <a:pt x="1637" y="13874"/>
                    <a:pt x="1516" y="13979"/>
                  </a:cubicBezTo>
                  <a:cubicBezTo>
                    <a:pt x="1213" y="14192"/>
                    <a:pt x="712" y="14511"/>
                    <a:pt x="364" y="14874"/>
                  </a:cubicBezTo>
                  <a:lnTo>
                    <a:pt x="30" y="14980"/>
                  </a:lnTo>
                  <a:lnTo>
                    <a:pt x="0" y="15026"/>
                  </a:lnTo>
                  <a:cubicBezTo>
                    <a:pt x="0" y="15026"/>
                    <a:pt x="456" y="16285"/>
                    <a:pt x="1102" y="16285"/>
                  </a:cubicBezTo>
                  <a:cubicBezTo>
                    <a:pt x="1143" y="16285"/>
                    <a:pt x="1185" y="16280"/>
                    <a:pt x="1227" y="16269"/>
                  </a:cubicBezTo>
                  <a:lnTo>
                    <a:pt x="1243" y="16314"/>
                  </a:lnTo>
                  <a:lnTo>
                    <a:pt x="1334" y="16223"/>
                  </a:lnTo>
                  <a:cubicBezTo>
                    <a:pt x="1449" y="16146"/>
                    <a:pt x="1489" y="16080"/>
                    <a:pt x="1507" y="16080"/>
                  </a:cubicBezTo>
                  <a:cubicBezTo>
                    <a:pt x="1511" y="16080"/>
                    <a:pt x="1514" y="16083"/>
                    <a:pt x="1516" y="16087"/>
                  </a:cubicBezTo>
                  <a:lnTo>
                    <a:pt x="1349" y="16223"/>
                  </a:lnTo>
                  <a:cubicBezTo>
                    <a:pt x="1390" y="16195"/>
                    <a:pt x="1412" y="16185"/>
                    <a:pt x="1422" y="16185"/>
                  </a:cubicBezTo>
                  <a:cubicBezTo>
                    <a:pt x="1444" y="16185"/>
                    <a:pt x="1400" y="16241"/>
                    <a:pt x="1379" y="16284"/>
                  </a:cubicBezTo>
                  <a:cubicBezTo>
                    <a:pt x="1425" y="16239"/>
                    <a:pt x="1486" y="16209"/>
                    <a:pt x="1531" y="16178"/>
                  </a:cubicBezTo>
                  <a:cubicBezTo>
                    <a:pt x="1536" y="16169"/>
                    <a:pt x="1535" y="16165"/>
                    <a:pt x="1530" y="16165"/>
                  </a:cubicBezTo>
                  <a:cubicBezTo>
                    <a:pt x="1519" y="16165"/>
                    <a:pt x="1491" y="16183"/>
                    <a:pt x="1470" y="16193"/>
                  </a:cubicBezTo>
                  <a:cubicBezTo>
                    <a:pt x="1531" y="16118"/>
                    <a:pt x="1607" y="16027"/>
                    <a:pt x="1698" y="15966"/>
                  </a:cubicBezTo>
                  <a:cubicBezTo>
                    <a:pt x="1732" y="15940"/>
                    <a:pt x="1751" y="15933"/>
                    <a:pt x="1763" y="15933"/>
                  </a:cubicBezTo>
                  <a:cubicBezTo>
                    <a:pt x="1781" y="15933"/>
                    <a:pt x="1786" y="15948"/>
                    <a:pt x="1806" y="15948"/>
                  </a:cubicBezTo>
                  <a:cubicBezTo>
                    <a:pt x="1822" y="15948"/>
                    <a:pt x="1847" y="15939"/>
                    <a:pt x="1895" y="15905"/>
                  </a:cubicBezTo>
                  <a:cubicBezTo>
                    <a:pt x="2683" y="15299"/>
                    <a:pt x="3457" y="14737"/>
                    <a:pt x="4229" y="14086"/>
                  </a:cubicBezTo>
                  <a:cubicBezTo>
                    <a:pt x="4259" y="14086"/>
                    <a:pt x="4245" y="14116"/>
                    <a:pt x="4229" y="14131"/>
                  </a:cubicBezTo>
                  <a:cubicBezTo>
                    <a:pt x="4457" y="13935"/>
                    <a:pt x="4669" y="13767"/>
                    <a:pt x="4866" y="13571"/>
                  </a:cubicBezTo>
                  <a:cubicBezTo>
                    <a:pt x="4905" y="13555"/>
                    <a:pt x="4932" y="13551"/>
                    <a:pt x="4953" y="13551"/>
                  </a:cubicBezTo>
                  <a:cubicBezTo>
                    <a:pt x="4973" y="13551"/>
                    <a:pt x="4988" y="13555"/>
                    <a:pt x="5003" y="13555"/>
                  </a:cubicBezTo>
                  <a:cubicBezTo>
                    <a:pt x="4943" y="13555"/>
                    <a:pt x="6136" y="12570"/>
                    <a:pt x="6184" y="12570"/>
                  </a:cubicBezTo>
                  <a:cubicBezTo>
                    <a:pt x="6185" y="12570"/>
                    <a:pt x="6185" y="12570"/>
                    <a:pt x="6185" y="12570"/>
                  </a:cubicBezTo>
                  <a:lnTo>
                    <a:pt x="6155" y="12494"/>
                  </a:lnTo>
                  <a:cubicBezTo>
                    <a:pt x="6252" y="12421"/>
                    <a:pt x="6291" y="12409"/>
                    <a:pt x="6316" y="12409"/>
                  </a:cubicBezTo>
                  <a:cubicBezTo>
                    <a:pt x="6329" y="12409"/>
                    <a:pt x="6338" y="12412"/>
                    <a:pt x="6350" y="12412"/>
                  </a:cubicBezTo>
                  <a:cubicBezTo>
                    <a:pt x="6372" y="12412"/>
                    <a:pt x="6404" y="12400"/>
                    <a:pt x="6489" y="12328"/>
                  </a:cubicBezTo>
                  <a:cubicBezTo>
                    <a:pt x="6503" y="12176"/>
                    <a:pt x="6852" y="12055"/>
                    <a:pt x="6897" y="11948"/>
                  </a:cubicBezTo>
                  <a:cubicBezTo>
                    <a:pt x="6897" y="11949"/>
                    <a:pt x="6898" y="11950"/>
                    <a:pt x="6900" y="11950"/>
                  </a:cubicBezTo>
                  <a:cubicBezTo>
                    <a:pt x="6914" y="11950"/>
                    <a:pt x="6975" y="11910"/>
                    <a:pt x="7004" y="11910"/>
                  </a:cubicBezTo>
                  <a:cubicBezTo>
                    <a:pt x="7011" y="11910"/>
                    <a:pt x="7016" y="11913"/>
                    <a:pt x="7019" y="11918"/>
                  </a:cubicBezTo>
                  <a:cubicBezTo>
                    <a:pt x="7019" y="11842"/>
                    <a:pt x="7125" y="11827"/>
                    <a:pt x="7186" y="11751"/>
                  </a:cubicBezTo>
                  <a:cubicBezTo>
                    <a:pt x="7191" y="11741"/>
                    <a:pt x="7189" y="11738"/>
                    <a:pt x="7183" y="11738"/>
                  </a:cubicBezTo>
                  <a:cubicBezTo>
                    <a:pt x="7172" y="11738"/>
                    <a:pt x="7146" y="11751"/>
                    <a:pt x="7125" y="11751"/>
                  </a:cubicBezTo>
                  <a:lnTo>
                    <a:pt x="7277" y="11630"/>
                  </a:lnTo>
                  <a:cubicBezTo>
                    <a:pt x="7298" y="11614"/>
                    <a:pt x="7317" y="11607"/>
                    <a:pt x="7331" y="11607"/>
                  </a:cubicBezTo>
                  <a:cubicBezTo>
                    <a:pt x="7356" y="11607"/>
                    <a:pt x="7361" y="11631"/>
                    <a:pt x="7322" y="11661"/>
                  </a:cubicBezTo>
                  <a:cubicBezTo>
                    <a:pt x="7732" y="11372"/>
                    <a:pt x="9717" y="9932"/>
                    <a:pt x="10127" y="9583"/>
                  </a:cubicBezTo>
                  <a:cubicBezTo>
                    <a:pt x="10055" y="9583"/>
                    <a:pt x="9943" y="9691"/>
                    <a:pt x="9854" y="9691"/>
                  </a:cubicBezTo>
                  <a:cubicBezTo>
                    <a:pt x="9849" y="9691"/>
                    <a:pt x="9844" y="9691"/>
                    <a:pt x="9838" y="9690"/>
                  </a:cubicBezTo>
                  <a:cubicBezTo>
                    <a:pt x="9929" y="9583"/>
                    <a:pt x="10020" y="9583"/>
                    <a:pt x="10051" y="9508"/>
                  </a:cubicBezTo>
                  <a:cubicBezTo>
                    <a:pt x="10059" y="9512"/>
                    <a:pt x="10068" y="9514"/>
                    <a:pt x="10077" y="9514"/>
                  </a:cubicBezTo>
                  <a:cubicBezTo>
                    <a:pt x="10168" y="9514"/>
                    <a:pt x="10312" y="9340"/>
                    <a:pt x="10446" y="9340"/>
                  </a:cubicBezTo>
                  <a:cubicBezTo>
                    <a:pt x="10451" y="9340"/>
                    <a:pt x="10456" y="9340"/>
                    <a:pt x="10461" y="9340"/>
                  </a:cubicBezTo>
                  <a:lnTo>
                    <a:pt x="10461" y="9280"/>
                  </a:lnTo>
                  <a:lnTo>
                    <a:pt x="10536" y="9265"/>
                  </a:lnTo>
                  <a:cubicBezTo>
                    <a:pt x="11006" y="8825"/>
                    <a:pt x="10627" y="9144"/>
                    <a:pt x="11097" y="8825"/>
                  </a:cubicBezTo>
                  <a:cubicBezTo>
                    <a:pt x="11343" y="8637"/>
                    <a:pt x="11424" y="8476"/>
                    <a:pt x="11575" y="8397"/>
                  </a:cubicBezTo>
                  <a:lnTo>
                    <a:pt x="11575" y="8397"/>
                  </a:lnTo>
                  <a:cubicBezTo>
                    <a:pt x="11569" y="8398"/>
                    <a:pt x="11563" y="8399"/>
                    <a:pt x="11558" y="8399"/>
                  </a:cubicBezTo>
                  <a:cubicBezTo>
                    <a:pt x="11541" y="8399"/>
                    <a:pt x="11533" y="8389"/>
                    <a:pt x="11567" y="8356"/>
                  </a:cubicBezTo>
                  <a:cubicBezTo>
                    <a:pt x="11569" y="8358"/>
                    <a:pt x="11571" y="8359"/>
                    <a:pt x="11574" y="8359"/>
                  </a:cubicBezTo>
                  <a:cubicBezTo>
                    <a:pt x="11612" y="8359"/>
                    <a:pt x="11714" y="8203"/>
                    <a:pt x="11772" y="8203"/>
                  </a:cubicBezTo>
                  <a:cubicBezTo>
                    <a:pt x="11774" y="8203"/>
                    <a:pt x="11777" y="8203"/>
                    <a:pt x="11779" y="8204"/>
                  </a:cubicBezTo>
                  <a:cubicBezTo>
                    <a:pt x="11855" y="8158"/>
                    <a:pt x="12067" y="7992"/>
                    <a:pt x="11961" y="7992"/>
                  </a:cubicBezTo>
                  <a:cubicBezTo>
                    <a:pt x="11993" y="7992"/>
                    <a:pt x="12106" y="7933"/>
                    <a:pt x="12135" y="7933"/>
                  </a:cubicBezTo>
                  <a:cubicBezTo>
                    <a:pt x="12148" y="7933"/>
                    <a:pt x="12145" y="7944"/>
                    <a:pt x="12112" y="7976"/>
                  </a:cubicBezTo>
                  <a:cubicBezTo>
                    <a:pt x="12189" y="7931"/>
                    <a:pt x="12249" y="7885"/>
                    <a:pt x="12294" y="7840"/>
                  </a:cubicBezTo>
                  <a:lnTo>
                    <a:pt x="12294" y="7840"/>
                  </a:lnTo>
                  <a:lnTo>
                    <a:pt x="12203" y="7885"/>
                  </a:lnTo>
                  <a:cubicBezTo>
                    <a:pt x="12416" y="7719"/>
                    <a:pt x="12567" y="7673"/>
                    <a:pt x="12674" y="7521"/>
                  </a:cubicBezTo>
                  <a:lnTo>
                    <a:pt x="12674" y="7521"/>
                  </a:lnTo>
                  <a:lnTo>
                    <a:pt x="12567" y="7552"/>
                  </a:lnTo>
                  <a:cubicBezTo>
                    <a:pt x="12694" y="7468"/>
                    <a:pt x="12793" y="7384"/>
                    <a:pt x="12879" y="7384"/>
                  </a:cubicBezTo>
                  <a:cubicBezTo>
                    <a:pt x="12887" y="7384"/>
                    <a:pt x="12894" y="7384"/>
                    <a:pt x="12901" y="7385"/>
                  </a:cubicBezTo>
                  <a:lnTo>
                    <a:pt x="12779" y="7507"/>
                  </a:lnTo>
                  <a:cubicBezTo>
                    <a:pt x="13007" y="7339"/>
                    <a:pt x="13129" y="7248"/>
                    <a:pt x="13295" y="7082"/>
                  </a:cubicBezTo>
                  <a:lnTo>
                    <a:pt x="13295" y="7082"/>
                  </a:lnTo>
                  <a:lnTo>
                    <a:pt x="13220" y="7127"/>
                  </a:lnTo>
                  <a:cubicBezTo>
                    <a:pt x="13416" y="6900"/>
                    <a:pt x="14599" y="5975"/>
                    <a:pt x="14766" y="5748"/>
                  </a:cubicBezTo>
                  <a:lnTo>
                    <a:pt x="14766" y="5748"/>
                  </a:lnTo>
                  <a:lnTo>
                    <a:pt x="14645" y="5778"/>
                  </a:lnTo>
                  <a:lnTo>
                    <a:pt x="14795" y="5598"/>
                  </a:lnTo>
                  <a:lnTo>
                    <a:pt x="14795" y="5598"/>
                  </a:lnTo>
                  <a:cubicBezTo>
                    <a:pt x="14783" y="5616"/>
                    <a:pt x="14805" y="5771"/>
                    <a:pt x="14788" y="5803"/>
                  </a:cubicBezTo>
                  <a:lnTo>
                    <a:pt x="14788" y="5803"/>
                  </a:lnTo>
                  <a:cubicBezTo>
                    <a:pt x="15200" y="5487"/>
                    <a:pt x="17239" y="4003"/>
                    <a:pt x="17631" y="3777"/>
                  </a:cubicBezTo>
                  <a:cubicBezTo>
                    <a:pt x="17670" y="3759"/>
                    <a:pt x="17694" y="3752"/>
                    <a:pt x="17708" y="3752"/>
                  </a:cubicBezTo>
                  <a:cubicBezTo>
                    <a:pt x="17754" y="3752"/>
                    <a:pt x="17695" y="3826"/>
                    <a:pt x="17707" y="3838"/>
                  </a:cubicBezTo>
                  <a:cubicBezTo>
                    <a:pt x="17873" y="3686"/>
                    <a:pt x="17752" y="3731"/>
                    <a:pt x="17903" y="3626"/>
                  </a:cubicBezTo>
                  <a:cubicBezTo>
                    <a:pt x="17909" y="3624"/>
                    <a:pt x="17913" y="3623"/>
                    <a:pt x="17916" y="3623"/>
                  </a:cubicBezTo>
                  <a:cubicBezTo>
                    <a:pt x="17943" y="3623"/>
                    <a:pt x="17917" y="3672"/>
                    <a:pt x="17903" y="3686"/>
                  </a:cubicBezTo>
                  <a:cubicBezTo>
                    <a:pt x="17964" y="3640"/>
                    <a:pt x="18041" y="3610"/>
                    <a:pt x="18025" y="3580"/>
                  </a:cubicBezTo>
                  <a:lnTo>
                    <a:pt x="18025" y="3580"/>
                  </a:lnTo>
                  <a:cubicBezTo>
                    <a:pt x="18004" y="3590"/>
                    <a:pt x="17988" y="3594"/>
                    <a:pt x="17975" y="3594"/>
                  </a:cubicBezTo>
                  <a:cubicBezTo>
                    <a:pt x="17931" y="3594"/>
                    <a:pt x="17920" y="3546"/>
                    <a:pt x="17873" y="3535"/>
                  </a:cubicBezTo>
                  <a:lnTo>
                    <a:pt x="18071" y="3398"/>
                  </a:lnTo>
                  <a:lnTo>
                    <a:pt x="18085" y="3444"/>
                  </a:lnTo>
                  <a:cubicBezTo>
                    <a:pt x="18131" y="3414"/>
                    <a:pt x="18131" y="3276"/>
                    <a:pt x="18344" y="3155"/>
                  </a:cubicBezTo>
                  <a:cubicBezTo>
                    <a:pt x="18692" y="2943"/>
                    <a:pt x="19041" y="2670"/>
                    <a:pt x="19375" y="2443"/>
                  </a:cubicBezTo>
                  <a:lnTo>
                    <a:pt x="19375" y="2443"/>
                  </a:lnTo>
                  <a:cubicBezTo>
                    <a:pt x="19375" y="2474"/>
                    <a:pt x="19314" y="2534"/>
                    <a:pt x="19253" y="2595"/>
                  </a:cubicBezTo>
                  <a:cubicBezTo>
                    <a:pt x="19298" y="2565"/>
                    <a:pt x="19375" y="2518"/>
                    <a:pt x="19419" y="2504"/>
                  </a:cubicBezTo>
                  <a:lnTo>
                    <a:pt x="19419" y="2504"/>
                  </a:lnTo>
                  <a:cubicBezTo>
                    <a:pt x="19414" y="2505"/>
                    <a:pt x="19410" y="2505"/>
                    <a:pt x="19406" y="2505"/>
                  </a:cubicBezTo>
                  <a:cubicBezTo>
                    <a:pt x="19340" y="2505"/>
                    <a:pt x="19516" y="2396"/>
                    <a:pt x="19475" y="2396"/>
                  </a:cubicBezTo>
                  <a:cubicBezTo>
                    <a:pt x="19472" y="2396"/>
                    <a:pt x="19469" y="2396"/>
                    <a:pt x="19466" y="2397"/>
                  </a:cubicBezTo>
                  <a:cubicBezTo>
                    <a:pt x="19647" y="2155"/>
                    <a:pt x="20026" y="2003"/>
                    <a:pt x="20193" y="1807"/>
                  </a:cubicBezTo>
                  <a:cubicBezTo>
                    <a:pt x="20163" y="1716"/>
                    <a:pt x="19753" y="184"/>
                    <a:pt x="19692" y="93"/>
                  </a:cubicBezTo>
                  <a:cubicBezTo>
                    <a:pt x="19769" y="48"/>
                    <a:pt x="19829" y="2"/>
                    <a:pt x="19860" y="2"/>
                  </a:cubicBezTo>
                  <a:cubicBezTo>
                    <a:pt x="19857" y="1"/>
                    <a:pt x="19854" y="0"/>
                    <a:pt x="19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49"/>
          <p:cNvSpPr/>
          <p:nvPr/>
        </p:nvSpPr>
        <p:spPr>
          <a:xfrm rot="10800000">
            <a:off x="-3842325" y="679025"/>
            <a:ext cx="782189" cy="899352"/>
          </a:xfrm>
          <a:custGeom>
            <a:rect b="b" l="l" r="r" t="t"/>
            <a:pathLst>
              <a:path extrusionOk="0" h="15045" w="13085">
                <a:moveTo>
                  <a:pt x="7892" y="1"/>
                </a:moveTo>
                <a:cubicBezTo>
                  <a:pt x="7590" y="1"/>
                  <a:pt x="7293" y="92"/>
                  <a:pt x="7050" y="255"/>
                </a:cubicBezTo>
                <a:cubicBezTo>
                  <a:pt x="6778" y="436"/>
                  <a:pt x="6565" y="679"/>
                  <a:pt x="6444" y="982"/>
                </a:cubicBezTo>
                <a:cubicBezTo>
                  <a:pt x="6232" y="1498"/>
                  <a:pt x="6277" y="2134"/>
                  <a:pt x="6474" y="2650"/>
                </a:cubicBezTo>
                <a:cubicBezTo>
                  <a:pt x="6596" y="2999"/>
                  <a:pt x="6808" y="3302"/>
                  <a:pt x="7020" y="3605"/>
                </a:cubicBezTo>
                <a:cubicBezTo>
                  <a:pt x="7217" y="3863"/>
                  <a:pt x="7429" y="4091"/>
                  <a:pt x="7657" y="4333"/>
                </a:cubicBezTo>
                <a:cubicBezTo>
                  <a:pt x="8005" y="4697"/>
                  <a:pt x="8354" y="5045"/>
                  <a:pt x="8702" y="5409"/>
                </a:cubicBezTo>
                <a:cubicBezTo>
                  <a:pt x="8779" y="5500"/>
                  <a:pt x="8839" y="5591"/>
                  <a:pt x="8915" y="5698"/>
                </a:cubicBezTo>
                <a:cubicBezTo>
                  <a:pt x="8824" y="5682"/>
                  <a:pt x="8733" y="5651"/>
                  <a:pt x="8657" y="5637"/>
                </a:cubicBezTo>
                <a:cubicBezTo>
                  <a:pt x="8506" y="5591"/>
                  <a:pt x="8369" y="5546"/>
                  <a:pt x="8233" y="5500"/>
                </a:cubicBezTo>
                <a:cubicBezTo>
                  <a:pt x="7399" y="5182"/>
                  <a:pt x="6641" y="4712"/>
                  <a:pt x="5838" y="4348"/>
                </a:cubicBezTo>
                <a:cubicBezTo>
                  <a:pt x="5579" y="4242"/>
                  <a:pt x="5322" y="4135"/>
                  <a:pt x="5064" y="4060"/>
                </a:cubicBezTo>
                <a:cubicBezTo>
                  <a:pt x="4882" y="4014"/>
                  <a:pt x="4700" y="4000"/>
                  <a:pt x="4518" y="3984"/>
                </a:cubicBezTo>
                <a:cubicBezTo>
                  <a:pt x="4352" y="3984"/>
                  <a:pt x="4185" y="4014"/>
                  <a:pt x="4033" y="4075"/>
                </a:cubicBezTo>
                <a:cubicBezTo>
                  <a:pt x="3806" y="4151"/>
                  <a:pt x="3609" y="4303"/>
                  <a:pt x="3473" y="4499"/>
                </a:cubicBezTo>
                <a:cubicBezTo>
                  <a:pt x="3412" y="4590"/>
                  <a:pt x="3366" y="4667"/>
                  <a:pt x="3321" y="4758"/>
                </a:cubicBezTo>
                <a:cubicBezTo>
                  <a:pt x="3275" y="4833"/>
                  <a:pt x="3245" y="4954"/>
                  <a:pt x="3214" y="5030"/>
                </a:cubicBezTo>
                <a:cubicBezTo>
                  <a:pt x="3169" y="5152"/>
                  <a:pt x="3154" y="5273"/>
                  <a:pt x="3139" y="5394"/>
                </a:cubicBezTo>
                <a:cubicBezTo>
                  <a:pt x="3123" y="5591"/>
                  <a:pt x="3123" y="5773"/>
                  <a:pt x="3123" y="5970"/>
                </a:cubicBezTo>
                <a:cubicBezTo>
                  <a:pt x="3139" y="6152"/>
                  <a:pt x="3184" y="6318"/>
                  <a:pt x="3214" y="6486"/>
                </a:cubicBezTo>
                <a:cubicBezTo>
                  <a:pt x="3275" y="6773"/>
                  <a:pt x="3412" y="7032"/>
                  <a:pt x="3548" y="7274"/>
                </a:cubicBezTo>
                <a:cubicBezTo>
                  <a:pt x="3837" y="7804"/>
                  <a:pt x="4200" y="8289"/>
                  <a:pt x="4564" y="8774"/>
                </a:cubicBezTo>
                <a:cubicBezTo>
                  <a:pt x="4761" y="9017"/>
                  <a:pt x="4958" y="9275"/>
                  <a:pt x="5140" y="9532"/>
                </a:cubicBezTo>
                <a:cubicBezTo>
                  <a:pt x="5231" y="9654"/>
                  <a:pt x="5322" y="9760"/>
                  <a:pt x="5397" y="9882"/>
                </a:cubicBezTo>
                <a:cubicBezTo>
                  <a:pt x="5171" y="9791"/>
                  <a:pt x="4943" y="9669"/>
                  <a:pt x="4730" y="9548"/>
                </a:cubicBezTo>
                <a:cubicBezTo>
                  <a:pt x="4488" y="9411"/>
                  <a:pt x="4261" y="9260"/>
                  <a:pt x="4033" y="9108"/>
                </a:cubicBezTo>
                <a:cubicBezTo>
                  <a:pt x="3639" y="8851"/>
                  <a:pt x="3230" y="8592"/>
                  <a:pt x="2790" y="8411"/>
                </a:cubicBezTo>
                <a:cubicBezTo>
                  <a:pt x="2638" y="8350"/>
                  <a:pt x="2472" y="8305"/>
                  <a:pt x="2305" y="8244"/>
                </a:cubicBezTo>
                <a:cubicBezTo>
                  <a:pt x="2093" y="8184"/>
                  <a:pt x="1880" y="8153"/>
                  <a:pt x="1653" y="8153"/>
                </a:cubicBezTo>
                <a:cubicBezTo>
                  <a:pt x="1516" y="8153"/>
                  <a:pt x="1381" y="8184"/>
                  <a:pt x="1244" y="8229"/>
                </a:cubicBezTo>
                <a:cubicBezTo>
                  <a:pt x="1108" y="8259"/>
                  <a:pt x="971" y="8335"/>
                  <a:pt x="849" y="8411"/>
                </a:cubicBezTo>
                <a:cubicBezTo>
                  <a:pt x="577" y="8578"/>
                  <a:pt x="380" y="8835"/>
                  <a:pt x="213" y="9093"/>
                </a:cubicBezTo>
                <a:cubicBezTo>
                  <a:pt x="107" y="9275"/>
                  <a:pt x="61" y="9488"/>
                  <a:pt x="31" y="9684"/>
                </a:cubicBezTo>
                <a:cubicBezTo>
                  <a:pt x="16" y="9851"/>
                  <a:pt x="0" y="10017"/>
                  <a:pt x="16" y="10185"/>
                </a:cubicBezTo>
                <a:cubicBezTo>
                  <a:pt x="31" y="10472"/>
                  <a:pt x="91" y="10745"/>
                  <a:pt x="168" y="11018"/>
                </a:cubicBezTo>
                <a:cubicBezTo>
                  <a:pt x="243" y="11291"/>
                  <a:pt x="364" y="11549"/>
                  <a:pt x="486" y="11806"/>
                </a:cubicBezTo>
                <a:cubicBezTo>
                  <a:pt x="577" y="12019"/>
                  <a:pt x="698" y="12201"/>
                  <a:pt x="819" y="12398"/>
                </a:cubicBezTo>
                <a:cubicBezTo>
                  <a:pt x="1153" y="12883"/>
                  <a:pt x="1532" y="13322"/>
                  <a:pt x="1971" y="13702"/>
                </a:cubicBezTo>
                <a:cubicBezTo>
                  <a:pt x="2426" y="14096"/>
                  <a:pt x="2881" y="14475"/>
                  <a:pt x="3321" y="14869"/>
                </a:cubicBezTo>
                <a:cubicBezTo>
                  <a:pt x="3460" y="14987"/>
                  <a:pt x="3631" y="15045"/>
                  <a:pt x="3800" y="15045"/>
                </a:cubicBezTo>
                <a:cubicBezTo>
                  <a:pt x="4000" y="15045"/>
                  <a:pt x="4197" y="14964"/>
                  <a:pt x="4336" y="14808"/>
                </a:cubicBezTo>
                <a:cubicBezTo>
                  <a:pt x="4579" y="14521"/>
                  <a:pt x="4564" y="14050"/>
                  <a:pt x="4261" y="13807"/>
                </a:cubicBezTo>
                <a:cubicBezTo>
                  <a:pt x="3927" y="13520"/>
                  <a:pt x="3594" y="13231"/>
                  <a:pt x="3260" y="12928"/>
                </a:cubicBezTo>
                <a:cubicBezTo>
                  <a:pt x="3154" y="12823"/>
                  <a:pt x="3018" y="12732"/>
                  <a:pt x="2911" y="12625"/>
                </a:cubicBezTo>
                <a:cubicBezTo>
                  <a:pt x="2790" y="12504"/>
                  <a:pt x="2669" y="12382"/>
                  <a:pt x="2563" y="12261"/>
                </a:cubicBezTo>
                <a:cubicBezTo>
                  <a:pt x="2411" y="12095"/>
                  <a:pt x="2274" y="11928"/>
                  <a:pt x="2153" y="11746"/>
                </a:cubicBezTo>
                <a:cubicBezTo>
                  <a:pt x="2032" y="11580"/>
                  <a:pt x="1941" y="11398"/>
                  <a:pt x="1850" y="11216"/>
                </a:cubicBezTo>
                <a:cubicBezTo>
                  <a:pt x="1729" y="10943"/>
                  <a:pt x="1638" y="10654"/>
                  <a:pt x="1563" y="10351"/>
                </a:cubicBezTo>
                <a:cubicBezTo>
                  <a:pt x="1547" y="10199"/>
                  <a:pt x="1532" y="10033"/>
                  <a:pt x="1532" y="9866"/>
                </a:cubicBezTo>
                <a:lnTo>
                  <a:pt x="1547" y="9805"/>
                </a:lnTo>
                <a:lnTo>
                  <a:pt x="1563" y="9775"/>
                </a:lnTo>
                <a:lnTo>
                  <a:pt x="1623" y="9684"/>
                </a:lnTo>
                <a:lnTo>
                  <a:pt x="1668" y="9654"/>
                </a:lnTo>
                <a:lnTo>
                  <a:pt x="1684" y="9654"/>
                </a:lnTo>
                <a:lnTo>
                  <a:pt x="1820" y="9700"/>
                </a:lnTo>
                <a:cubicBezTo>
                  <a:pt x="2108" y="9805"/>
                  <a:pt x="2381" y="9957"/>
                  <a:pt x="2654" y="10124"/>
                </a:cubicBezTo>
                <a:cubicBezTo>
                  <a:pt x="2790" y="10215"/>
                  <a:pt x="2927" y="10321"/>
                  <a:pt x="3079" y="10427"/>
                </a:cubicBezTo>
                <a:cubicBezTo>
                  <a:pt x="3321" y="10609"/>
                  <a:pt x="3578" y="10791"/>
                  <a:pt x="3851" y="10957"/>
                </a:cubicBezTo>
                <a:cubicBezTo>
                  <a:pt x="4033" y="11079"/>
                  <a:pt x="4231" y="11200"/>
                  <a:pt x="4427" y="11307"/>
                </a:cubicBezTo>
                <a:cubicBezTo>
                  <a:pt x="4548" y="11352"/>
                  <a:pt x="4655" y="11412"/>
                  <a:pt x="4776" y="11458"/>
                </a:cubicBezTo>
                <a:cubicBezTo>
                  <a:pt x="4943" y="11519"/>
                  <a:pt x="5094" y="11564"/>
                  <a:pt x="5276" y="11580"/>
                </a:cubicBezTo>
                <a:cubicBezTo>
                  <a:pt x="5383" y="11594"/>
                  <a:pt x="5488" y="11594"/>
                  <a:pt x="5610" y="11594"/>
                </a:cubicBezTo>
                <a:cubicBezTo>
                  <a:pt x="5747" y="11594"/>
                  <a:pt x="5883" y="11564"/>
                  <a:pt x="6020" y="11533"/>
                </a:cubicBezTo>
                <a:cubicBezTo>
                  <a:pt x="6155" y="11519"/>
                  <a:pt x="6277" y="11473"/>
                  <a:pt x="6383" y="11428"/>
                </a:cubicBezTo>
                <a:cubicBezTo>
                  <a:pt x="6610" y="11337"/>
                  <a:pt x="6747" y="11246"/>
                  <a:pt x="6913" y="11064"/>
                </a:cubicBezTo>
                <a:cubicBezTo>
                  <a:pt x="7050" y="10927"/>
                  <a:pt x="7126" y="10731"/>
                  <a:pt x="7186" y="10533"/>
                </a:cubicBezTo>
                <a:cubicBezTo>
                  <a:pt x="7232" y="10321"/>
                  <a:pt x="7186" y="10094"/>
                  <a:pt x="7141" y="9882"/>
                </a:cubicBezTo>
                <a:cubicBezTo>
                  <a:pt x="7095" y="9654"/>
                  <a:pt x="6944" y="9427"/>
                  <a:pt x="6822" y="9229"/>
                </a:cubicBezTo>
                <a:lnTo>
                  <a:pt x="6641" y="8956"/>
                </a:lnTo>
                <a:cubicBezTo>
                  <a:pt x="6368" y="8548"/>
                  <a:pt x="6064" y="8168"/>
                  <a:pt x="5777" y="7790"/>
                </a:cubicBezTo>
                <a:cubicBezTo>
                  <a:pt x="5443" y="7319"/>
                  <a:pt x="5094" y="6850"/>
                  <a:pt x="4821" y="6334"/>
                </a:cubicBezTo>
                <a:cubicBezTo>
                  <a:pt x="4761" y="6197"/>
                  <a:pt x="4716" y="6061"/>
                  <a:pt x="4685" y="5910"/>
                </a:cubicBezTo>
                <a:cubicBezTo>
                  <a:pt x="4670" y="5773"/>
                  <a:pt x="4655" y="5651"/>
                  <a:pt x="4655" y="5516"/>
                </a:cubicBezTo>
                <a:lnTo>
                  <a:pt x="4655" y="5516"/>
                </a:lnTo>
                <a:cubicBezTo>
                  <a:pt x="5034" y="5682"/>
                  <a:pt x="5383" y="5894"/>
                  <a:pt x="5731" y="6106"/>
                </a:cubicBezTo>
                <a:cubicBezTo>
                  <a:pt x="6111" y="6318"/>
                  <a:pt x="6489" y="6531"/>
                  <a:pt x="6883" y="6743"/>
                </a:cubicBezTo>
                <a:cubicBezTo>
                  <a:pt x="7141" y="6880"/>
                  <a:pt x="7414" y="6986"/>
                  <a:pt x="7702" y="7092"/>
                </a:cubicBezTo>
                <a:cubicBezTo>
                  <a:pt x="7899" y="7153"/>
                  <a:pt x="8112" y="7214"/>
                  <a:pt x="8308" y="7274"/>
                </a:cubicBezTo>
                <a:cubicBezTo>
                  <a:pt x="8566" y="7349"/>
                  <a:pt x="8854" y="7365"/>
                  <a:pt x="9127" y="7380"/>
                </a:cubicBezTo>
                <a:cubicBezTo>
                  <a:pt x="9278" y="7380"/>
                  <a:pt x="9446" y="7349"/>
                  <a:pt x="9582" y="7319"/>
                </a:cubicBezTo>
                <a:cubicBezTo>
                  <a:pt x="9733" y="7289"/>
                  <a:pt x="9870" y="7214"/>
                  <a:pt x="10006" y="7153"/>
                </a:cubicBezTo>
                <a:cubicBezTo>
                  <a:pt x="10097" y="7107"/>
                  <a:pt x="10218" y="7001"/>
                  <a:pt x="10279" y="6941"/>
                </a:cubicBezTo>
                <a:cubicBezTo>
                  <a:pt x="10355" y="6850"/>
                  <a:pt x="10416" y="6759"/>
                  <a:pt x="10477" y="6668"/>
                </a:cubicBezTo>
                <a:cubicBezTo>
                  <a:pt x="10521" y="6607"/>
                  <a:pt x="10568" y="6440"/>
                  <a:pt x="10568" y="6395"/>
                </a:cubicBezTo>
                <a:cubicBezTo>
                  <a:pt x="10598" y="6288"/>
                  <a:pt x="10598" y="6167"/>
                  <a:pt x="10612" y="6061"/>
                </a:cubicBezTo>
                <a:cubicBezTo>
                  <a:pt x="10612" y="6001"/>
                  <a:pt x="10598" y="5940"/>
                  <a:pt x="10582" y="5894"/>
                </a:cubicBezTo>
                <a:cubicBezTo>
                  <a:pt x="10568" y="5758"/>
                  <a:pt x="10537" y="5637"/>
                  <a:pt x="10491" y="5500"/>
                </a:cubicBezTo>
                <a:cubicBezTo>
                  <a:pt x="10477" y="5439"/>
                  <a:pt x="10461" y="5379"/>
                  <a:pt x="10431" y="5318"/>
                </a:cubicBezTo>
                <a:cubicBezTo>
                  <a:pt x="10355" y="5152"/>
                  <a:pt x="10264" y="4970"/>
                  <a:pt x="10173" y="4802"/>
                </a:cubicBezTo>
                <a:cubicBezTo>
                  <a:pt x="10022" y="4530"/>
                  <a:pt x="9794" y="4303"/>
                  <a:pt x="9597" y="4075"/>
                </a:cubicBezTo>
                <a:cubicBezTo>
                  <a:pt x="9248" y="3681"/>
                  <a:pt x="8884" y="3302"/>
                  <a:pt x="8536" y="2923"/>
                </a:cubicBezTo>
                <a:cubicBezTo>
                  <a:pt x="8324" y="2680"/>
                  <a:pt x="8126" y="2423"/>
                  <a:pt x="7975" y="2134"/>
                </a:cubicBezTo>
                <a:cubicBezTo>
                  <a:pt x="7944" y="2074"/>
                  <a:pt x="7930" y="1999"/>
                  <a:pt x="7899" y="1922"/>
                </a:cubicBezTo>
                <a:cubicBezTo>
                  <a:pt x="7899" y="1831"/>
                  <a:pt x="7884" y="1740"/>
                  <a:pt x="7884" y="1649"/>
                </a:cubicBezTo>
                <a:lnTo>
                  <a:pt x="7884" y="1649"/>
                </a:lnTo>
                <a:cubicBezTo>
                  <a:pt x="8005" y="1710"/>
                  <a:pt x="8126" y="1786"/>
                  <a:pt x="8233" y="1861"/>
                </a:cubicBezTo>
                <a:cubicBezTo>
                  <a:pt x="8385" y="1968"/>
                  <a:pt x="8551" y="2059"/>
                  <a:pt x="8702" y="2150"/>
                </a:cubicBezTo>
                <a:cubicBezTo>
                  <a:pt x="9021" y="2347"/>
                  <a:pt x="9339" y="2544"/>
                  <a:pt x="9658" y="2726"/>
                </a:cubicBezTo>
                <a:cubicBezTo>
                  <a:pt x="9976" y="2923"/>
                  <a:pt x="10340" y="3060"/>
                  <a:pt x="10689" y="3211"/>
                </a:cubicBezTo>
                <a:lnTo>
                  <a:pt x="11235" y="3438"/>
                </a:lnTo>
                <a:cubicBezTo>
                  <a:pt x="11370" y="3484"/>
                  <a:pt x="11522" y="3529"/>
                  <a:pt x="11674" y="3575"/>
                </a:cubicBezTo>
                <a:cubicBezTo>
                  <a:pt x="11841" y="3636"/>
                  <a:pt x="12023" y="3636"/>
                  <a:pt x="12205" y="3636"/>
                </a:cubicBezTo>
                <a:cubicBezTo>
                  <a:pt x="12599" y="3636"/>
                  <a:pt x="12963" y="3302"/>
                  <a:pt x="13038" y="2923"/>
                </a:cubicBezTo>
                <a:cubicBezTo>
                  <a:pt x="13084" y="2696"/>
                  <a:pt x="13038" y="2453"/>
                  <a:pt x="12902" y="2256"/>
                </a:cubicBezTo>
                <a:cubicBezTo>
                  <a:pt x="12856" y="2195"/>
                  <a:pt x="12811" y="2134"/>
                  <a:pt x="12751" y="2074"/>
                </a:cubicBezTo>
                <a:cubicBezTo>
                  <a:pt x="12629" y="1968"/>
                  <a:pt x="12492" y="1892"/>
                  <a:pt x="12341" y="1861"/>
                </a:cubicBezTo>
                <a:lnTo>
                  <a:pt x="12023" y="1770"/>
                </a:lnTo>
                <a:lnTo>
                  <a:pt x="11477" y="1544"/>
                </a:lnTo>
                <a:cubicBezTo>
                  <a:pt x="11279" y="1453"/>
                  <a:pt x="11053" y="1376"/>
                  <a:pt x="10840" y="1285"/>
                </a:cubicBezTo>
                <a:cubicBezTo>
                  <a:pt x="10416" y="1103"/>
                  <a:pt x="10022" y="877"/>
                  <a:pt x="9612" y="664"/>
                </a:cubicBezTo>
                <a:cubicBezTo>
                  <a:pt x="9430" y="558"/>
                  <a:pt x="9233" y="467"/>
                  <a:pt x="9052" y="376"/>
                </a:cubicBezTo>
                <a:cubicBezTo>
                  <a:pt x="8763" y="224"/>
                  <a:pt x="8490" y="88"/>
                  <a:pt x="8172" y="28"/>
                </a:cubicBezTo>
                <a:cubicBezTo>
                  <a:pt x="8079" y="10"/>
                  <a:pt x="7985" y="1"/>
                  <a:pt x="7892" y="1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49"/>
          <p:cNvSpPr/>
          <p:nvPr/>
        </p:nvSpPr>
        <p:spPr>
          <a:xfrm>
            <a:off x="-1260006" y="-518294"/>
            <a:ext cx="1137068" cy="972940"/>
          </a:xfrm>
          <a:custGeom>
            <a:rect b="b" l="l" r="r" t="t"/>
            <a:pathLst>
              <a:path extrusionOk="0" h="14399" w="16828">
                <a:moveTo>
                  <a:pt x="8724" y="1694"/>
                </a:moveTo>
                <a:cubicBezTo>
                  <a:pt x="9983" y="1694"/>
                  <a:pt x="11234" y="1977"/>
                  <a:pt x="12326" y="2558"/>
                </a:cubicBezTo>
                <a:cubicBezTo>
                  <a:pt x="14251" y="3589"/>
                  <a:pt x="15055" y="4969"/>
                  <a:pt x="15085" y="6363"/>
                </a:cubicBezTo>
                <a:cubicBezTo>
                  <a:pt x="15155" y="9463"/>
                  <a:pt x="11389" y="12698"/>
                  <a:pt x="7555" y="12698"/>
                </a:cubicBezTo>
                <a:cubicBezTo>
                  <a:pt x="6420" y="12698"/>
                  <a:pt x="5279" y="12415"/>
                  <a:pt x="4231" y="11760"/>
                </a:cubicBezTo>
                <a:cubicBezTo>
                  <a:pt x="2638" y="10774"/>
                  <a:pt x="1775" y="9137"/>
                  <a:pt x="1729" y="7470"/>
                </a:cubicBezTo>
                <a:cubicBezTo>
                  <a:pt x="1714" y="6166"/>
                  <a:pt x="2183" y="4862"/>
                  <a:pt x="3230" y="3831"/>
                </a:cubicBezTo>
                <a:cubicBezTo>
                  <a:pt x="4652" y="2428"/>
                  <a:pt x="6697" y="1694"/>
                  <a:pt x="8724" y="1694"/>
                </a:cubicBezTo>
                <a:close/>
                <a:moveTo>
                  <a:pt x="8721" y="1"/>
                </a:moveTo>
                <a:cubicBezTo>
                  <a:pt x="6249" y="1"/>
                  <a:pt x="3772" y="913"/>
                  <a:pt x="2047" y="2618"/>
                </a:cubicBezTo>
                <a:cubicBezTo>
                  <a:pt x="713" y="3938"/>
                  <a:pt x="0" y="5666"/>
                  <a:pt x="46" y="7500"/>
                </a:cubicBezTo>
                <a:cubicBezTo>
                  <a:pt x="91" y="9820"/>
                  <a:pt x="1320" y="11942"/>
                  <a:pt x="3335" y="13200"/>
                </a:cubicBezTo>
                <a:cubicBezTo>
                  <a:pt x="4618" y="14000"/>
                  <a:pt x="6073" y="14399"/>
                  <a:pt x="7575" y="14399"/>
                </a:cubicBezTo>
                <a:cubicBezTo>
                  <a:pt x="9146" y="14399"/>
                  <a:pt x="10768" y="13963"/>
                  <a:pt x="12296" y="13094"/>
                </a:cubicBezTo>
                <a:cubicBezTo>
                  <a:pt x="15069" y="11502"/>
                  <a:pt x="16828" y="8850"/>
                  <a:pt x="16783" y="6333"/>
                </a:cubicBezTo>
                <a:cubicBezTo>
                  <a:pt x="16753" y="5074"/>
                  <a:pt x="16237" y="2740"/>
                  <a:pt x="13114" y="1072"/>
                </a:cubicBezTo>
                <a:cubicBezTo>
                  <a:pt x="11771" y="349"/>
                  <a:pt x="10247" y="1"/>
                  <a:pt x="8721" y="1"/>
                </a:cubicBezTo>
                <a:close/>
              </a:path>
            </a:pathLst>
          </a:cu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9" name="Google Shape;88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663" y="1535950"/>
            <a:ext cx="4676011" cy="25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49"/>
          <p:cNvSpPr txBox="1"/>
          <p:nvPr>
            <p:ph idx="4294967295" type="subTitle"/>
          </p:nvPr>
        </p:nvSpPr>
        <p:spPr>
          <a:xfrm>
            <a:off x="837875" y="1809875"/>
            <a:ext cx="25890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visualização dos valores reais não traz uma análise muito fluida, mas podemos utilizar de valores absolutos e KPI’s (como o “Churn”) para uma melhor análise.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0"/>
          <p:cNvSpPr txBox="1"/>
          <p:nvPr>
            <p:ph type="title"/>
          </p:nvPr>
        </p:nvSpPr>
        <p:spPr>
          <a:xfrm>
            <a:off x="351600" y="454639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“Churn” por estado</a:t>
            </a:r>
            <a:endParaRPr sz="3400"/>
          </a:p>
        </p:txBody>
      </p:sp>
      <p:grpSp>
        <p:nvGrpSpPr>
          <p:cNvPr id="896" name="Google Shape;896;p50"/>
          <p:cNvGrpSpPr/>
          <p:nvPr/>
        </p:nvGrpSpPr>
        <p:grpSpPr>
          <a:xfrm>
            <a:off x="-2435056" y="1034802"/>
            <a:ext cx="1137058" cy="1113643"/>
            <a:chOff x="6414675" y="2629475"/>
            <a:chExt cx="683000" cy="668975"/>
          </a:xfrm>
        </p:grpSpPr>
        <p:sp>
          <p:nvSpPr>
            <p:cNvPr id="897" name="Google Shape;897;p50"/>
            <p:cNvSpPr/>
            <p:nvPr/>
          </p:nvSpPr>
          <p:spPr>
            <a:xfrm>
              <a:off x="6437425" y="3007350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0"/>
                  </a:moveTo>
                  <a:lnTo>
                    <a:pt x="288" y="0"/>
                  </a:lnTo>
                  <a:cubicBezTo>
                    <a:pt x="182" y="15"/>
                    <a:pt x="91" y="61"/>
                    <a:pt x="1" y="136"/>
                  </a:cubicBezTo>
                  <a:cubicBezTo>
                    <a:pt x="76" y="136"/>
                    <a:pt x="182" y="61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0"/>
            <p:cNvSpPr/>
            <p:nvPr/>
          </p:nvSpPr>
          <p:spPr>
            <a:xfrm>
              <a:off x="6444600" y="3007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0"/>
            <p:cNvSpPr/>
            <p:nvPr/>
          </p:nvSpPr>
          <p:spPr>
            <a:xfrm>
              <a:off x="6414675" y="2629475"/>
              <a:ext cx="474550" cy="378250"/>
            </a:xfrm>
            <a:custGeom>
              <a:rect b="b" l="l" r="r" t="t"/>
              <a:pathLst>
                <a:path extrusionOk="0" h="15130" w="18982">
                  <a:moveTo>
                    <a:pt x="16817" y="1158"/>
                  </a:moveTo>
                  <a:lnTo>
                    <a:pt x="16817" y="1158"/>
                  </a:lnTo>
                  <a:cubicBezTo>
                    <a:pt x="16811" y="1161"/>
                    <a:pt x="16804" y="1164"/>
                    <a:pt x="16798" y="1168"/>
                  </a:cubicBezTo>
                  <a:cubicBezTo>
                    <a:pt x="16805" y="1165"/>
                    <a:pt x="16811" y="1162"/>
                    <a:pt x="16817" y="1158"/>
                  </a:cubicBezTo>
                  <a:close/>
                  <a:moveTo>
                    <a:pt x="14016" y="5589"/>
                  </a:moveTo>
                  <a:cubicBezTo>
                    <a:pt x="14013" y="5591"/>
                    <a:pt x="14011" y="5593"/>
                    <a:pt x="14009" y="5595"/>
                  </a:cubicBezTo>
                  <a:cubicBezTo>
                    <a:pt x="14012" y="5595"/>
                    <a:pt x="14014" y="5593"/>
                    <a:pt x="14016" y="5589"/>
                  </a:cubicBezTo>
                  <a:close/>
                  <a:moveTo>
                    <a:pt x="11082" y="8051"/>
                  </a:moveTo>
                  <a:cubicBezTo>
                    <a:pt x="11076" y="8054"/>
                    <a:pt x="11070" y="8057"/>
                    <a:pt x="11064" y="8060"/>
                  </a:cubicBezTo>
                  <a:lnTo>
                    <a:pt x="11064" y="8060"/>
                  </a:lnTo>
                  <a:cubicBezTo>
                    <a:pt x="11072" y="8058"/>
                    <a:pt x="11079" y="8054"/>
                    <a:pt x="11082" y="8051"/>
                  </a:cubicBezTo>
                  <a:close/>
                  <a:moveTo>
                    <a:pt x="18602" y="0"/>
                  </a:moveTo>
                  <a:cubicBezTo>
                    <a:pt x="18571" y="0"/>
                    <a:pt x="18435" y="77"/>
                    <a:pt x="18389" y="137"/>
                  </a:cubicBezTo>
                  <a:lnTo>
                    <a:pt x="18405" y="182"/>
                  </a:lnTo>
                  <a:cubicBezTo>
                    <a:pt x="18347" y="234"/>
                    <a:pt x="18330" y="241"/>
                    <a:pt x="18318" y="241"/>
                  </a:cubicBezTo>
                  <a:cubicBezTo>
                    <a:pt x="18313" y="241"/>
                    <a:pt x="18309" y="240"/>
                    <a:pt x="18303" y="240"/>
                  </a:cubicBezTo>
                  <a:cubicBezTo>
                    <a:pt x="18289" y="240"/>
                    <a:pt x="18267" y="247"/>
                    <a:pt x="18207" y="289"/>
                  </a:cubicBezTo>
                  <a:cubicBezTo>
                    <a:pt x="18177" y="259"/>
                    <a:pt x="18298" y="152"/>
                    <a:pt x="18420" y="61"/>
                  </a:cubicBezTo>
                  <a:lnTo>
                    <a:pt x="18420" y="61"/>
                  </a:lnTo>
                  <a:cubicBezTo>
                    <a:pt x="18314" y="137"/>
                    <a:pt x="18177" y="182"/>
                    <a:pt x="18163" y="259"/>
                  </a:cubicBezTo>
                  <a:cubicBezTo>
                    <a:pt x="18140" y="272"/>
                    <a:pt x="18126" y="276"/>
                    <a:pt x="18117" y="276"/>
                  </a:cubicBezTo>
                  <a:cubicBezTo>
                    <a:pt x="18095" y="276"/>
                    <a:pt x="18103" y="248"/>
                    <a:pt x="18077" y="248"/>
                  </a:cubicBezTo>
                  <a:cubicBezTo>
                    <a:pt x="18065" y="248"/>
                    <a:pt x="18045" y="254"/>
                    <a:pt x="18011" y="273"/>
                  </a:cubicBezTo>
                  <a:cubicBezTo>
                    <a:pt x="17935" y="349"/>
                    <a:pt x="17859" y="471"/>
                    <a:pt x="17738" y="516"/>
                  </a:cubicBezTo>
                  <a:lnTo>
                    <a:pt x="17738" y="501"/>
                  </a:lnTo>
                  <a:cubicBezTo>
                    <a:pt x="17465" y="637"/>
                    <a:pt x="17405" y="819"/>
                    <a:pt x="17162" y="940"/>
                  </a:cubicBezTo>
                  <a:lnTo>
                    <a:pt x="17177" y="910"/>
                  </a:lnTo>
                  <a:lnTo>
                    <a:pt x="17177" y="910"/>
                  </a:lnTo>
                  <a:cubicBezTo>
                    <a:pt x="17089" y="939"/>
                    <a:pt x="16961" y="1079"/>
                    <a:pt x="16817" y="1158"/>
                  </a:cubicBezTo>
                  <a:lnTo>
                    <a:pt x="16817" y="1158"/>
                  </a:lnTo>
                  <a:cubicBezTo>
                    <a:pt x="16826" y="1155"/>
                    <a:pt x="16835" y="1153"/>
                    <a:pt x="16842" y="1153"/>
                  </a:cubicBezTo>
                  <a:cubicBezTo>
                    <a:pt x="16867" y="1153"/>
                    <a:pt x="16873" y="1173"/>
                    <a:pt x="16813" y="1213"/>
                  </a:cubicBezTo>
                  <a:cubicBezTo>
                    <a:pt x="16647" y="1304"/>
                    <a:pt x="16556" y="1411"/>
                    <a:pt x="16404" y="1456"/>
                  </a:cubicBezTo>
                  <a:lnTo>
                    <a:pt x="16328" y="1577"/>
                  </a:lnTo>
                  <a:cubicBezTo>
                    <a:pt x="15767" y="1971"/>
                    <a:pt x="13599" y="3608"/>
                    <a:pt x="13069" y="4033"/>
                  </a:cubicBezTo>
                  <a:lnTo>
                    <a:pt x="13083" y="4018"/>
                  </a:lnTo>
                  <a:lnTo>
                    <a:pt x="13083" y="4018"/>
                  </a:lnTo>
                  <a:cubicBezTo>
                    <a:pt x="12265" y="4669"/>
                    <a:pt x="10537" y="5959"/>
                    <a:pt x="9718" y="6656"/>
                  </a:cubicBezTo>
                  <a:cubicBezTo>
                    <a:pt x="9552" y="6717"/>
                    <a:pt x="9370" y="6868"/>
                    <a:pt x="9233" y="6959"/>
                  </a:cubicBezTo>
                  <a:cubicBezTo>
                    <a:pt x="9259" y="6946"/>
                    <a:pt x="9277" y="6940"/>
                    <a:pt x="9287" y="6940"/>
                  </a:cubicBezTo>
                  <a:cubicBezTo>
                    <a:pt x="9311" y="6940"/>
                    <a:pt x="9291" y="6972"/>
                    <a:pt x="9249" y="7004"/>
                  </a:cubicBezTo>
                  <a:cubicBezTo>
                    <a:pt x="8824" y="7323"/>
                    <a:pt x="9233" y="7050"/>
                    <a:pt x="8824" y="7384"/>
                  </a:cubicBezTo>
                  <a:cubicBezTo>
                    <a:pt x="8353" y="7792"/>
                    <a:pt x="6429" y="9157"/>
                    <a:pt x="5974" y="9460"/>
                  </a:cubicBezTo>
                  <a:cubicBezTo>
                    <a:pt x="5776" y="9688"/>
                    <a:pt x="5443" y="9854"/>
                    <a:pt x="5246" y="10066"/>
                  </a:cubicBezTo>
                  <a:lnTo>
                    <a:pt x="5246" y="10066"/>
                  </a:lnTo>
                  <a:lnTo>
                    <a:pt x="5261" y="10036"/>
                  </a:lnTo>
                  <a:lnTo>
                    <a:pt x="5261" y="10036"/>
                  </a:lnTo>
                  <a:cubicBezTo>
                    <a:pt x="5140" y="10143"/>
                    <a:pt x="4715" y="10446"/>
                    <a:pt x="4291" y="10733"/>
                  </a:cubicBezTo>
                  <a:cubicBezTo>
                    <a:pt x="3866" y="11022"/>
                    <a:pt x="3427" y="11325"/>
                    <a:pt x="3290" y="11431"/>
                  </a:cubicBezTo>
                  <a:lnTo>
                    <a:pt x="3336" y="11416"/>
                  </a:lnTo>
                  <a:lnTo>
                    <a:pt x="3336" y="11416"/>
                  </a:lnTo>
                  <a:cubicBezTo>
                    <a:pt x="3094" y="11628"/>
                    <a:pt x="3094" y="11537"/>
                    <a:pt x="2881" y="11659"/>
                  </a:cubicBezTo>
                  <a:cubicBezTo>
                    <a:pt x="2942" y="11704"/>
                    <a:pt x="2744" y="11886"/>
                    <a:pt x="2669" y="11962"/>
                  </a:cubicBezTo>
                  <a:lnTo>
                    <a:pt x="2669" y="11946"/>
                  </a:lnTo>
                  <a:cubicBezTo>
                    <a:pt x="2548" y="12037"/>
                    <a:pt x="2289" y="12295"/>
                    <a:pt x="2093" y="12447"/>
                  </a:cubicBezTo>
                  <a:lnTo>
                    <a:pt x="2077" y="12401"/>
                  </a:lnTo>
                  <a:cubicBezTo>
                    <a:pt x="1926" y="12568"/>
                    <a:pt x="1592" y="12781"/>
                    <a:pt x="1471" y="12872"/>
                  </a:cubicBezTo>
                  <a:cubicBezTo>
                    <a:pt x="1168" y="13053"/>
                    <a:pt x="683" y="13296"/>
                    <a:pt x="334" y="13614"/>
                  </a:cubicBezTo>
                  <a:lnTo>
                    <a:pt x="31" y="13674"/>
                  </a:lnTo>
                  <a:lnTo>
                    <a:pt x="1" y="13721"/>
                  </a:lnTo>
                  <a:cubicBezTo>
                    <a:pt x="1" y="13721"/>
                    <a:pt x="357" y="15104"/>
                    <a:pt x="1001" y="15104"/>
                  </a:cubicBezTo>
                  <a:cubicBezTo>
                    <a:pt x="1021" y="15104"/>
                    <a:pt x="1042" y="15102"/>
                    <a:pt x="1062" y="15099"/>
                  </a:cubicBezTo>
                  <a:lnTo>
                    <a:pt x="1077" y="15130"/>
                  </a:lnTo>
                  <a:lnTo>
                    <a:pt x="1168" y="15055"/>
                  </a:lnTo>
                  <a:cubicBezTo>
                    <a:pt x="1283" y="15003"/>
                    <a:pt x="1323" y="14941"/>
                    <a:pt x="1341" y="14941"/>
                  </a:cubicBezTo>
                  <a:cubicBezTo>
                    <a:pt x="1345" y="14941"/>
                    <a:pt x="1347" y="14943"/>
                    <a:pt x="1350" y="14948"/>
                  </a:cubicBezTo>
                  <a:lnTo>
                    <a:pt x="1183" y="15069"/>
                  </a:lnTo>
                  <a:cubicBezTo>
                    <a:pt x="1220" y="15046"/>
                    <a:pt x="1239" y="15037"/>
                    <a:pt x="1246" y="15037"/>
                  </a:cubicBezTo>
                  <a:cubicBezTo>
                    <a:pt x="1262" y="15037"/>
                    <a:pt x="1219" y="15083"/>
                    <a:pt x="1198" y="15115"/>
                  </a:cubicBezTo>
                  <a:cubicBezTo>
                    <a:pt x="1259" y="15085"/>
                    <a:pt x="1305" y="15055"/>
                    <a:pt x="1350" y="15039"/>
                  </a:cubicBezTo>
                  <a:cubicBezTo>
                    <a:pt x="1355" y="15029"/>
                    <a:pt x="1353" y="15025"/>
                    <a:pt x="1348" y="15025"/>
                  </a:cubicBezTo>
                  <a:cubicBezTo>
                    <a:pt x="1338" y="15025"/>
                    <a:pt x="1314" y="15039"/>
                    <a:pt x="1305" y="15039"/>
                  </a:cubicBezTo>
                  <a:cubicBezTo>
                    <a:pt x="1365" y="14978"/>
                    <a:pt x="1426" y="14887"/>
                    <a:pt x="1517" y="14842"/>
                  </a:cubicBezTo>
                  <a:cubicBezTo>
                    <a:pt x="1550" y="14824"/>
                    <a:pt x="1569" y="14818"/>
                    <a:pt x="1582" y="14818"/>
                  </a:cubicBezTo>
                  <a:cubicBezTo>
                    <a:pt x="1606" y="14818"/>
                    <a:pt x="1608" y="14839"/>
                    <a:pt x="1629" y="14839"/>
                  </a:cubicBezTo>
                  <a:cubicBezTo>
                    <a:pt x="1643" y="14839"/>
                    <a:pt x="1667" y="14829"/>
                    <a:pt x="1713" y="14796"/>
                  </a:cubicBezTo>
                  <a:cubicBezTo>
                    <a:pt x="2502" y="14297"/>
                    <a:pt x="3275" y="13811"/>
                    <a:pt x="4048" y="13266"/>
                  </a:cubicBezTo>
                  <a:cubicBezTo>
                    <a:pt x="4078" y="13266"/>
                    <a:pt x="4064" y="13280"/>
                    <a:pt x="4048" y="13296"/>
                  </a:cubicBezTo>
                  <a:cubicBezTo>
                    <a:pt x="4260" y="13129"/>
                    <a:pt x="4473" y="12977"/>
                    <a:pt x="4685" y="12825"/>
                  </a:cubicBezTo>
                  <a:cubicBezTo>
                    <a:pt x="4714" y="12811"/>
                    <a:pt x="4737" y="12807"/>
                    <a:pt x="4756" y="12807"/>
                  </a:cubicBezTo>
                  <a:cubicBezTo>
                    <a:pt x="4775" y="12807"/>
                    <a:pt x="4791" y="12811"/>
                    <a:pt x="4806" y="12811"/>
                  </a:cubicBezTo>
                  <a:cubicBezTo>
                    <a:pt x="4776" y="12811"/>
                    <a:pt x="5079" y="12599"/>
                    <a:pt x="5368" y="12386"/>
                  </a:cubicBezTo>
                  <a:cubicBezTo>
                    <a:pt x="5519" y="12280"/>
                    <a:pt x="5671" y="12158"/>
                    <a:pt x="5776" y="12083"/>
                  </a:cubicBezTo>
                  <a:cubicBezTo>
                    <a:pt x="5898" y="11992"/>
                    <a:pt x="5974" y="11932"/>
                    <a:pt x="5974" y="11932"/>
                  </a:cubicBezTo>
                  <a:lnTo>
                    <a:pt x="5958" y="11871"/>
                  </a:lnTo>
                  <a:cubicBezTo>
                    <a:pt x="6042" y="11805"/>
                    <a:pt x="6077" y="11793"/>
                    <a:pt x="6099" y="11793"/>
                  </a:cubicBezTo>
                  <a:cubicBezTo>
                    <a:pt x="6111" y="11793"/>
                    <a:pt x="6120" y="11796"/>
                    <a:pt x="6132" y="11796"/>
                  </a:cubicBezTo>
                  <a:cubicBezTo>
                    <a:pt x="6153" y="11796"/>
                    <a:pt x="6184" y="11785"/>
                    <a:pt x="6261" y="11719"/>
                  </a:cubicBezTo>
                  <a:cubicBezTo>
                    <a:pt x="6277" y="11568"/>
                    <a:pt x="6611" y="11477"/>
                    <a:pt x="6656" y="11370"/>
                  </a:cubicBezTo>
                  <a:cubicBezTo>
                    <a:pt x="6656" y="11372"/>
                    <a:pt x="6657" y="11372"/>
                    <a:pt x="6658" y="11372"/>
                  </a:cubicBezTo>
                  <a:cubicBezTo>
                    <a:pt x="6672" y="11372"/>
                    <a:pt x="6733" y="11333"/>
                    <a:pt x="6763" y="11333"/>
                  </a:cubicBezTo>
                  <a:cubicBezTo>
                    <a:pt x="6769" y="11333"/>
                    <a:pt x="6774" y="11335"/>
                    <a:pt x="6777" y="11340"/>
                  </a:cubicBezTo>
                  <a:cubicBezTo>
                    <a:pt x="6777" y="11265"/>
                    <a:pt x="6868" y="11249"/>
                    <a:pt x="6928" y="11188"/>
                  </a:cubicBezTo>
                  <a:cubicBezTo>
                    <a:pt x="6934" y="11178"/>
                    <a:pt x="6932" y="11175"/>
                    <a:pt x="6926" y="11175"/>
                  </a:cubicBezTo>
                  <a:cubicBezTo>
                    <a:pt x="6915" y="11175"/>
                    <a:pt x="6888" y="11188"/>
                    <a:pt x="6868" y="11188"/>
                  </a:cubicBezTo>
                  <a:lnTo>
                    <a:pt x="7005" y="11067"/>
                  </a:lnTo>
                  <a:cubicBezTo>
                    <a:pt x="7031" y="11056"/>
                    <a:pt x="7052" y="11051"/>
                    <a:pt x="7066" y="11051"/>
                  </a:cubicBezTo>
                  <a:cubicBezTo>
                    <a:pt x="7090" y="11051"/>
                    <a:pt x="7089" y="11068"/>
                    <a:pt x="7050" y="11097"/>
                  </a:cubicBezTo>
                  <a:cubicBezTo>
                    <a:pt x="7444" y="10840"/>
                    <a:pt x="9324" y="9506"/>
                    <a:pt x="9718" y="9173"/>
                  </a:cubicBezTo>
                  <a:lnTo>
                    <a:pt x="9718" y="9173"/>
                  </a:lnTo>
                  <a:cubicBezTo>
                    <a:pt x="9648" y="9186"/>
                    <a:pt x="9550" y="9280"/>
                    <a:pt x="9464" y="9280"/>
                  </a:cubicBezTo>
                  <a:cubicBezTo>
                    <a:pt x="9458" y="9280"/>
                    <a:pt x="9451" y="9279"/>
                    <a:pt x="9445" y="9278"/>
                  </a:cubicBezTo>
                  <a:cubicBezTo>
                    <a:pt x="9521" y="9173"/>
                    <a:pt x="9612" y="9173"/>
                    <a:pt x="9627" y="9112"/>
                  </a:cubicBezTo>
                  <a:cubicBezTo>
                    <a:pt x="9637" y="9116"/>
                    <a:pt x="9648" y="9118"/>
                    <a:pt x="9659" y="9118"/>
                  </a:cubicBezTo>
                  <a:cubicBezTo>
                    <a:pt x="9759" y="9118"/>
                    <a:pt x="9889" y="8959"/>
                    <a:pt x="10021" y="8959"/>
                  </a:cubicBezTo>
                  <a:cubicBezTo>
                    <a:pt x="10026" y="8959"/>
                    <a:pt x="10031" y="8960"/>
                    <a:pt x="10037" y="8960"/>
                  </a:cubicBezTo>
                  <a:lnTo>
                    <a:pt x="10021" y="8900"/>
                  </a:lnTo>
                  <a:lnTo>
                    <a:pt x="10097" y="8884"/>
                  </a:lnTo>
                  <a:cubicBezTo>
                    <a:pt x="10552" y="8475"/>
                    <a:pt x="10203" y="8778"/>
                    <a:pt x="10627" y="8475"/>
                  </a:cubicBezTo>
                  <a:cubicBezTo>
                    <a:pt x="10860" y="8285"/>
                    <a:pt x="10926" y="8138"/>
                    <a:pt x="11064" y="8060"/>
                  </a:cubicBezTo>
                  <a:lnTo>
                    <a:pt x="11064" y="8060"/>
                  </a:lnTo>
                  <a:cubicBezTo>
                    <a:pt x="11057" y="8062"/>
                    <a:pt x="11050" y="8064"/>
                    <a:pt x="11043" y="8064"/>
                  </a:cubicBezTo>
                  <a:cubicBezTo>
                    <a:pt x="11027" y="8064"/>
                    <a:pt x="11019" y="8054"/>
                    <a:pt x="11052" y="8020"/>
                  </a:cubicBezTo>
                  <a:cubicBezTo>
                    <a:pt x="11054" y="8023"/>
                    <a:pt x="11057" y="8024"/>
                    <a:pt x="11060" y="8024"/>
                  </a:cubicBezTo>
                  <a:cubicBezTo>
                    <a:pt x="11097" y="8024"/>
                    <a:pt x="11187" y="7883"/>
                    <a:pt x="11255" y="7883"/>
                  </a:cubicBezTo>
                  <a:cubicBezTo>
                    <a:pt x="11258" y="7883"/>
                    <a:pt x="11261" y="7883"/>
                    <a:pt x="11264" y="7883"/>
                  </a:cubicBezTo>
                  <a:cubicBezTo>
                    <a:pt x="11310" y="7823"/>
                    <a:pt x="11523" y="7687"/>
                    <a:pt x="11416" y="7687"/>
                  </a:cubicBezTo>
                  <a:cubicBezTo>
                    <a:pt x="11449" y="7687"/>
                    <a:pt x="11562" y="7623"/>
                    <a:pt x="11587" y="7623"/>
                  </a:cubicBezTo>
                  <a:cubicBezTo>
                    <a:pt x="11596" y="7623"/>
                    <a:pt x="11592" y="7632"/>
                    <a:pt x="11567" y="7657"/>
                  </a:cubicBezTo>
                  <a:cubicBezTo>
                    <a:pt x="11628" y="7610"/>
                    <a:pt x="11689" y="7580"/>
                    <a:pt x="11719" y="7535"/>
                  </a:cubicBezTo>
                  <a:lnTo>
                    <a:pt x="11719" y="7535"/>
                  </a:lnTo>
                  <a:lnTo>
                    <a:pt x="11644" y="7580"/>
                  </a:lnTo>
                  <a:cubicBezTo>
                    <a:pt x="11840" y="7414"/>
                    <a:pt x="11977" y="7384"/>
                    <a:pt x="12068" y="7232"/>
                  </a:cubicBezTo>
                  <a:lnTo>
                    <a:pt x="12068" y="7232"/>
                  </a:lnTo>
                  <a:lnTo>
                    <a:pt x="11977" y="7262"/>
                  </a:lnTo>
                  <a:cubicBezTo>
                    <a:pt x="12082" y="7184"/>
                    <a:pt x="12176" y="7105"/>
                    <a:pt x="12258" y="7105"/>
                  </a:cubicBezTo>
                  <a:cubicBezTo>
                    <a:pt x="12270" y="7105"/>
                    <a:pt x="12283" y="7107"/>
                    <a:pt x="12295" y="7111"/>
                  </a:cubicBezTo>
                  <a:lnTo>
                    <a:pt x="12174" y="7216"/>
                  </a:lnTo>
                  <a:cubicBezTo>
                    <a:pt x="12371" y="7065"/>
                    <a:pt x="12493" y="6959"/>
                    <a:pt x="12644" y="6808"/>
                  </a:cubicBezTo>
                  <a:lnTo>
                    <a:pt x="12644" y="6808"/>
                  </a:lnTo>
                  <a:lnTo>
                    <a:pt x="12584" y="6852"/>
                  </a:lnTo>
                  <a:cubicBezTo>
                    <a:pt x="12750" y="6640"/>
                    <a:pt x="13857" y="5746"/>
                    <a:pt x="13993" y="5534"/>
                  </a:cubicBezTo>
                  <a:lnTo>
                    <a:pt x="13993" y="5534"/>
                  </a:lnTo>
                  <a:lnTo>
                    <a:pt x="13872" y="5549"/>
                  </a:lnTo>
                  <a:lnTo>
                    <a:pt x="14018" y="5389"/>
                  </a:lnTo>
                  <a:lnTo>
                    <a:pt x="14018" y="5389"/>
                  </a:lnTo>
                  <a:cubicBezTo>
                    <a:pt x="14001" y="5421"/>
                    <a:pt x="14029" y="5559"/>
                    <a:pt x="14016" y="5589"/>
                  </a:cubicBezTo>
                  <a:lnTo>
                    <a:pt x="14016" y="5589"/>
                  </a:lnTo>
                  <a:cubicBezTo>
                    <a:pt x="14397" y="5274"/>
                    <a:pt x="16269" y="3865"/>
                    <a:pt x="16631" y="3654"/>
                  </a:cubicBezTo>
                  <a:cubicBezTo>
                    <a:pt x="16664" y="3638"/>
                    <a:pt x="16686" y="3631"/>
                    <a:pt x="16701" y="3631"/>
                  </a:cubicBezTo>
                  <a:cubicBezTo>
                    <a:pt x="16753" y="3631"/>
                    <a:pt x="16707" y="3715"/>
                    <a:pt x="16707" y="3715"/>
                  </a:cubicBezTo>
                  <a:cubicBezTo>
                    <a:pt x="16859" y="3578"/>
                    <a:pt x="16738" y="3624"/>
                    <a:pt x="16889" y="3517"/>
                  </a:cubicBezTo>
                  <a:cubicBezTo>
                    <a:pt x="16894" y="3516"/>
                    <a:pt x="16898" y="3515"/>
                    <a:pt x="16901" y="3515"/>
                  </a:cubicBezTo>
                  <a:cubicBezTo>
                    <a:pt x="16928" y="3515"/>
                    <a:pt x="16902" y="3565"/>
                    <a:pt x="16889" y="3578"/>
                  </a:cubicBezTo>
                  <a:cubicBezTo>
                    <a:pt x="16950" y="3533"/>
                    <a:pt x="17010" y="3503"/>
                    <a:pt x="17010" y="3487"/>
                  </a:cubicBezTo>
                  <a:lnTo>
                    <a:pt x="17010" y="3487"/>
                  </a:lnTo>
                  <a:cubicBezTo>
                    <a:pt x="16995" y="3492"/>
                    <a:pt x="16982" y="3494"/>
                    <a:pt x="16971" y="3494"/>
                  </a:cubicBezTo>
                  <a:cubicBezTo>
                    <a:pt x="16913" y="3494"/>
                    <a:pt x="16896" y="3442"/>
                    <a:pt x="16859" y="3442"/>
                  </a:cubicBezTo>
                  <a:lnTo>
                    <a:pt x="17041" y="3305"/>
                  </a:lnTo>
                  <a:lnTo>
                    <a:pt x="17055" y="3351"/>
                  </a:lnTo>
                  <a:cubicBezTo>
                    <a:pt x="17101" y="3321"/>
                    <a:pt x="17086" y="3184"/>
                    <a:pt x="17283" y="3062"/>
                  </a:cubicBezTo>
                  <a:cubicBezTo>
                    <a:pt x="17601" y="2866"/>
                    <a:pt x="17920" y="2608"/>
                    <a:pt x="18238" y="2395"/>
                  </a:cubicBezTo>
                  <a:lnTo>
                    <a:pt x="18238" y="2395"/>
                  </a:lnTo>
                  <a:cubicBezTo>
                    <a:pt x="18238" y="2426"/>
                    <a:pt x="18193" y="2486"/>
                    <a:pt x="18132" y="2547"/>
                  </a:cubicBezTo>
                  <a:cubicBezTo>
                    <a:pt x="18173" y="2519"/>
                    <a:pt x="18215" y="2466"/>
                    <a:pt x="18269" y="2457"/>
                  </a:cubicBezTo>
                  <a:lnTo>
                    <a:pt x="18269" y="2457"/>
                  </a:lnTo>
                  <a:cubicBezTo>
                    <a:pt x="18269" y="2457"/>
                    <a:pt x="18269" y="2457"/>
                    <a:pt x="18269" y="2457"/>
                  </a:cubicBezTo>
                  <a:cubicBezTo>
                    <a:pt x="18273" y="2457"/>
                    <a:pt x="18278" y="2457"/>
                    <a:pt x="18284" y="2456"/>
                  </a:cubicBezTo>
                  <a:cubicBezTo>
                    <a:pt x="18279" y="2456"/>
                    <a:pt x="18274" y="2457"/>
                    <a:pt x="18269" y="2457"/>
                  </a:cubicBezTo>
                  <a:lnTo>
                    <a:pt x="18269" y="2457"/>
                  </a:lnTo>
                  <a:cubicBezTo>
                    <a:pt x="18208" y="2457"/>
                    <a:pt x="18349" y="2361"/>
                    <a:pt x="18329" y="2361"/>
                  </a:cubicBezTo>
                  <a:lnTo>
                    <a:pt x="18329" y="2361"/>
                  </a:lnTo>
                  <a:cubicBezTo>
                    <a:pt x="18326" y="2361"/>
                    <a:pt x="18322" y="2362"/>
                    <a:pt x="18314" y="2365"/>
                  </a:cubicBezTo>
                  <a:cubicBezTo>
                    <a:pt x="18480" y="2108"/>
                    <a:pt x="18830" y="1987"/>
                    <a:pt x="18981" y="1789"/>
                  </a:cubicBezTo>
                  <a:cubicBezTo>
                    <a:pt x="18951" y="1698"/>
                    <a:pt x="18511" y="182"/>
                    <a:pt x="18450" y="91"/>
                  </a:cubicBezTo>
                  <a:cubicBezTo>
                    <a:pt x="18511" y="46"/>
                    <a:pt x="18571" y="16"/>
                    <a:pt x="18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0"/>
            <p:cNvSpPr/>
            <p:nvPr/>
          </p:nvSpPr>
          <p:spPr>
            <a:xfrm>
              <a:off x="6516250" y="3065700"/>
              <a:ext cx="7225" cy="4200"/>
            </a:xfrm>
            <a:custGeom>
              <a:rect b="b" l="l" r="r" t="t"/>
              <a:pathLst>
                <a:path extrusionOk="0" h="168" w="289">
                  <a:moveTo>
                    <a:pt x="288" y="1"/>
                  </a:moveTo>
                  <a:lnTo>
                    <a:pt x="288" y="1"/>
                  </a:lnTo>
                  <a:cubicBezTo>
                    <a:pt x="183" y="31"/>
                    <a:pt x="106" y="76"/>
                    <a:pt x="1" y="167"/>
                  </a:cubicBezTo>
                  <a:cubicBezTo>
                    <a:pt x="92" y="152"/>
                    <a:pt x="197" y="76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0"/>
            <p:cNvSpPr/>
            <p:nvPr/>
          </p:nvSpPr>
          <p:spPr>
            <a:xfrm>
              <a:off x="6523450" y="3065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0"/>
            <p:cNvSpPr/>
            <p:nvPr/>
          </p:nvSpPr>
          <p:spPr>
            <a:xfrm>
              <a:off x="6488575" y="2667000"/>
              <a:ext cx="472650" cy="399500"/>
            </a:xfrm>
            <a:custGeom>
              <a:rect b="b" l="l" r="r" t="t"/>
              <a:pathLst>
                <a:path extrusionOk="0" h="15980" w="18906">
                  <a:moveTo>
                    <a:pt x="16663" y="1243"/>
                  </a:moveTo>
                  <a:lnTo>
                    <a:pt x="16663" y="1243"/>
                  </a:lnTo>
                  <a:cubicBezTo>
                    <a:pt x="16663" y="1243"/>
                    <a:pt x="16662" y="1244"/>
                    <a:pt x="16662" y="1244"/>
                  </a:cubicBezTo>
                  <a:cubicBezTo>
                    <a:pt x="16662" y="1244"/>
                    <a:pt x="16663" y="1243"/>
                    <a:pt x="16663" y="1243"/>
                  </a:cubicBezTo>
                  <a:close/>
                  <a:moveTo>
                    <a:pt x="13940" y="5801"/>
                  </a:moveTo>
                  <a:cubicBezTo>
                    <a:pt x="13938" y="5803"/>
                    <a:pt x="13935" y="5805"/>
                    <a:pt x="13933" y="5806"/>
                  </a:cubicBezTo>
                  <a:cubicBezTo>
                    <a:pt x="13936" y="5806"/>
                    <a:pt x="13938" y="5804"/>
                    <a:pt x="13940" y="5801"/>
                  </a:cubicBezTo>
                  <a:close/>
                  <a:moveTo>
                    <a:pt x="10976" y="8323"/>
                  </a:moveTo>
                  <a:cubicBezTo>
                    <a:pt x="10974" y="8324"/>
                    <a:pt x="10972" y="8325"/>
                    <a:pt x="10970" y="8326"/>
                  </a:cubicBezTo>
                  <a:lnTo>
                    <a:pt x="10970" y="8326"/>
                  </a:lnTo>
                  <a:cubicBezTo>
                    <a:pt x="10972" y="8325"/>
                    <a:pt x="10974" y="8324"/>
                    <a:pt x="10976" y="8323"/>
                  </a:cubicBezTo>
                  <a:close/>
                  <a:moveTo>
                    <a:pt x="4074" y="13861"/>
                  </a:moveTo>
                  <a:cubicBezTo>
                    <a:pt x="4070" y="13865"/>
                    <a:pt x="4067" y="13868"/>
                    <a:pt x="4063" y="13871"/>
                  </a:cubicBezTo>
                  <a:cubicBezTo>
                    <a:pt x="4067" y="13868"/>
                    <a:pt x="4071" y="13865"/>
                    <a:pt x="4074" y="13861"/>
                  </a:cubicBezTo>
                  <a:close/>
                  <a:moveTo>
                    <a:pt x="18421" y="1"/>
                  </a:moveTo>
                  <a:cubicBezTo>
                    <a:pt x="18390" y="1"/>
                    <a:pt x="18269" y="76"/>
                    <a:pt x="18208" y="136"/>
                  </a:cubicBezTo>
                  <a:lnTo>
                    <a:pt x="18239" y="197"/>
                  </a:lnTo>
                  <a:cubicBezTo>
                    <a:pt x="18180" y="256"/>
                    <a:pt x="18160" y="264"/>
                    <a:pt x="18147" y="264"/>
                  </a:cubicBezTo>
                  <a:cubicBezTo>
                    <a:pt x="18141" y="264"/>
                    <a:pt x="18136" y="263"/>
                    <a:pt x="18130" y="263"/>
                  </a:cubicBezTo>
                  <a:cubicBezTo>
                    <a:pt x="18116" y="263"/>
                    <a:pt x="18095" y="270"/>
                    <a:pt x="18041" y="318"/>
                  </a:cubicBezTo>
                  <a:cubicBezTo>
                    <a:pt x="18011" y="274"/>
                    <a:pt x="18132" y="167"/>
                    <a:pt x="18239" y="76"/>
                  </a:cubicBezTo>
                  <a:lnTo>
                    <a:pt x="18239" y="76"/>
                  </a:lnTo>
                  <a:cubicBezTo>
                    <a:pt x="18132" y="152"/>
                    <a:pt x="18011" y="213"/>
                    <a:pt x="17996" y="274"/>
                  </a:cubicBezTo>
                  <a:cubicBezTo>
                    <a:pt x="17970" y="288"/>
                    <a:pt x="17956" y="293"/>
                    <a:pt x="17947" y="293"/>
                  </a:cubicBezTo>
                  <a:cubicBezTo>
                    <a:pt x="17930" y="293"/>
                    <a:pt x="17934" y="275"/>
                    <a:pt x="17916" y="275"/>
                  </a:cubicBezTo>
                  <a:cubicBezTo>
                    <a:pt x="17904" y="275"/>
                    <a:pt x="17884" y="282"/>
                    <a:pt x="17844" y="304"/>
                  </a:cubicBezTo>
                  <a:cubicBezTo>
                    <a:pt x="17768" y="379"/>
                    <a:pt x="17693" y="500"/>
                    <a:pt x="17572" y="546"/>
                  </a:cubicBezTo>
                  <a:cubicBezTo>
                    <a:pt x="17313" y="682"/>
                    <a:pt x="17253" y="880"/>
                    <a:pt x="17010" y="1016"/>
                  </a:cubicBezTo>
                  <a:lnTo>
                    <a:pt x="17026" y="985"/>
                  </a:lnTo>
                  <a:lnTo>
                    <a:pt x="17026" y="985"/>
                  </a:lnTo>
                  <a:cubicBezTo>
                    <a:pt x="16935" y="1016"/>
                    <a:pt x="16814" y="1166"/>
                    <a:pt x="16663" y="1243"/>
                  </a:cubicBezTo>
                  <a:lnTo>
                    <a:pt x="16663" y="1243"/>
                  </a:lnTo>
                  <a:cubicBezTo>
                    <a:pt x="16673" y="1238"/>
                    <a:pt x="16686" y="1235"/>
                    <a:pt x="16697" y="1235"/>
                  </a:cubicBezTo>
                  <a:cubicBezTo>
                    <a:pt x="16718" y="1235"/>
                    <a:pt x="16727" y="1248"/>
                    <a:pt x="16677" y="1289"/>
                  </a:cubicBezTo>
                  <a:cubicBezTo>
                    <a:pt x="16495" y="1395"/>
                    <a:pt x="16419" y="1501"/>
                    <a:pt x="16282" y="1561"/>
                  </a:cubicBezTo>
                  <a:lnTo>
                    <a:pt x="16191" y="1683"/>
                  </a:lnTo>
                  <a:cubicBezTo>
                    <a:pt x="15646" y="2093"/>
                    <a:pt x="13539" y="3835"/>
                    <a:pt x="12977" y="4260"/>
                  </a:cubicBezTo>
                  <a:lnTo>
                    <a:pt x="12993" y="4230"/>
                  </a:lnTo>
                  <a:lnTo>
                    <a:pt x="12993" y="4230"/>
                  </a:lnTo>
                  <a:cubicBezTo>
                    <a:pt x="12159" y="4897"/>
                    <a:pt x="10416" y="6216"/>
                    <a:pt x="9582" y="6928"/>
                  </a:cubicBezTo>
                  <a:cubicBezTo>
                    <a:pt x="9415" y="7005"/>
                    <a:pt x="9234" y="7156"/>
                    <a:pt x="9097" y="7247"/>
                  </a:cubicBezTo>
                  <a:cubicBezTo>
                    <a:pt x="9123" y="7234"/>
                    <a:pt x="9141" y="7228"/>
                    <a:pt x="9151" y="7228"/>
                  </a:cubicBezTo>
                  <a:cubicBezTo>
                    <a:pt x="9175" y="7228"/>
                    <a:pt x="9155" y="7260"/>
                    <a:pt x="9112" y="7292"/>
                  </a:cubicBezTo>
                  <a:cubicBezTo>
                    <a:pt x="8688" y="7625"/>
                    <a:pt x="9097" y="7338"/>
                    <a:pt x="8688" y="7702"/>
                  </a:cubicBezTo>
                  <a:cubicBezTo>
                    <a:pt x="8203" y="8126"/>
                    <a:pt x="6277" y="9566"/>
                    <a:pt x="5807" y="9885"/>
                  </a:cubicBezTo>
                  <a:cubicBezTo>
                    <a:pt x="5610" y="10127"/>
                    <a:pt x="5276" y="10309"/>
                    <a:pt x="5080" y="10522"/>
                  </a:cubicBezTo>
                  <a:lnTo>
                    <a:pt x="5094" y="10491"/>
                  </a:lnTo>
                  <a:lnTo>
                    <a:pt x="5094" y="10491"/>
                  </a:lnTo>
                  <a:cubicBezTo>
                    <a:pt x="4973" y="10613"/>
                    <a:pt x="4549" y="10916"/>
                    <a:pt x="4140" y="11249"/>
                  </a:cubicBezTo>
                  <a:cubicBezTo>
                    <a:pt x="3715" y="11597"/>
                    <a:pt x="3291" y="11931"/>
                    <a:pt x="3154" y="12068"/>
                  </a:cubicBezTo>
                  <a:lnTo>
                    <a:pt x="3200" y="12038"/>
                  </a:lnTo>
                  <a:lnTo>
                    <a:pt x="3200" y="12038"/>
                  </a:lnTo>
                  <a:cubicBezTo>
                    <a:pt x="2988" y="12280"/>
                    <a:pt x="2972" y="12189"/>
                    <a:pt x="2760" y="12341"/>
                  </a:cubicBezTo>
                  <a:cubicBezTo>
                    <a:pt x="2836" y="12371"/>
                    <a:pt x="2654" y="12583"/>
                    <a:pt x="2578" y="12659"/>
                  </a:cubicBezTo>
                  <a:lnTo>
                    <a:pt x="2563" y="12644"/>
                  </a:lnTo>
                  <a:cubicBezTo>
                    <a:pt x="2456" y="12750"/>
                    <a:pt x="2230" y="13038"/>
                    <a:pt x="2032" y="13220"/>
                  </a:cubicBezTo>
                  <a:lnTo>
                    <a:pt x="2017" y="13174"/>
                  </a:lnTo>
                  <a:cubicBezTo>
                    <a:pt x="1866" y="13356"/>
                    <a:pt x="1547" y="13598"/>
                    <a:pt x="1426" y="13705"/>
                  </a:cubicBezTo>
                  <a:cubicBezTo>
                    <a:pt x="1138" y="13917"/>
                    <a:pt x="668" y="14221"/>
                    <a:pt x="334" y="14569"/>
                  </a:cubicBezTo>
                  <a:lnTo>
                    <a:pt x="16" y="14690"/>
                  </a:lnTo>
                  <a:lnTo>
                    <a:pt x="1" y="14720"/>
                  </a:lnTo>
                  <a:cubicBezTo>
                    <a:pt x="1" y="14720"/>
                    <a:pt x="495" y="15949"/>
                    <a:pt x="1120" y="15949"/>
                  </a:cubicBezTo>
                  <a:cubicBezTo>
                    <a:pt x="1161" y="15949"/>
                    <a:pt x="1202" y="15944"/>
                    <a:pt x="1244" y="15933"/>
                  </a:cubicBezTo>
                  <a:lnTo>
                    <a:pt x="1274" y="15979"/>
                  </a:lnTo>
                  <a:lnTo>
                    <a:pt x="1365" y="15888"/>
                  </a:lnTo>
                  <a:cubicBezTo>
                    <a:pt x="1467" y="15824"/>
                    <a:pt x="1495" y="15760"/>
                    <a:pt x="1519" y="15760"/>
                  </a:cubicBezTo>
                  <a:cubicBezTo>
                    <a:pt x="1523" y="15760"/>
                    <a:pt x="1528" y="15762"/>
                    <a:pt x="1532" y="15767"/>
                  </a:cubicBezTo>
                  <a:lnTo>
                    <a:pt x="1365" y="15903"/>
                  </a:lnTo>
                  <a:cubicBezTo>
                    <a:pt x="1405" y="15873"/>
                    <a:pt x="1425" y="15861"/>
                    <a:pt x="1433" y="15861"/>
                  </a:cubicBezTo>
                  <a:cubicBezTo>
                    <a:pt x="1449" y="15861"/>
                    <a:pt x="1415" y="15908"/>
                    <a:pt x="1395" y="15949"/>
                  </a:cubicBezTo>
                  <a:cubicBezTo>
                    <a:pt x="1456" y="15919"/>
                    <a:pt x="1502" y="15872"/>
                    <a:pt x="1547" y="15858"/>
                  </a:cubicBezTo>
                  <a:cubicBezTo>
                    <a:pt x="1552" y="15848"/>
                    <a:pt x="1550" y="15844"/>
                    <a:pt x="1545" y="15844"/>
                  </a:cubicBezTo>
                  <a:cubicBezTo>
                    <a:pt x="1534" y="15844"/>
                    <a:pt x="1506" y="15858"/>
                    <a:pt x="1486" y="15858"/>
                  </a:cubicBezTo>
                  <a:cubicBezTo>
                    <a:pt x="1547" y="15797"/>
                    <a:pt x="1607" y="15706"/>
                    <a:pt x="1698" y="15646"/>
                  </a:cubicBezTo>
                  <a:cubicBezTo>
                    <a:pt x="1729" y="15620"/>
                    <a:pt x="1746" y="15612"/>
                    <a:pt x="1757" y="15612"/>
                  </a:cubicBezTo>
                  <a:cubicBezTo>
                    <a:pt x="1774" y="15612"/>
                    <a:pt x="1780" y="15628"/>
                    <a:pt x="1799" y="15628"/>
                  </a:cubicBezTo>
                  <a:cubicBezTo>
                    <a:pt x="1814" y="15628"/>
                    <a:pt x="1838" y="15618"/>
                    <a:pt x="1880" y="15585"/>
                  </a:cubicBezTo>
                  <a:cubicBezTo>
                    <a:pt x="2624" y="15009"/>
                    <a:pt x="3351" y="14447"/>
                    <a:pt x="4063" y="13841"/>
                  </a:cubicBezTo>
                  <a:cubicBezTo>
                    <a:pt x="4087" y="13841"/>
                    <a:pt x="4084" y="13850"/>
                    <a:pt x="4074" y="13861"/>
                  </a:cubicBezTo>
                  <a:lnTo>
                    <a:pt x="4074" y="13861"/>
                  </a:lnTo>
                  <a:cubicBezTo>
                    <a:pt x="4268" y="13670"/>
                    <a:pt x="4476" y="13520"/>
                    <a:pt x="4655" y="13341"/>
                  </a:cubicBezTo>
                  <a:cubicBezTo>
                    <a:pt x="4716" y="13311"/>
                    <a:pt x="4746" y="13311"/>
                    <a:pt x="4777" y="13311"/>
                  </a:cubicBezTo>
                  <a:cubicBezTo>
                    <a:pt x="4730" y="13311"/>
                    <a:pt x="5852" y="12355"/>
                    <a:pt x="5883" y="12355"/>
                  </a:cubicBezTo>
                  <a:lnTo>
                    <a:pt x="5852" y="12295"/>
                  </a:lnTo>
                  <a:cubicBezTo>
                    <a:pt x="5943" y="12222"/>
                    <a:pt x="5981" y="12210"/>
                    <a:pt x="6006" y="12210"/>
                  </a:cubicBezTo>
                  <a:cubicBezTo>
                    <a:pt x="6019" y="12210"/>
                    <a:pt x="6028" y="12213"/>
                    <a:pt x="6040" y="12213"/>
                  </a:cubicBezTo>
                  <a:cubicBezTo>
                    <a:pt x="6062" y="12213"/>
                    <a:pt x="6093" y="12201"/>
                    <a:pt x="6171" y="12129"/>
                  </a:cubicBezTo>
                  <a:cubicBezTo>
                    <a:pt x="6186" y="11992"/>
                    <a:pt x="6519" y="11870"/>
                    <a:pt x="6550" y="11779"/>
                  </a:cubicBezTo>
                  <a:cubicBezTo>
                    <a:pt x="6550" y="11779"/>
                    <a:pt x="6624" y="11727"/>
                    <a:pt x="6657" y="11727"/>
                  </a:cubicBezTo>
                  <a:cubicBezTo>
                    <a:pt x="6663" y="11727"/>
                    <a:pt x="6668" y="11729"/>
                    <a:pt x="6671" y="11734"/>
                  </a:cubicBezTo>
                  <a:cubicBezTo>
                    <a:pt x="6671" y="11658"/>
                    <a:pt x="6762" y="11643"/>
                    <a:pt x="6823" y="11583"/>
                  </a:cubicBezTo>
                  <a:cubicBezTo>
                    <a:pt x="6828" y="11573"/>
                    <a:pt x="6826" y="11569"/>
                    <a:pt x="6821" y="11569"/>
                  </a:cubicBezTo>
                  <a:cubicBezTo>
                    <a:pt x="6809" y="11569"/>
                    <a:pt x="6782" y="11583"/>
                    <a:pt x="6762" y="11583"/>
                  </a:cubicBezTo>
                  <a:lnTo>
                    <a:pt x="6899" y="11446"/>
                  </a:lnTo>
                  <a:cubicBezTo>
                    <a:pt x="6924" y="11436"/>
                    <a:pt x="6944" y="11431"/>
                    <a:pt x="6957" y="11431"/>
                  </a:cubicBezTo>
                  <a:cubicBezTo>
                    <a:pt x="6984" y="11431"/>
                    <a:pt x="6984" y="11451"/>
                    <a:pt x="6944" y="11492"/>
                  </a:cubicBezTo>
                  <a:cubicBezTo>
                    <a:pt x="7338" y="11203"/>
                    <a:pt x="9203" y="9824"/>
                    <a:pt x="9597" y="9491"/>
                  </a:cubicBezTo>
                  <a:cubicBezTo>
                    <a:pt x="9526" y="9491"/>
                    <a:pt x="9428" y="9598"/>
                    <a:pt x="9341" y="9598"/>
                  </a:cubicBezTo>
                  <a:cubicBezTo>
                    <a:pt x="9336" y="9598"/>
                    <a:pt x="9330" y="9597"/>
                    <a:pt x="9325" y="9596"/>
                  </a:cubicBezTo>
                  <a:cubicBezTo>
                    <a:pt x="9400" y="9475"/>
                    <a:pt x="9491" y="9475"/>
                    <a:pt x="9506" y="9414"/>
                  </a:cubicBezTo>
                  <a:cubicBezTo>
                    <a:pt x="9517" y="9419"/>
                    <a:pt x="9528" y="9421"/>
                    <a:pt x="9539" y="9421"/>
                  </a:cubicBezTo>
                  <a:cubicBezTo>
                    <a:pt x="9638" y="9421"/>
                    <a:pt x="9767" y="9262"/>
                    <a:pt x="9887" y="9262"/>
                  </a:cubicBezTo>
                  <a:cubicBezTo>
                    <a:pt x="9891" y="9262"/>
                    <a:pt x="9896" y="9262"/>
                    <a:pt x="9901" y="9263"/>
                  </a:cubicBezTo>
                  <a:lnTo>
                    <a:pt x="9901" y="9188"/>
                  </a:lnTo>
                  <a:lnTo>
                    <a:pt x="9976" y="9172"/>
                  </a:lnTo>
                  <a:cubicBezTo>
                    <a:pt x="10416" y="8763"/>
                    <a:pt x="10067" y="9066"/>
                    <a:pt x="10507" y="8747"/>
                  </a:cubicBezTo>
                  <a:cubicBezTo>
                    <a:pt x="10746" y="8554"/>
                    <a:pt x="10809" y="8403"/>
                    <a:pt x="10970" y="8326"/>
                  </a:cubicBezTo>
                  <a:lnTo>
                    <a:pt x="10970" y="8326"/>
                  </a:lnTo>
                  <a:cubicBezTo>
                    <a:pt x="10956" y="8332"/>
                    <a:pt x="10938" y="8337"/>
                    <a:pt x="10925" y="8337"/>
                  </a:cubicBezTo>
                  <a:cubicBezTo>
                    <a:pt x="10906" y="8337"/>
                    <a:pt x="10898" y="8326"/>
                    <a:pt x="10931" y="8292"/>
                  </a:cubicBezTo>
                  <a:cubicBezTo>
                    <a:pt x="10935" y="8295"/>
                    <a:pt x="10938" y="8296"/>
                    <a:pt x="10942" y="8296"/>
                  </a:cubicBezTo>
                  <a:cubicBezTo>
                    <a:pt x="10990" y="8296"/>
                    <a:pt x="11080" y="8140"/>
                    <a:pt x="11137" y="8140"/>
                  </a:cubicBezTo>
                  <a:cubicBezTo>
                    <a:pt x="11139" y="8140"/>
                    <a:pt x="11142" y="8140"/>
                    <a:pt x="11144" y="8141"/>
                  </a:cubicBezTo>
                  <a:cubicBezTo>
                    <a:pt x="11204" y="8096"/>
                    <a:pt x="11417" y="7944"/>
                    <a:pt x="11295" y="7944"/>
                  </a:cubicBezTo>
                  <a:cubicBezTo>
                    <a:pt x="11338" y="7944"/>
                    <a:pt x="11439" y="7886"/>
                    <a:pt x="11470" y="7886"/>
                  </a:cubicBezTo>
                  <a:cubicBezTo>
                    <a:pt x="11484" y="7886"/>
                    <a:pt x="11485" y="7897"/>
                    <a:pt x="11461" y="7929"/>
                  </a:cubicBezTo>
                  <a:cubicBezTo>
                    <a:pt x="11522" y="7884"/>
                    <a:pt x="11583" y="7838"/>
                    <a:pt x="11613" y="7793"/>
                  </a:cubicBezTo>
                  <a:lnTo>
                    <a:pt x="11613" y="7793"/>
                  </a:lnTo>
                  <a:lnTo>
                    <a:pt x="11522" y="7838"/>
                  </a:lnTo>
                  <a:cubicBezTo>
                    <a:pt x="11734" y="7672"/>
                    <a:pt x="11871" y="7625"/>
                    <a:pt x="11977" y="7474"/>
                  </a:cubicBezTo>
                  <a:lnTo>
                    <a:pt x="11977" y="7474"/>
                  </a:lnTo>
                  <a:lnTo>
                    <a:pt x="11871" y="7520"/>
                  </a:lnTo>
                  <a:cubicBezTo>
                    <a:pt x="11983" y="7422"/>
                    <a:pt x="12081" y="7351"/>
                    <a:pt x="12166" y="7351"/>
                  </a:cubicBezTo>
                  <a:cubicBezTo>
                    <a:pt x="12174" y="7351"/>
                    <a:pt x="12182" y="7351"/>
                    <a:pt x="12189" y="7353"/>
                  </a:cubicBezTo>
                  <a:lnTo>
                    <a:pt x="12068" y="7459"/>
                  </a:lnTo>
                  <a:cubicBezTo>
                    <a:pt x="12280" y="7308"/>
                    <a:pt x="12401" y="7201"/>
                    <a:pt x="12553" y="7049"/>
                  </a:cubicBezTo>
                  <a:lnTo>
                    <a:pt x="12553" y="7049"/>
                  </a:lnTo>
                  <a:lnTo>
                    <a:pt x="12492" y="7095"/>
                  </a:lnTo>
                  <a:cubicBezTo>
                    <a:pt x="12660" y="6867"/>
                    <a:pt x="13766" y="5958"/>
                    <a:pt x="13917" y="5731"/>
                  </a:cubicBezTo>
                  <a:lnTo>
                    <a:pt x="13917" y="5731"/>
                  </a:lnTo>
                  <a:lnTo>
                    <a:pt x="13796" y="5761"/>
                  </a:lnTo>
                  <a:lnTo>
                    <a:pt x="13942" y="5600"/>
                  </a:lnTo>
                  <a:lnTo>
                    <a:pt x="13942" y="5600"/>
                  </a:lnTo>
                  <a:cubicBezTo>
                    <a:pt x="13925" y="5633"/>
                    <a:pt x="13954" y="5772"/>
                    <a:pt x="13940" y="5801"/>
                  </a:cubicBezTo>
                  <a:lnTo>
                    <a:pt x="13940" y="5801"/>
                  </a:lnTo>
                  <a:cubicBezTo>
                    <a:pt x="14334" y="5501"/>
                    <a:pt x="16209" y="4001"/>
                    <a:pt x="16555" y="3760"/>
                  </a:cubicBezTo>
                  <a:cubicBezTo>
                    <a:pt x="16597" y="3737"/>
                    <a:pt x="16623" y="3729"/>
                    <a:pt x="16638" y="3729"/>
                  </a:cubicBezTo>
                  <a:cubicBezTo>
                    <a:pt x="16684" y="3729"/>
                    <a:pt x="16635" y="3805"/>
                    <a:pt x="16646" y="3805"/>
                  </a:cubicBezTo>
                  <a:cubicBezTo>
                    <a:pt x="16798" y="3669"/>
                    <a:pt x="16677" y="3714"/>
                    <a:pt x="16828" y="3609"/>
                  </a:cubicBezTo>
                  <a:cubicBezTo>
                    <a:pt x="16837" y="3603"/>
                    <a:pt x="16843" y="3600"/>
                    <a:pt x="16847" y="3600"/>
                  </a:cubicBezTo>
                  <a:cubicBezTo>
                    <a:pt x="16863" y="3600"/>
                    <a:pt x="16841" y="3645"/>
                    <a:pt x="16828" y="3669"/>
                  </a:cubicBezTo>
                  <a:cubicBezTo>
                    <a:pt x="16889" y="3609"/>
                    <a:pt x="16949" y="3578"/>
                    <a:pt x="16935" y="3563"/>
                  </a:cubicBezTo>
                  <a:lnTo>
                    <a:pt x="16935" y="3563"/>
                  </a:lnTo>
                  <a:cubicBezTo>
                    <a:pt x="16918" y="3573"/>
                    <a:pt x="16903" y="3577"/>
                    <a:pt x="16891" y="3577"/>
                  </a:cubicBezTo>
                  <a:cubicBezTo>
                    <a:pt x="16849" y="3577"/>
                    <a:pt x="16830" y="3529"/>
                    <a:pt x="16783" y="3518"/>
                  </a:cubicBezTo>
                  <a:lnTo>
                    <a:pt x="16965" y="3381"/>
                  </a:lnTo>
                  <a:lnTo>
                    <a:pt x="16995" y="3411"/>
                  </a:lnTo>
                  <a:cubicBezTo>
                    <a:pt x="17026" y="3381"/>
                    <a:pt x="17026" y="3245"/>
                    <a:pt x="17208" y="3124"/>
                  </a:cubicBezTo>
                  <a:cubicBezTo>
                    <a:pt x="17525" y="2911"/>
                    <a:pt x="17844" y="2638"/>
                    <a:pt x="18162" y="2410"/>
                  </a:cubicBezTo>
                  <a:lnTo>
                    <a:pt x="18162" y="2410"/>
                  </a:lnTo>
                  <a:cubicBezTo>
                    <a:pt x="18162" y="2426"/>
                    <a:pt x="18117" y="2487"/>
                    <a:pt x="18057" y="2547"/>
                  </a:cubicBezTo>
                  <a:cubicBezTo>
                    <a:pt x="18102" y="2517"/>
                    <a:pt x="18162" y="2471"/>
                    <a:pt x="18208" y="2457"/>
                  </a:cubicBezTo>
                  <a:lnTo>
                    <a:pt x="18208" y="2457"/>
                  </a:lnTo>
                  <a:cubicBezTo>
                    <a:pt x="18203" y="2457"/>
                    <a:pt x="18198" y="2458"/>
                    <a:pt x="18194" y="2458"/>
                  </a:cubicBezTo>
                  <a:cubicBezTo>
                    <a:pt x="18130" y="2458"/>
                    <a:pt x="18274" y="2361"/>
                    <a:pt x="18264" y="2361"/>
                  </a:cubicBezTo>
                  <a:lnTo>
                    <a:pt x="18264" y="2361"/>
                  </a:lnTo>
                  <a:cubicBezTo>
                    <a:pt x="18263" y="2361"/>
                    <a:pt x="18259" y="2363"/>
                    <a:pt x="18253" y="2366"/>
                  </a:cubicBezTo>
                  <a:cubicBezTo>
                    <a:pt x="18405" y="2107"/>
                    <a:pt x="18754" y="1956"/>
                    <a:pt x="18906" y="1743"/>
                  </a:cubicBezTo>
                  <a:cubicBezTo>
                    <a:pt x="18875" y="1668"/>
                    <a:pt x="18344" y="183"/>
                    <a:pt x="18283" y="106"/>
                  </a:cubicBezTo>
                  <a:cubicBezTo>
                    <a:pt x="18344" y="61"/>
                    <a:pt x="18405" y="15"/>
                    <a:pt x="18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0"/>
            <p:cNvSpPr/>
            <p:nvPr/>
          </p:nvSpPr>
          <p:spPr>
            <a:xfrm>
              <a:off x="6527625" y="3144550"/>
              <a:ext cx="7225" cy="3800"/>
            </a:xfrm>
            <a:custGeom>
              <a:rect b="b" l="l" r="r" t="t"/>
              <a:pathLst>
                <a:path extrusionOk="0" h="152" w="289">
                  <a:moveTo>
                    <a:pt x="288" y="0"/>
                  </a:moveTo>
                  <a:cubicBezTo>
                    <a:pt x="197" y="30"/>
                    <a:pt x="92" y="61"/>
                    <a:pt x="1" y="152"/>
                  </a:cubicBezTo>
                  <a:cubicBezTo>
                    <a:pt x="76" y="136"/>
                    <a:pt x="183" y="75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0"/>
            <p:cNvSpPr/>
            <p:nvPr/>
          </p:nvSpPr>
          <p:spPr>
            <a:xfrm>
              <a:off x="6534825" y="3144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0"/>
            <p:cNvSpPr/>
            <p:nvPr/>
          </p:nvSpPr>
          <p:spPr>
            <a:xfrm>
              <a:off x="6503725" y="2760175"/>
              <a:ext cx="492375" cy="384750"/>
            </a:xfrm>
            <a:custGeom>
              <a:rect b="b" l="l" r="r" t="t"/>
              <a:pathLst>
                <a:path extrusionOk="0" h="15390" w="19695">
                  <a:moveTo>
                    <a:pt x="14481" y="5611"/>
                  </a:moveTo>
                  <a:cubicBezTo>
                    <a:pt x="14481" y="5611"/>
                    <a:pt x="14480" y="5612"/>
                    <a:pt x="14479" y="5612"/>
                  </a:cubicBezTo>
                  <a:cubicBezTo>
                    <a:pt x="14480" y="5612"/>
                    <a:pt x="14481" y="5612"/>
                    <a:pt x="14481" y="5611"/>
                  </a:cubicBezTo>
                  <a:close/>
                  <a:moveTo>
                    <a:pt x="11417" y="8098"/>
                  </a:moveTo>
                  <a:lnTo>
                    <a:pt x="11417" y="8098"/>
                  </a:lnTo>
                  <a:cubicBezTo>
                    <a:pt x="11413" y="8100"/>
                    <a:pt x="11410" y="8102"/>
                    <a:pt x="11406" y="8104"/>
                  </a:cubicBezTo>
                  <a:lnTo>
                    <a:pt x="11406" y="8104"/>
                  </a:lnTo>
                  <a:cubicBezTo>
                    <a:pt x="11411" y="8103"/>
                    <a:pt x="11415" y="8101"/>
                    <a:pt x="11417" y="8098"/>
                  </a:cubicBezTo>
                  <a:close/>
                  <a:moveTo>
                    <a:pt x="19361" y="1"/>
                  </a:moveTo>
                  <a:cubicBezTo>
                    <a:pt x="19309" y="1"/>
                    <a:pt x="19204" y="69"/>
                    <a:pt x="19149" y="124"/>
                  </a:cubicBezTo>
                  <a:lnTo>
                    <a:pt x="19163" y="185"/>
                  </a:lnTo>
                  <a:cubicBezTo>
                    <a:pt x="19099" y="236"/>
                    <a:pt x="19078" y="244"/>
                    <a:pt x="19064" y="244"/>
                  </a:cubicBezTo>
                  <a:cubicBezTo>
                    <a:pt x="19058" y="244"/>
                    <a:pt x="19053" y="243"/>
                    <a:pt x="19046" y="243"/>
                  </a:cubicBezTo>
                  <a:cubicBezTo>
                    <a:pt x="19032" y="243"/>
                    <a:pt x="19010" y="249"/>
                    <a:pt x="18951" y="290"/>
                  </a:cubicBezTo>
                  <a:cubicBezTo>
                    <a:pt x="18921" y="260"/>
                    <a:pt x="19058" y="155"/>
                    <a:pt x="19179" y="64"/>
                  </a:cubicBezTo>
                  <a:lnTo>
                    <a:pt x="19179" y="64"/>
                  </a:lnTo>
                  <a:cubicBezTo>
                    <a:pt x="19058" y="139"/>
                    <a:pt x="18936" y="185"/>
                    <a:pt x="18921" y="260"/>
                  </a:cubicBezTo>
                  <a:cubicBezTo>
                    <a:pt x="18897" y="269"/>
                    <a:pt x="18882" y="272"/>
                    <a:pt x="18871" y="272"/>
                  </a:cubicBezTo>
                  <a:cubicBezTo>
                    <a:pt x="18842" y="272"/>
                    <a:pt x="18848" y="247"/>
                    <a:pt x="18825" y="247"/>
                  </a:cubicBezTo>
                  <a:cubicBezTo>
                    <a:pt x="18813" y="247"/>
                    <a:pt x="18793" y="254"/>
                    <a:pt x="18754" y="276"/>
                  </a:cubicBezTo>
                  <a:cubicBezTo>
                    <a:pt x="18678" y="336"/>
                    <a:pt x="18587" y="458"/>
                    <a:pt x="18466" y="503"/>
                  </a:cubicBezTo>
                  <a:cubicBezTo>
                    <a:pt x="18193" y="624"/>
                    <a:pt x="18118" y="822"/>
                    <a:pt x="17859" y="943"/>
                  </a:cubicBezTo>
                  <a:lnTo>
                    <a:pt x="17875" y="913"/>
                  </a:lnTo>
                  <a:lnTo>
                    <a:pt x="17875" y="913"/>
                  </a:lnTo>
                  <a:cubicBezTo>
                    <a:pt x="17784" y="943"/>
                    <a:pt x="17647" y="1079"/>
                    <a:pt x="17481" y="1155"/>
                  </a:cubicBezTo>
                  <a:cubicBezTo>
                    <a:pt x="17496" y="1150"/>
                    <a:pt x="17513" y="1146"/>
                    <a:pt x="17525" y="1146"/>
                  </a:cubicBezTo>
                  <a:cubicBezTo>
                    <a:pt x="17550" y="1146"/>
                    <a:pt x="17556" y="1160"/>
                    <a:pt x="17496" y="1200"/>
                  </a:cubicBezTo>
                  <a:cubicBezTo>
                    <a:pt x="17314" y="1291"/>
                    <a:pt x="17223" y="1398"/>
                    <a:pt x="17071" y="1458"/>
                  </a:cubicBezTo>
                  <a:lnTo>
                    <a:pt x="16980" y="1580"/>
                  </a:lnTo>
                  <a:cubicBezTo>
                    <a:pt x="16404" y="1974"/>
                    <a:pt x="14115" y="3595"/>
                    <a:pt x="13554" y="4036"/>
                  </a:cubicBezTo>
                  <a:lnTo>
                    <a:pt x="13584" y="4020"/>
                  </a:lnTo>
                  <a:lnTo>
                    <a:pt x="13584" y="4020"/>
                  </a:lnTo>
                  <a:cubicBezTo>
                    <a:pt x="12721" y="4672"/>
                    <a:pt x="10916" y="5976"/>
                    <a:pt x="10053" y="6673"/>
                  </a:cubicBezTo>
                  <a:cubicBezTo>
                    <a:pt x="9885" y="6749"/>
                    <a:pt x="9703" y="6900"/>
                    <a:pt x="9552" y="6991"/>
                  </a:cubicBezTo>
                  <a:cubicBezTo>
                    <a:pt x="9578" y="6978"/>
                    <a:pt x="9596" y="6973"/>
                    <a:pt x="9606" y="6973"/>
                  </a:cubicBezTo>
                  <a:cubicBezTo>
                    <a:pt x="9630" y="6973"/>
                    <a:pt x="9610" y="7005"/>
                    <a:pt x="9567" y="7037"/>
                  </a:cubicBezTo>
                  <a:cubicBezTo>
                    <a:pt x="9127" y="7355"/>
                    <a:pt x="9552" y="7082"/>
                    <a:pt x="9113" y="7431"/>
                  </a:cubicBezTo>
                  <a:cubicBezTo>
                    <a:pt x="8628" y="7840"/>
                    <a:pt x="6641" y="9251"/>
                    <a:pt x="6156" y="9554"/>
                  </a:cubicBezTo>
                  <a:cubicBezTo>
                    <a:pt x="5959" y="9781"/>
                    <a:pt x="5610" y="9962"/>
                    <a:pt x="5398" y="10175"/>
                  </a:cubicBezTo>
                  <a:lnTo>
                    <a:pt x="5414" y="10144"/>
                  </a:lnTo>
                  <a:lnTo>
                    <a:pt x="5414" y="10144"/>
                  </a:lnTo>
                  <a:cubicBezTo>
                    <a:pt x="5171" y="10372"/>
                    <a:pt x="3670" y="11373"/>
                    <a:pt x="3382" y="11600"/>
                  </a:cubicBezTo>
                  <a:lnTo>
                    <a:pt x="3427" y="11585"/>
                  </a:lnTo>
                  <a:lnTo>
                    <a:pt x="3427" y="11585"/>
                  </a:lnTo>
                  <a:cubicBezTo>
                    <a:pt x="3185" y="11797"/>
                    <a:pt x="3185" y="11721"/>
                    <a:pt x="2958" y="11842"/>
                  </a:cubicBezTo>
                  <a:cubicBezTo>
                    <a:pt x="3033" y="11888"/>
                    <a:pt x="2836" y="12085"/>
                    <a:pt x="2745" y="12145"/>
                  </a:cubicBezTo>
                  <a:lnTo>
                    <a:pt x="2745" y="12131"/>
                  </a:lnTo>
                  <a:cubicBezTo>
                    <a:pt x="2624" y="12236"/>
                    <a:pt x="2366" y="12495"/>
                    <a:pt x="2154" y="12661"/>
                  </a:cubicBezTo>
                  <a:lnTo>
                    <a:pt x="2139" y="12616"/>
                  </a:lnTo>
                  <a:cubicBezTo>
                    <a:pt x="1987" y="12782"/>
                    <a:pt x="1638" y="13010"/>
                    <a:pt x="1517" y="13101"/>
                  </a:cubicBezTo>
                  <a:cubicBezTo>
                    <a:pt x="1214" y="13298"/>
                    <a:pt x="714" y="13556"/>
                    <a:pt x="350" y="13889"/>
                  </a:cubicBezTo>
                  <a:lnTo>
                    <a:pt x="31" y="13965"/>
                  </a:lnTo>
                  <a:lnTo>
                    <a:pt x="1" y="14011"/>
                  </a:lnTo>
                  <a:cubicBezTo>
                    <a:pt x="1" y="14011"/>
                    <a:pt x="379" y="15366"/>
                    <a:pt x="1027" y="15366"/>
                  </a:cubicBezTo>
                  <a:cubicBezTo>
                    <a:pt x="1053" y="15366"/>
                    <a:pt x="1081" y="15364"/>
                    <a:pt x="1108" y="15359"/>
                  </a:cubicBezTo>
                  <a:lnTo>
                    <a:pt x="1123" y="15390"/>
                  </a:lnTo>
                  <a:lnTo>
                    <a:pt x="1214" y="15314"/>
                  </a:lnTo>
                  <a:cubicBezTo>
                    <a:pt x="1325" y="15265"/>
                    <a:pt x="1366" y="15196"/>
                    <a:pt x="1385" y="15196"/>
                  </a:cubicBezTo>
                  <a:cubicBezTo>
                    <a:pt x="1390" y="15196"/>
                    <a:pt x="1393" y="15199"/>
                    <a:pt x="1396" y="15208"/>
                  </a:cubicBezTo>
                  <a:lnTo>
                    <a:pt x="1229" y="15329"/>
                  </a:lnTo>
                  <a:cubicBezTo>
                    <a:pt x="1272" y="15301"/>
                    <a:pt x="1293" y="15290"/>
                    <a:pt x="1302" y="15290"/>
                  </a:cubicBezTo>
                  <a:cubicBezTo>
                    <a:pt x="1322" y="15290"/>
                    <a:pt x="1276" y="15343"/>
                    <a:pt x="1244" y="15375"/>
                  </a:cubicBezTo>
                  <a:cubicBezTo>
                    <a:pt x="1305" y="15345"/>
                    <a:pt x="1365" y="15314"/>
                    <a:pt x="1411" y="15299"/>
                  </a:cubicBezTo>
                  <a:cubicBezTo>
                    <a:pt x="1416" y="15289"/>
                    <a:pt x="1415" y="15285"/>
                    <a:pt x="1409" y="15285"/>
                  </a:cubicBezTo>
                  <a:cubicBezTo>
                    <a:pt x="1398" y="15285"/>
                    <a:pt x="1371" y="15299"/>
                    <a:pt x="1351" y="15299"/>
                  </a:cubicBezTo>
                  <a:cubicBezTo>
                    <a:pt x="1411" y="15238"/>
                    <a:pt x="1487" y="15147"/>
                    <a:pt x="1578" y="15102"/>
                  </a:cubicBezTo>
                  <a:cubicBezTo>
                    <a:pt x="1616" y="15076"/>
                    <a:pt x="1637" y="15069"/>
                    <a:pt x="1650" y="15069"/>
                  </a:cubicBezTo>
                  <a:cubicBezTo>
                    <a:pt x="1668" y="15069"/>
                    <a:pt x="1671" y="15084"/>
                    <a:pt x="1690" y="15084"/>
                  </a:cubicBezTo>
                  <a:cubicBezTo>
                    <a:pt x="1704" y="15084"/>
                    <a:pt x="1728" y="15075"/>
                    <a:pt x="1775" y="15042"/>
                  </a:cubicBezTo>
                  <a:cubicBezTo>
                    <a:pt x="2578" y="14510"/>
                    <a:pt x="3366" y="14011"/>
                    <a:pt x="4155" y="13435"/>
                  </a:cubicBezTo>
                  <a:cubicBezTo>
                    <a:pt x="4185" y="13435"/>
                    <a:pt x="4155" y="13449"/>
                    <a:pt x="4140" y="13480"/>
                  </a:cubicBezTo>
                  <a:cubicBezTo>
                    <a:pt x="4367" y="13283"/>
                    <a:pt x="4595" y="13146"/>
                    <a:pt x="4791" y="12964"/>
                  </a:cubicBezTo>
                  <a:cubicBezTo>
                    <a:pt x="4868" y="12950"/>
                    <a:pt x="4898" y="12950"/>
                    <a:pt x="4929" y="12950"/>
                  </a:cubicBezTo>
                  <a:cubicBezTo>
                    <a:pt x="4898" y="12950"/>
                    <a:pt x="5186" y="12737"/>
                    <a:pt x="5505" y="12509"/>
                  </a:cubicBezTo>
                  <a:cubicBezTo>
                    <a:pt x="5656" y="12404"/>
                    <a:pt x="5808" y="12283"/>
                    <a:pt x="5929" y="12206"/>
                  </a:cubicBezTo>
                  <a:cubicBezTo>
                    <a:pt x="6035" y="12115"/>
                    <a:pt x="6126" y="12055"/>
                    <a:pt x="6126" y="12055"/>
                  </a:cubicBezTo>
                  <a:lnTo>
                    <a:pt x="6095" y="11979"/>
                  </a:lnTo>
                  <a:cubicBezTo>
                    <a:pt x="6184" y="11918"/>
                    <a:pt x="6224" y="11906"/>
                    <a:pt x="6249" y="11906"/>
                  </a:cubicBezTo>
                  <a:cubicBezTo>
                    <a:pt x="6266" y="11906"/>
                    <a:pt x="6275" y="11912"/>
                    <a:pt x="6289" y="11912"/>
                  </a:cubicBezTo>
                  <a:cubicBezTo>
                    <a:pt x="6309" y="11912"/>
                    <a:pt x="6338" y="11898"/>
                    <a:pt x="6414" y="11828"/>
                  </a:cubicBezTo>
                  <a:cubicBezTo>
                    <a:pt x="6445" y="11691"/>
                    <a:pt x="6778" y="11585"/>
                    <a:pt x="6823" y="11478"/>
                  </a:cubicBezTo>
                  <a:cubicBezTo>
                    <a:pt x="6823" y="11480"/>
                    <a:pt x="6824" y="11481"/>
                    <a:pt x="6826" y="11481"/>
                  </a:cubicBezTo>
                  <a:cubicBezTo>
                    <a:pt x="6839" y="11481"/>
                    <a:pt x="6901" y="11441"/>
                    <a:pt x="6930" y="11441"/>
                  </a:cubicBezTo>
                  <a:cubicBezTo>
                    <a:pt x="6937" y="11441"/>
                    <a:pt x="6942" y="11443"/>
                    <a:pt x="6944" y="11448"/>
                  </a:cubicBezTo>
                  <a:cubicBezTo>
                    <a:pt x="6944" y="11373"/>
                    <a:pt x="7051" y="11357"/>
                    <a:pt x="7112" y="11297"/>
                  </a:cubicBezTo>
                  <a:cubicBezTo>
                    <a:pt x="7116" y="11286"/>
                    <a:pt x="7115" y="11283"/>
                    <a:pt x="7109" y="11283"/>
                  </a:cubicBezTo>
                  <a:cubicBezTo>
                    <a:pt x="7098" y="11283"/>
                    <a:pt x="7071" y="11297"/>
                    <a:pt x="7051" y="11297"/>
                  </a:cubicBezTo>
                  <a:lnTo>
                    <a:pt x="7187" y="11161"/>
                  </a:lnTo>
                  <a:cubicBezTo>
                    <a:pt x="7212" y="11150"/>
                    <a:pt x="7233" y="11145"/>
                    <a:pt x="7247" y="11145"/>
                  </a:cubicBezTo>
                  <a:cubicBezTo>
                    <a:pt x="7273" y="11145"/>
                    <a:pt x="7273" y="11165"/>
                    <a:pt x="7233" y="11206"/>
                  </a:cubicBezTo>
                  <a:cubicBezTo>
                    <a:pt x="7642" y="10933"/>
                    <a:pt x="9582" y="9568"/>
                    <a:pt x="9992" y="9235"/>
                  </a:cubicBezTo>
                  <a:cubicBezTo>
                    <a:pt x="9920" y="9235"/>
                    <a:pt x="9808" y="9343"/>
                    <a:pt x="9719" y="9343"/>
                  </a:cubicBezTo>
                  <a:cubicBezTo>
                    <a:pt x="9714" y="9343"/>
                    <a:pt x="9708" y="9342"/>
                    <a:pt x="9703" y="9341"/>
                  </a:cubicBezTo>
                  <a:cubicBezTo>
                    <a:pt x="9794" y="9235"/>
                    <a:pt x="9885" y="9235"/>
                    <a:pt x="9901" y="9160"/>
                  </a:cubicBezTo>
                  <a:cubicBezTo>
                    <a:pt x="9911" y="9164"/>
                    <a:pt x="9922" y="9166"/>
                    <a:pt x="9933" y="9166"/>
                  </a:cubicBezTo>
                  <a:cubicBezTo>
                    <a:pt x="10031" y="9166"/>
                    <a:pt x="10165" y="9020"/>
                    <a:pt x="10282" y="9020"/>
                  </a:cubicBezTo>
                  <a:cubicBezTo>
                    <a:pt x="10291" y="9020"/>
                    <a:pt x="10301" y="9020"/>
                    <a:pt x="10310" y="9023"/>
                  </a:cubicBezTo>
                  <a:lnTo>
                    <a:pt x="10310" y="8947"/>
                  </a:lnTo>
                  <a:lnTo>
                    <a:pt x="10386" y="8932"/>
                  </a:lnTo>
                  <a:cubicBezTo>
                    <a:pt x="10855" y="8523"/>
                    <a:pt x="10492" y="8826"/>
                    <a:pt x="10932" y="8523"/>
                  </a:cubicBezTo>
                  <a:cubicBezTo>
                    <a:pt x="11183" y="8330"/>
                    <a:pt x="11262" y="8181"/>
                    <a:pt x="11406" y="8104"/>
                  </a:cubicBezTo>
                  <a:lnTo>
                    <a:pt x="11406" y="8104"/>
                  </a:lnTo>
                  <a:cubicBezTo>
                    <a:pt x="11400" y="8106"/>
                    <a:pt x="11392" y="8107"/>
                    <a:pt x="11385" y="8107"/>
                  </a:cubicBezTo>
                  <a:cubicBezTo>
                    <a:pt x="11362" y="8107"/>
                    <a:pt x="11342" y="8097"/>
                    <a:pt x="11371" y="8068"/>
                  </a:cubicBezTo>
                  <a:lnTo>
                    <a:pt x="11371" y="8068"/>
                  </a:lnTo>
                  <a:cubicBezTo>
                    <a:pt x="11374" y="8070"/>
                    <a:pt x="11378" y="8071"/>
                    <a:pt x="11382" y="8071"/>
                  </a:cubicBezTo>
                  <a:cubicBezTo>
                    <a:pt x="11430" y="8071"/>
                    <a:pt x="11520" y="7916"/>
                    <a:pt x="11590" y="7916"/>
                  </a:cubicBezTo>
                  <a:cubicBezTo>
                    <a:pt x="11593" y="7916"/>
                    <a:pt x="11596" y="7916"/>
                    <a:pt x="11599" y="7916"/>
                  </a:cubicBezTo>
                  <a:cubicBezTo>
                    <a:pt x="11660" y="7870"/>
                    <a:pt x="11872" y="7719"/>
                    <a:pt x="11751" y="7719"/>
                  </a:cubicBezTo>
                  <a:cubicBezTo>
                    <a:pt x="11793" y="7719"/>
                    <a:pt x="11900" y="7660"/>
                    <a:pt x="11932" y="7660"/>
                  </a:cubicBezTo>
                  <a:cubicBezTo>
                    <a:pt x="11945" y="7660"/>
                    <a:pt x="11944" y="7672"/>
                    <a:pt x="11917" y="7704"/>
                  </a:cubicBezTo>
                  <a:cubicBezTo>
                    <a:pt x="11977" y="7658"/>
                    <a:pt x="12038" y="7613"/>
                    <a:pt x="12084" y="7567"/>
                  </a:cubicBezTo>
                  <a:lnTo>
                    <a:pt x="12084" y="7567"/>
                  </a:lnTo>
                  <a:lnTo>
                    <a:pt x="11993" y="7613"/>
                  </a:lnTo>
                  <a:cubicBezTo>
                    <a:pt x="12190" y="7462"/>
                    <a:pt x="12341" y="7416"/>
                    <a:pt x="12448" y="7264"/>
                  </a:cubicBezTo>
                  <a:lnTo>
                    <a:pt x="12448" y="7264"/>
                  </a:lnTo>
                  <a:lnTo>
                    <a:pt x="12357" y="7294"/>
                  </a:lnTo>
                  <a:cubicBezTo>
                    <a:pt x="12462" y="7216"/>
                    <a:pt x="12555" y="7137"/>
                    <a:pt x="12637" y="7137"/>
                  </a:cubicBezTo>
                  <a:cubicBezTo>
                    <a:pt x="12650" y="7137"/>
                    <a:pt x="12662" y="7139"/>
                    <a:pt x="12675" y="7143"/>
                  </a:cubicBezTo>
                  <a:lnTo>
                    <a:pt x="12553" y="7249"/>
                  </a:lnTo>
                  <a:cubicBezTo>
                    <a:pt x="12766" y="7098"/>
                    <a:pt x="12887" y="6991"/>
                    <a:pt x="13039" y="6839"/>
                  </a:cubicBezTo>
                  <a:lnTo>
                    <a:pt x="13039" y="6839"/>
                  </a:lnTo>
                  <a:lnTo>
                    <a:pt x="12978" y="6886"/>
                  </a:lnTo>
                  <a:cubicBezTo>
                    <a:pt x="13160" y="6673"/>
                    <a:pt x="14297" y="5764"/>
                    <a:pt x="14464" y="5552"/>
                  </a:cubicBezTo>
                  <a:lnTo>
                    <a:pt x="14464" y="5552"/>
                  </a:lnTo>
                  <a:lnTo>
                    <a:pt x="14328" y="5582"/>
                  </a:lnTo>
                  <a:lnTo>
                    <a:pt x="14479" y="5415"/>
                  </a:lnTo>
                  <a:lnTo>
                    <a:pt x="14479" y="5415"/>
                  </a:lnTo>
                  <a:cubicBezTo>
                    <a:pt x="14465" y="5432"/>
                    <a:pt x="14491" y="5594"/>
                    <a:pt x="14481" y="5611"/>
                  </a:cubicBezTo>
                  <a:lnTo>
                    <a:pt x="14481" y="5611"/>
                  </a:lnTo>
                  <a:cubicBezTo>
                    <a:pt x="14665" y="5472"/>
                    <a:pt x="15239" y="5019"/>
                    <a:pt x="15844" y="4612"/>
                  </a:cubicBezTo>
                  <a:cubicBezTo>
                    <a:pt x="16434" y="4202"/>
                    <a:pt x="17026" y="3793"/>
                    <a:pt x="17208" y="3672"/>
                  </a:cubicBezTo>
                  <a:cubicBezTo>
                    <a:pt x="17241" y="3660"/>
                    <a:pt x="17264" y="3655"/>
                    <a:pt x="17280" y="3655"/>
                  </a:cubicBezTo>
                  <a:cubicBezTo>
                    <a:pt x="17342" y="3655"/>
                    <a:pt x="17283" y="3732"/>
                    <a:pt x="17283" y="3732"/>
                  </a:cubicBezTo>
                  <a:cubicBezTo>
                    <a:pt x="17451" y="3595"/>
                    <a:pt x="17329" y="3641"/>
                    <a:pt x="17481" y="3535"/>
                  </a:cubicBezTo>
                  <a:cubicBezTo>
                    <a:pt x="17486" y="3533"/>
                    <a:pt x="17490" y="3532"/>
                    <a:pt x="17493" y="3532"/>
                  </a:cubicBezTo>
                  <a:cubicBezTo>
                    <a:pt x="17520" y="3532"/>
                    <a:pt x="17494" y="3582"/>
                    <a:pt x="17481" y="3595"/>
                  </a:cubicBezTo>
                  <a:cubicBezTo>
                    <a:pt x="17542" y="3550"/>
                    <a:pt x="17617" y="3520"/>
                    <a:pt x="17602" y="3504"/>
                  </a:cubicBezTo>
                  <a:lnTo>
                    <a:pt x="17602" y="3504"/>
                  </a:lnTo>
                  <a:cubicBezTo>
                    <a:pt x="17584" y="3514"/>
                    <a:pt x="17569" y="3517"/>
                    <a:pt x="17557" y="3517"/>
                  </a:cubicBezTo>
                  <a:cubicBezTo>
                    <a:pt x="17509" y="3517"/>
                    <a:pt x="17499" y="3459"/>
                    <a:pt x="17451" y="3459"/>
                  </a:cubicBezTo>
                  <a:lnTo>
                    <a:pt x="17647" y="3322"/>
                  </a:lnTo>
                  <a:lnTo>
                    <a:pt x="17663" y="3368"/>
                  </a:lnTo>
                  <a:cubicBezTo>
                    <a:pt x="17708" y="3338"/>
                    <a:pt x="17708" y="3201"/>
                    <a:pt x="17905" y="3080"/>
                  </a:cubicBezTo>
                  <a:cubicBezTo>
                    <a:pt x="18239" y="2883"/>
                    <a:pt x="18573" y="2625"/>
                    <a:pt x="18906" y="2413"/>
                  </a:cubicBezTo>
                  <a:lnTo>
                    <a:pt x="18906" y="2413"/>
                  </a:lnTo>
                  <a:cubicBezTo>
                    <a:pt x="18906" y="2443"/>
                    <a:pt x="18845" y="2504"/>
                    <a:pt x="18785" y="2564"/>
                  </a:cubicBezTo>
                  <a:cubicBezTo>
                    <a:pt x="18830" y="2534"/>
                    <a:pt x="18890" y="2489"/>
                    <a:pt x="18951" y="2473"/>
                  </a:cubicBezTo>
                  <a:lnTo>
                    <a:pt x="18951" y="2473"/>
                  </a:lnTo>
                  <a:cubicBezTo>
                    <a:pt x="18945" y="2474"/>
                    <a:pt x="18940" y="2475"/>
                    <a:pt x="18936" y="2475"/>
                  </a:cubicBezTo>
                  <a:cubicBezTo>
                    <a:pt x="18875" y="2475"/>
                    <a:pt x="19018" y="2378"/>
                    <a:pt x="19008" y="2378"/>
                  </a:cubicBezTo>
                  <a:lnTo>
                    <a:pt x="19008" y="2378"/>
                  </a:lnTo>
                  <a:cubicBezTo>
                    <a:pt x="19006" y="2378"/>
                    <a:pt x="19003" y="2379"/>
                    <a:pt x="18997" y="2382"/>
                  </a:cubicBezTo>
                  <a:cubicBezTo>
                    <a:pt x="19163" y="2140"/>
                    <a:pt x="19527" y="2004"/>
                    <a:pt x="19694" y="1806"/>
                  </a:cubicBezTo>
                  <a:cubicBezTo>
                    <a:pt x="19664" y="1715"/>
                    <a:pt x="19270" y="185"/>
                    <a:pt x="19209" y="94"/>
                  </a:cubicBezTo>
                  <a:cubicBezTo>
                    <a:pt x="19284" y="48"/>
                    <a:pt x="19345" y="3"/>
                    <a:pt x="19375" y="3"/>
                  </a:cubicBezTo>
                  <a:cubicBezTo>
                    <a:pt x="19371" y="2"/>
                    <a:pt x="19367" y="1"/>
                    <a:pt x="19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6551125" y="3219575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1"/>
                  </a:moveTo>
                  <a:lnTo>
                    <a:pt x="288" y="1"/>
                  </a:lnTo>
                  <a:cubicBezTo>
                    <a:pt x="197" y="31"/>
                    <a:pt x="106" y="61"/>
                    <a:pt x="1" y="137"/>
                  </a:cubicBezTo>
                  <a:cubicBezTo>
                    <a:pt x="91" y="137"/>
                    <a:pt x="197" y="6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6558300" y="3219575"/>
              <a:ext cx="425" cy="25"/>
            </a:xfrm>
            <a:custGeom>
              <a:rect b="b" l="l" r="r" t="t"/>
              <a:pathLst>
                <a:path extrusionOk="0" h="1" w="17">
                  <a:moveTo>
                    <a:pt x="1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6526875" y="2846250"/>
              <a:ext cx="473000" cy="373725"/>
            </a:xfrm>
            <a:custGeom>
              <a:rect b="b" l="l" r="r" t="t"/>
              <a:pathLst>
                <a:path extrusionOk="0" h="14949" w="18920">
                  <a:moveTo>
                    <a:pt x="16699" y="1194"/>
                  </a:moveTo>
                  <a:cubicBezTo>
                    <a:pt x="16696" y="1195"/>
                    <a:pt x="16694" y="1197"/>
                    <a:pt x="16691" y="1199"/>
                  </a:cubicBezTo>
                  <a:cubicBezTo>
                    <a:pt x="16694" y="1197"/>
                    <a:pt x="16696" y="1195"/>
                    <a:pt x="16699" y="1194"/>
                  </a:cubicBezTo>
                  <a:close/>
                  <a:moveTo>
                    <a:pt x="14040" y="5638"/>
                  </a:moveTo>
                  <a:cubicBezTo>
                    <a:pt x="14040" y="5639"/>
                    <a:pt x="14039" y="5640"/>
                    <a:pt x="14038" y="5640"/>
                  </a:cubicBezTo>
                  <a:cubicBezTo>
                    <a:pt x="14039" y="5640"/>
                    <a:pt x="14040" y="5640"/>
                    <a:pt x="14040" y="5638"/>
                  </a:cubicBezTo>
                  <a:close/>
                  <a:moveTo>
                    <a:pt x="18419" y="1"/>
                  </a:moveTo>
                  <a:lnTo>
                    <a:pt x="18419" y="1"/>
                  </a:lnTo>
                  <a:cubicBezTo>
                    <a:pt x="18389" y="1"/>
                    <a:pt x="18267" y="77"/>
                    <a:pt x="18207" y="138"/>
                  </a:cubicBezTo>
                  <a:lnTo>
                    <a:pt x="18237" y="183"/>
                  </a:lnTo>
                  <a:cubicBezTo>
                    <a:pt x="18188" y="238"/>
                    <a:pt x="18171" y="249"/>
                    <a:pt x="18160" y="249"/>
                  </a:cubicBezTo>
                  <a:cubicBezTo>
                    <a:pt x="18153" y="249"/>
                    <a:pt x="18147" y="245"/>
                    <a:pt x="18138" y="245"/>
                  </a:cubicBezTo>
                  <a:cubicBezTo>
                    <a:pt x="18125" y="245"/>
                    <a:pt x="18103" y="252"/>
                    <a:pt x="18055" y="289"/>
                  </a:cubicBezTo>
                  <a:cubicBezTo>
                    <a:pt x="18010" y="259"/>
                    <a:pt x="18132" y="152"/>
                    <a:pt x="18237" y="61"/>
                  </a:cubicBezTo>
                  <a:lnTo>
                    <a:pt x="18237" y="61"/>
                  </a:lnTo>
                  <a:cubicBezTo>
                    <a:pt x="18132" y="138"/>
                    <a:pt x="18010" y="198"/>
                    <a:pt x="18010" y="259"/>
                  </a:cubicBezTo>
                  <a:cubicBezTo>
                    <a:pt x="17984" y="274"/>
                    <a:pt x="17969" y="279"/>
                    <a:pt x="17960" y="279"/>
                  </a:cubicBezTo>
                  <a:cubicBezTo>
                    <a:pt x="17941" y="279"/>
                    <a:pt x="17942" y="260"/>
                    <a:pt x="17923" y="260"/>
                  </a:cubicBezTo>
                  <a:cubicBezTo>
                    <a:pt x="17912" y="260"/>
                    <a:pt x="17894" y="267"/>
                    <a:pt x="17859" y="289"/>
                  </a:cubicBezTo>
                  <a:cubicBezTo>
                    <a:pt x="17782" y="365"/>
                    <a:pt x="17707" y="471"/>
                    <a:pt x="17586" y="532"/>
                  </a:cubicBezTo>
                  <a:lnTo>
                    <a:pt x="17586" y="516"/>
                  </a:lnTo>
                  <a:cubicBezTo>
                    <a:pt x="17328" y="653"/>
                    <a:pt x="17283" y="850"/>
                    <a:pt x="17040" y="971"/>
                  </a:cubicBezTo>
                  <a:lnTo>
                    <a:pt x="17055" y="941"/>
                  </a:lnTo>
                  <a:lnTo>
                    <a:pt x="17055" y="941"/>
                  </a:lnTo>
                  <a:cubicBezTo>
                    <a:pt x="16965" y="970"/>
                    <a:pt x="16847" y="1103"/>
                    <a:pt x="16699" y="1194"/>
                  </a:cubicBezTo>
                  <a:lnTo>
                    <a:pt x="16699" y="1194"/>
                  </a:lnTo>
                  <a:cubicBezTo>
                    <a:pt x="16715" y="1185"/>
                    <a:pt x="16731" y="1180"/>
                    <a:pt x="16742" y="1180"/>
                  </a:cubicBezTo>
                  <a:cubicBezTo>
                    <a:pt x="16763" y="1180"/>
                    <a:pt x="16768" y="1198"/>
                    <a:pt x="16721" y="1244"/>
                  </a:cubicBezTo>
                  <a:cubicBezTo>
                    <a:pt x="16539" y="1335"/>
                    <a:pt x="16464" y="1441"/>
                    <a:pt x="16327" y="1502"/>
                  </a:cubicBezTo>
                  <a:lnTo>
                    <a:pt x="16252" y="1623"/>
                  </a:lnTo>
                  <a:cubicBezTo>
                    <a:pt x="15706" y="2018"/>
                    <a:pt x="13659" y="3715"/>
                    <a:pt x="13099" y="4094"/>
                  </a:cubicBezTo>
                  <a:lnTo>
                    <a:pt x="13113" y="4064"/>
                  </a:lnTo>
                  <a:lnTo>
                    <a:pt x="13113" y="4064"/>
                  </a:lnTo>
                  <a:cubicBezTo>
                    <a:pt x="12294" y="4700"/>
                    <a:pt x="10566" y="5929"/>
                    <a:pt x="9748" y="6610"/>
                  </a:cubicBezTo>
                  <a:cubicBezTo>
                    <a:pt x="9581" y="6671"/>
                    <a:pt x="9399" y="6808"/>
                    <a:pt x="9262" y="6899"/>
                  </a:cubicBezTo>
                  <a:cubicBezTo>
                    <a:pt x="9280" y="6892"/>
                    <a:pt x="9294" y="6889"/>
                    <a:pt x="9304" y="6889"/>
                  </a:cubicBezTo>
                  <a:cubicBezTo>
                    <a:pt x="9336" y="6889"/>
                    <a:pt x="9325" y="6921"/>
                    <a:pt x="9278" y="6944"/>
                  </a:cubicBezTo>
                  <a:cubicBezTo>
                    <a:pt x="8838" y="7247"/>
                    <a:pt x="9262" y="7005"/>
                    <a:pt x="8838" y="7324"/>
                  </a:cubicBezTo>
                  <a:cubicBezTo>
                    <a:pt x="8369" y="7702"/>
                    <a:pt x="6412" y="9021"/>
                    <a:pt x="5958" y="9309"/>
                  </a:cubicBezTo>
                  <a:cubicBezTo>
                    <a:pt x="5745" y="9521"/>
                    <a:pt x="5428" y="9703"/>
                    <a:pt x="5215" y="9901"/>
                  </a:cubicBezTo>
                  <a:lnTo>
                    <a:pt x="5230" y="9870"/>
                  </a:lnTo>
                  <a:lnTo>
                    <a:pt x="5230" y="9870"/>
                  </a:lnTo>
                  <a:cubicBezTo>
                    <a:pt x="4987" y="10067"/>
                    <a:pt x="3532" y="11023"/>
                    <a:pt x="3259" y="11249"/>
                  </a:cubicBezTo>
                  <a:lnTo>
                    <a:pt x="3305" y="11235"/>
                  </a:lnTo>
                  <a:lnTo>
                    <a:pt x="3305" y="11235"/>
                  </a:lnTo>
                  <a:cubicBezTo>
                    <a:pt x="3077" y="11447"/>
                    <a:pt x="3063" y="11371"/>
                    <a:pt x="2850" y="11492"/>
                  </a:cubicBezTo>
                  <a:cubicBezTo>
                    <a:pt x="2926" y="11538"/>
                    <a:pt x="2729" y="11720"/>
                    <a:pt x="2653" y="11781"/>
                  </a:cubicBezTo>
                  <a:lnTo>
                    <a:pt x="2638" y="11765"/>
                  </a:lnTo>
                  <a:cubicBezTo>
                    <a:pt x="2517" y="11871"/>
                    <a:pt x="2274" y="12129"/>
                    <a:pt x="2077" y="12280"/>
                  </a:cubicBezTo>
                  <a:lnTo>
                    <a:pt x="2062" y="12250"/>
                  </a:lnTo>
                  <a:cubicBezTo>
                    <a:pt x="1910" y="12401"/>
                    <a:pt x="1577" y="12614"/>
                    <a:pt x="1456" y="12705"/>
                  </a:cubicBezTo>
                  <a:cubicBezTo>
                    <a:pt x="1167" y="12902"/>
                    <a:pt x="682" y="13159"/>
                    <a:pt x="334" y="13478"/>
                  </a:cubicBezTo>
                  <a:lnTo>
                    <a:pt x="15" y="13554"/>
                  </a:lnTo>
                  <a:lnTo>
                    <a:pt x="0" y="13584"/>
                  </a:lnTo>
                  <a:cubicBezTo>
                    <a:pt x="0" y="13584"/>
                    <a:pt x="409" y="14924"/>
                    <a:pt x="1050" y="14924"/>
                  </a:cubicBezTo>
                  <a:cubicBezTo>
                    <a:pt x="1074" y="14924"/>
                    <a:pt x="1098" y="14922"/>
                    <a:pt x="1122" y="14918"/>
                  </a:cubicBezTo>
                  <a:lnTo>
                    <a:pt x="1137" y="14948"/>
                  </a:lnTo>
                  <a:lnTo>
                    <a:pt x="1228" y="14873"/>
                  </a:lnTo>
                  <a:cubicBezTo>
                    <a:pt x="1343" y="14822"/>
                    <a:pt x="1383" y="14760"/>
                    <a:pt x="1401" y="14760"/>
                  </a:cubicBezTo>
                  <a:cubicBezTo>
                    <a:pt x="1405" y="14760"/>
                    <a:pt x="1407" y="14762"/>
                    <a:pt x="1410" y="14766"/>
                  </a:cubicBezTo>
                  <a:lnTo>
                    <a:pt x="1243" y="14888"/>
                  </a:lnTo>
                  <a:cubicBezTo>
                    <a:pt x="1281" y="14865"/>
                    <a:pt x="1301" y="14856"/>
                    <a:pt x="1310" y="14856"/>
                  </a:cubicBezTo>
                  <a:cubicBezTo>
                    <a:pt x="1330" y="14856"/>
                    <a:pt x="1295" y="14902"/>
                    <a:pt x="1274" y="14934"/>
                  </a:cubicBezTo>
                  <a:cubicBezTo>
                    <a:pt x="1319" y="14903"/>
                    <a:pt x="1365" y="14873"/>
                    <a:pt x="1410" y="14857"/>
                  </a:cubicBezTo>
                  <a:cubicBezTo>
                    <a:pt x="1415" y="14847"/>
                    <a:pt x="1415" y="14844"/>
                    <a:pt x="1412" y="14844"/>
                  </a:cubicBezTo>
                  <a:lnTo>
                    <a:pt x="1412" y="14844"/>
                  </a:lnTo>
                  <a:cubicBezTo>
                    <a:pt x="1405" y="14844"/>
                    <a:pt x="1385" y="14857"/>
                    <a:pt x="1365" y="14857"/>
                  </a:cubicBezTo>
                  <a:cubicBezTo>
                    <a:pt x="1425" y="14797"/>
                    <a:pt x="1486" y="14706"/>
                    <a:pt x="1577" y="14675"/>
                  </a:cubicBezTo>
                  <a:cubicBezTo>
                    <a:pt x="1611" y="14650"/>
                    <a:pt x="1630" y="14642"/>
                    <a:pt x="1642" y="14642"/>
                  </a:cubicBezTo>
                  <a:cubicBezTo>
                    <a:pt x="1660" y="14642"/>
                    <a:pt x="1664" y="14658"/>
                    <a:pt x="1685" y="14658"/>
                  </a:cubicBezTo>
                  <a:cubicBezTo>
                    <a:pt x="1701" y="14658"/>
                    <a:pt x="1726" y="14648"/>
                    <a:pt x="1773" y="14615"/>
                  </a:cubicBezTo>
                  <a:cubicBezTo>
                    <a:pt x="2531" y="14115"/>
                    <a:pt x="3289" y="13630"/>
                    <a:pt x="4047" y="13084"/>
                  </a:cubicBezTo>
                  <a:cubicBezTo>
                    <a:pt x="4063" y="13084"/>
                    <a:pt x="4047" y="13099"/>
                    <a:pt x="4033" y="13115"/>
                  </a:cubicBezTo>
                  <a:cubicBezTo>
                    <a:pt x="4245" y="12947"/>
                    <a:pt x="4457" y="12811"/>
                    <a:pt x="4654" y="12644"/>
                  </a:cubicBezTo>
                  <a:cubicBezTo>
                    <a:pt x="4684" y="12629"/>
                    <a:pt x="4706" y="12625"/>
                    <a:pt x="4725" y="12625"/>
                  </a:cubicBezTo>
                  <a:cubicBezTo>
                    <a:pt x="4744" y="12625"/>
                    <a:pt x="4760" y="12629"/>
                    <a:pt x="4775" y="12629"/>
                  </a:cubicBezTo>
                  <a:cubicBezTo>
                    <a:pt x="4745" y="12629"/>
                    <a:pt x="5033" y="12417"/>
                    <a:pt x="5321" y="12205"/>
                  </a:cubicBezTo>
                  <a:cubicBezTo>
                    <a:pt x="5472" y="12098"/>
                    <a:pt x="5609" y="11993"/>
                    <a:pt x="5731" y="11902"/>
                  </a:cubicBezTo>
                  <a:cubicBezTo>
                    <a:pt x="5836" y="11825"/>
                    <a:pt x="5927" y="11765"/>
                    <a:pt x="5927" y="11765"/>
                  </a:cubicBezTo>
                  <a:lnTo>
                    <a:pt x="5897" y="11704"/>
                  </a:lnTo>
                  <a:cubicBezTo>
                    <a:pt x="5984" y="11641"/>
                    <a:pt x="6022" y="11628"/>
                    <a:pt x="6047" y="11628"/>
                  </a:cubicBezTo>
                  <a:cubicBezTo>
                    <a:pt x="6064" y="11628"/>
                    <a:pt x="6075" y="11634"/>
                    <a:pt x="6091" y="11634"/>
                  </a:cubicBezTo>
                  <a:cubicBezTo>
                    <a:pt x="6113" y="11634"/>
                    <a:pt x="6145" y="11623"/>
                    <a:pt x="6216" y="11568"/>
                  </a:cubicBezTo>
                  <a:cubicBezTo>
                    <a:pt x="6230" y="11417"/>
                    <a:pt x="6564" y="11326"/>
                    <a:pt x="6610" y="11235"/>
                  </a:cubicBezTo>
                  <a:cubicBezTo>
                    <a:pt x="6610" y="11235"/>
                    <a:pt x="6672" y="11190"/>
                    <a:pt x="6708" y="11190"/>
                  </a:cubicBezTo>
                  <a:cubicBezTo>
                    <a:pt x="6719" y="11190"/>
                    <a:pt x="6728" y="11194"/>
                    <a:pt x="6731" y="11204"/>
                  </a:cubicBezTo>
                  <a:cubicBezTo>
                    <a:pt x="6731" y="11128"/>
                    <a:pt x="6822" y="11114"/>
                    <a:pt x="6883" y="11053"/>
                  </a:cubicBezTo>
                  <a:cubicBezTo>
                    <a:pt x="6888" y="11043"/>
                    <a:pt x="6886" y="11039"/>
                    <a:pt x="6880" y="11039"/>
                  </a:cubicBezTo>
                  <a:cubicBezTo>
                    <a:pt x="6869" y="11039"/>
                    <a:pt x="6843" y="11053"/>
                    <a:pt x="6822" y="11053"/>
                  </a:cubicBezTo>
                  <a:lnTo>
                    <a:pt x="6958" y="10932"/>
                  </a:lnTo>
                  <a:cubicBezTo>
                    <a:pt x="6984" y="10921"/>
                    <a:pt x="7004" y="10916"/>
                    <a:pt x="7018" y="10916"/>
                  </a:cubicBezTo>
                  <a:cubicBezTo>
                    <a:pt x="7045" y="10916"/>
                    <a:pt x="7044" y="10936"/>
                    <a:pt x="7004" y="10976"/>
                  </a:cubicBezTo>
                  <a:cubicBezTo>
                    <a:pt x="7398" y="10719"/>
                    <a:pt x="9293" y="9446"/>
                    <a:pt x="9687" y="9127"/>
                  </a:cubicBezTo>
                  <a:lnTo>
                    <a:pt x="9687" y="9127"/>
                  </a:lnTo>
                  <a:cubicBezTo>
                    <a:pt x="9617" y="9142"/>
                    <a:pt x="9519" y="9235"/>
                    <a:pt x="9432" y="9235"/>
                  </a:cubicBezTo>
                  <a:cubicBezTo>
                    <a:pt x="9426" y="9235"/>
                    <a:pt x="9420" y="9235"/>
                    <a:pt x="9414" y="9234"/>
                  </a:cubicBezTo>
                  <a:cubicBezTo>
                    <a:pt x="9505" y="9127"/>
                    <a:pt x="9581" y="9127"/>
                    <a:pt x="9612" y="9052"/>
                  </a:cubicBezTo>
                  <a:cubicBezTo>
                    <a:pt x="9623" y="9059"/>
                    <a:pt x="9636" y="9063"/>
                    <a:pt x="9650" y="9063"/>
                  </a:cubicBezTo>
                  <a:cubicBezTo>
                    <a:pt x="9737" y="9063"/>
                    <a:pt x="9865" y="8927"/>
                    <a:pt x="9978" y="8927"/>
                  </a:cubicBezTo>
                  <a:cubicBezTo>
                    <a:pt x="9987" y="8927"/>
                    <a:pt x="9997" y="8928"/>
                    <a:pt x="10006" y="8930"/>
                  </a:cubicBezTo>
                  <a:lnTo>
                    <a:pt x="10006" y="8870"/>
                  </a:lnTo>
                  <a:lnTo>
                    <a:pt x="10081" y="8854"/>
                  </a:lnTo>
                  <a:cubicBezTo>
                    <a:pt x="10536" y="8460"/>
                    <a:pt x="10172" y="8749"/>
                    <a:pt x="10612" y="8460"/>
                  </a:cubicBezTo>
                  <a:cubicBezTo>
                    <a:pt x="10855" y="8278"/>
                    <a:pt x="10930" y="8126"/>
                    <a:pt x="11082" y="8051"/>
                  </a:cubicBezTo>
                  <a:lnTo>
                    <a:pt x="11082" y="8051"/>
                  </a:lnTo>
                  <a:cubicBezTo>
                    <a:pt x="11071" y="8056"/>
                    <a:pt x="11054" y="8060"/>
                    <a:pt x="11040" y="8060"/>
                  </a:cubicBezTo>
                  <a:cubicBezTo>
                    <a:pt x="11015" y="8060"/>
                    <a:pt x="10998" y="8049"/>
                    <a:pt x="11037" y="8021"/>
                  </a:cubicBezTo>
                  <a:lnTo>
                    <a:pt x="11037" y="8021"/>
                  </a:lnTo>
                  <a:cubicBezTo>
                    <a:pt x="11040" y="8023"/>
                    <a:pt x="11044" y="8024"/>
                    <a:pt x="11047" y="8024"/>
                  </a:cubicBezTo>
                  <a:cubicBezTo>
                    <a:pt x="11093" y="8024"/>
                    <a:pt x="11178" y="7881"/>
                    <a:pt x="11235" y="7881"/>
                  </a:cubicBezTo>
                  <a:cubicBezTo>
                    <a:pt x="11240" y="7881"/>
                    <a:pt x="11245" y="7882"/>
                    <a:pt x="11249" y="7884"/>
                  </a:cubicBezTo>
                  <a:cubicBezTo>
                    <a:pt x="11310" y="7823"/>
                    <a:pt x="11506" y="7687"/>
                    <a:pt x="11401" y="7687"/>
                  </a:cubicBezTo>
                  <a:cubicBezTo>
                    <a:pt x="11443" y="7687"/>
                    <a:pt x="11544" y="7628"/>
                    <a:pt x="11571" y="7628"/>
                  </a:cubicBezTo>
                  <a:cubicBezTo>
                    <a:pt x="11582" y="7628"/>
                    <a:pt x="11580" y="7640"/>
                    <a:pt x="11552" y="7672"/>
                  </a:cubicBezTo>
                  <a:cubicBezTo>
                    <a:pt x="11627" y="7627"/>
                    <a:pt x="11688" y="7596"/>
                    <a:pt x="11718" y="7550"/>
                  </a:cubicBezTo>
                  <a:lnTo>
                    <a:pt x="11718" y="7550"/>
                  </a:lnTo>
                  <a:lnTo>
                    <a:pt x="11627" y="7581"/>
                  </a:lnTo>
                  <a:cubicBezTo>
                    <a:pt x="11825" y="7429"/>
                    <a:pt x="11977" y="7384"/>
                    <a:pt x="12068" y="7247"/>
                  </a:cubicBezTo>
                  <a:lnTo>
                    <a:pt x="12068" y="7247"/>
                  </a:lnTo>
                  <a:lnTo>
                    <a:pt x="11977" y="7277"/>
                  </a:lnTo>
                  <a:cubicBezTo>
                    <a:pt x="12082" y="7199"/>
                    <a:pt x="12175" y="7120"/>
                    <a:pt x="12257" y="7120"/>
                  </a:cubicBezTo>
                  <a:cubicBezTo>
                    <a:pt x="12270" y="7120"/>
                    <a:pt x="12282" y="7122"/>
                    <a:pt x="12294" y="7126"/>
                  </a:cubicBezTo>
                  <a:lnTo>
                    <a:pt x="12173" y="7233"/>
                  </a:lnTo>
                  <a:cubicBezTo>
                    <a:pt x="12385" y="7081"/>
                    <a:pt x="12507" y="6990"/>
                    <a:pt x="12644" y="6838"/>
                  </a:cubicBezTo>
                  <a:lnTo>
                    <a:pt x="12644" y="6838"/>
                  </a:lnTo>
                  <a:lnTo>
                    <a:pt x="12583" y="6883"/>
                  </a:lnTo>
                  <a:cubicBezTo>
                    <a:pt x="12765" y="6671"/>
                    <a:pt x="13871" y="5792"/>
                    <a:pt x="14023" y="5580"/>
                  </a:cubicBezTo>
                  <a:lnTo>
                    <a:pt x="14023" y="5580"/>
                  </a:lnTo>
                  <a:lnTo>
                    <a:pt x="13901" y="5610"/>
                  </a:lnTo>
                  <a:lnTo>
                    <a:pt x="14038" y="5445"/>
                  </a:lnTo>
                  <a:lnTo>
                    <a:pt x="14038" y="5445"/>
                  </a:lnTo>
                  <a:cubicBezTo>
                    <a:pt x="14025" y="5464"/>
                    <a:pt x="14050" y="5621"/>
                    <a:pt x="14040" y="5638"/>
                  </a:cubicBezTo>
                  <a:lnTo>
                    <a:pt x="14040" y="5638"/>
                  </a:lnTo>
                  <a:cubicBezTo>
                    <a:pt x="14209" y="5501"/>
                    <a:pt x="14783" y="5093"/>
                    <a:pt x="15342" y="4655"/>
                  </a:cubicBezTo>
                  <a:cubicBezTo>
                    <a:pt x="15888" y="4231"/>
                    <a:pt x="16448" y="3791"/>
                    <a:pt x="16616" y="3685"/>
                  </a:cubicBezTo>
                  <a:cubicBezTo>
                    <a:pt x="16654" y="3662"/>
                    <a:pt x="16677" y="3654"/>
                    <a:pt x="16692" y="3654"/>
                  </a:cubicBezTo>
                  <a:cubicBezTo>
                    <a:pt x="16735" y="3654"/>
                    <a:pt x="16695" y="3730"/>
                    <a:pt x="16707" y="3730"/>
                  </a:cubicBezTo>
                  <a:cubicBezTo>
                    <a:pt x="16858" y="3594"/>
                    <a:pt x="16737" y="3639"/>
                    <a:pt x="16873" y="3534"/>
                  </a:cubicBezTo>
                  <a:cubicBezTo>
                    <a:pt x="16878" y="3532"/>
                    <a:pt x="16882" y="3531"/>
                    <a:pt x="16886" y="3531"/>
                  </a:cubicBezTo>
                  <a:cubicBezTo>
                    <a:pt x="16912" y="3531"/>
                    <a:pt x="16887" y="3580"/>
                    <a:pt x="16873" y="3594"/>
                  </a:cubicBezTo>
                  <a:cubicBezTo>
                    <a:pt x="16933" y="3548"/>
                    <a:pt x="17010" y="3518"/>
                    <a:pt x="16994" y="3487"/>
                  </a:cubicBezTo>
                  <a:lnTo>
                    <a:pt x="16994" y="3487"/>
                  </a:lnTo>
                  <a:cubicBezTo>
                    <a:pt x="16973" y="3498"/>
                    <a:pt x="16957" y="3502"/>
                    <a:pt x="16944" y="3502"/>
                  </a:cubicBezTo>
                  <a:cubicBezTo>
                    <a:pt x="16900" y="3502"/>
                    <a:pt x="16889" y="3454"/>
                    <a:pt x="16842" y="3443"/>
                  </a:cubicBezTo>
                  <a:lnTo>
                    <a:pt x="17024" y="3321"/>
                  </a:lnTo>
                  <a:lnTo>
                    <a:pt x="17040" y="3352"/>
                  </a:lnTo>
                  <a:cubicBezTo>
                    <a:pt x="17085" y="3321"/>
                    <a:pt x="17070" y="3184"/>
                    <a:pt x="17267" y="3063"/>
                  </a:cubicBezTo>
                  <a:cubicBezTo>
                    <a:pt x="17570" y="2851"/>
                    <a:pt x="17889" y="2594"/>
                    <a:pt x="18192" y="2366"/>
                  </a:cubicBezTo>
                  <a:lnTo>
                    <a:pt x="18192" y="2366"/>
                  </a:lnTo>
                  <a:cubicBezTo>
                    <a:pt x="18192" y="2396"/>
                    <a:pt x="18146" y="2457"/>
                    <a:pt x="18086" y="2517"/>
                  </a:cubicBezTo>
                  <a:cubicBezTo>
                    <a:pt x="18132" y="2487"/>
                    <a:pt x="18192" y="2426"/>
                    <a:pt x="18237" y="2412"/>
                  </a:cubicBezTo>
                  <a:lnTo>
                    <a:pt x="18237" y="2412"/>
                  </a:lnTo>
                  <a:cubicBezTo>
                    <a:pt x="18227" y="2414"/>
                    <a:pt x="18220" y="2416"/>
                    <a:pt x="18216" y="2416"/>
                  </a:cubicBezTo>
                  <a:cubicBezTo>
                    <a:pt x="18173" y="2416"/>
                    <a:pt x="18305" y="2317"/>
                    <a:pt x="18282" y="2317"/>
                  </a:cubicBezTo>
                  <a:cubicBezTo>
                    <a:pt x="18279" y="2317"/>
                    <a:pt x="18274" y="2318"/>
                    <a:pt x="18267" y="2321"/>
                  </a:cubicBezTo>
                  <a:cubicBezTo>
                    <a:pt x="18435" y="2078"/>
                    <a:pt x="18768" y="1927"/>
                    <a:pt x="18920" y="1729"/>
                  </a:cubicBezTo>
                  <a:cubicBezTo>
                    <a:pt x="18874" y="1638"/>
                    <a:pt x="18344" y="183"/>
                    <a:pt x="18283" y="92"/>
                  </a:cubicBezTo>
                  <a:cubicBezTo>
                    <a:pt x="18344" y="47"/>
                    <a:pt x="18405" y="16"/>
                    <a:pt x="18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6619700" y="3294225"/>
              <a:ext cx="7250" cy="4225"/>
            </a:xfrm>
            <a:custGeom>
              <a:rect b="b" l="l" r="r" t="t"/>
              <a:pathLst>
                <a:path extrusionOk="0" h="169" w="290">
                  <a:moveTo>
                    <a:pt x="290" y="1"/>
                  </a:moveTo>
                  <a:cubicBezTo>
                    <a:pt x="199" y="16"/>
                    <a:pt x="108" y="77"/>
                    <a:pt x="1" y="168"/>
                  </a:cubicBezTo>
                  <a:cubicBezTo>
                    <a:pt x="92" y="152"/>
                    <a:pt x="199" y="77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6626925" y="3294225"/>
              <a:ext cx="400" cy="25"/>
            </a:xfrm>
            <a:custGeom>
              <a:rect b="b" l="l" r="r" t="t"/>
              <a:pathLst>
                <a:path extrusionOk="0" h="1" w="16">
                  <a:moveTo>
                    <a:pt x="15" y="1"/>
                  </a:moveTo>
                  <a:lnTo>
                    <a:pt x="1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6592825" y="2887150"/>
              <a:ext cx="504850" cy="407875"/>
            </a:xfrm>
            <a:custGeom>
              <a:rect b="b" l="l" r="r" t="t"/>
              <a:pathLst>
                <a:path extrusionOk="0" h="16315" w="20194">
                  <a:moveTo>
                    <a:pt x="14788" y="5803"/>
                  </a:moveTo>
                  <a:cubicBezTo>
                    <a:pt x="14785" y="5805"/>
                    <a:pt x="14783" y="5807"/>
                    <a:pt x="14781" y="5809"/>
                  </a:cubicBezTo>
                  <a:cubicBezTo>
                    <a:pt x="14784" y="5809"/>
                    <a:pt x="14786" y="5807"/>
                    <a:pt x="14788" y="5803"/>
                  </a:cubicBezTo>
                  <a:close/>
                  <a:moveTo>
                    <a:pt x="11597" y="8386"/>
                  </a:moveTo>
                  <a:lnTo>
                    <a:pt x="11597" y="8386"/>
                  </a:lnTo>
                  <a:cubicBezTo>
                    <a:pt x="11589" y="8389"/>
                    <a:pt x="11582" y="8393"/>
                    <a:pt x="11575" y="8397"/>
                  </a:cubicBezTo>
                  <a:lnTo>
                    <a:pt x="11575" y="8397"/>
                  </a:lnTo>
                  <a:cubicBezTo>
                    <a:pt x="11584" y="8394"/>
                    <a:pt x="11593" y="8390"/>
                    <a:pt x="11597" y="8386"/>
                  </a:cubicBezTo>
                  <a:close/>
                  <a:moveTo>
                    <a:pt x="19850" y="0"/>
                  </a:moveTo>
                  <a:cubicBezTo>
                    <a:pt x="19807" y="0"/>
                    <a:pt x="19687" y="69"/>
                    <a:pt x="19632" y="139"/>
                  </a:cubicBezTo>
                  <a:lnTo>
                    <a:pt x="19647" y="184"/>
                  </a:lnTo>
                  <a:cubicBezTo>
                    <a:pt x="19583" y="242"/>
                    <a:pt x="19562" y="251"/>
                    <a:pt x="19548" y="251"/>
                  </a:cubicBezTo>
                  <a:cubicBezTo>
                    <a:pt x="19542" y="251"/>
                    <a:pt x="19538" y="250"/>
                    <a:pt x="19532" y="250"/>
                  </a:cubicBezTo>
                  <a:cubicBezTo>
                    <a:pt x="19517" y="250"/>
                    <a:pt x="19496" y="257"/>
                    <a:pt x="19435" y="305"/>
                  </a:cubicBezTo>
                  <a:cubicBezTo>
                    <a:pt x="19405" y="260"/>
                    <a:pt x="19541" y="154"/>
                    <a:pt x="19662" y="63"/>
                  </a:cubicBezTo>
                  <a:lnTo>
                    <a:pt x="19662" y="63"/>
                  </a:lnTo>
                  <a:cubicBezTo>
                    <a:pt x="19541" y="139"/>
                    <a:pt x="19419" y="184"/>
                    <a:pt x="19389" y="260"/>
                  </a:cubicBezTo>
                  <a:cubicBezTo>
                    <a:pt x="19364" y="275"/>
                    <a:pt x="19349" y="280"/>
                    <a:pt x="19341" y="280"/>
                  </a:cubicBezTo>
                  <a:cubicBezTo>
                    <a:pt x="19324" y="280"/>
                    <a:pt x="19329" y="262"/>
                    <a:pt x="19309" y="262"/>
                  </a:cubicBezTo>
                  <a:cubicBezTo>
                    <a:pt x="19298" y="262"/>
                    <a:pt x="19277" y="269"/>
                    <a:pt x="19238" y="291"/>
                  </a:cubicBezTo>
                  <a:cubicBezTo>
                    <a:pt x="19147" y="366"/>
                    <a:pt x="19056" y="487"/>
                    <a:pt x="18934" y="533"/>
                  </a:cubicBezTo>
                  <a:cubicBezTo>
                    <a:pt x="18647" y="669"/>
                    <a:pt x="18571" y="867"/>
                    <a:pt x="18313" y="988"/>
                  </a:cubicBezTo>
                  <a:lnTo>
                    <a:pt x="18328" y="958"/>
                  </a:lnTo>
                  <a:lnTo>
                    <a:pt x="18328" y="958"/>
                  </a:lnTo>
                  <a:cubicBezTo>
                    <a:pt x="18237" y="988"/>
                    <a:pt x="18085" y="1140"/>
                    <a:pt x="17919" y="1215"/>
                  </a:cubicBezTo>
                  <a:cubicBezTo>
                    <a:pt x="17934" y="1210"/>
                    <a:pt x="17950" y="1207"/>
                    <a:pt x="17963" y="1207"/>
                  </a:cubicBezTo>
                  <a:cubicBezTo>
                    <a:pt x="17988" y="1207"/>
                    <a:pt x="17995" y="1220"/>
                    <a:pt x="17934" y="1261"/>
                  </a:cubicBezTo>
                  <a:cubicBezTo>
                    <a:pt x="17752" y="1366"/>
                    <a:pt x="17646" y="1473"/>
                    <a:pt x="17495" y="1534"/>
                  </a:cubicBezTo>
                  <a:lnTo>
                    <a:pt x="17404" y="1655"/>
                  </a:lnTo>
                  <a:cubicBezTo>
                    <a:pt x="16797" y="2064"/>
                    <a:pt x="14463" y="3777"/>
                    <a:pt x="13871" y="4232"/>
                  </a:cubicBezTo>
                  <a:lnTo>
                    <a:pt x="13887" y="4216"/>
                  </a:lnTo>
                  <a:lnTo>
                    <a:pt x="13887" y="4216"/>
                  </a:lnTo>
                  <a:cubicBezTo>
                    <a:pt x="12992" y="4883"/>
                    <a:pt x="11128" y="6248"/>
                    <a:pt x="10218" y="6976"/>
                  </a:cubicBezTo>
                  <a:cubicBezTo>
                    <a:pt x="10051" y="7052"/>
                    <a:pt x="9854" y="7204"/>
                    <a:pt x="9703" y="7309"/>
                  </a:cubicBezTo>
                  <a:cubicBezTo>
                    <a:pt x="9729" y="7296"/>
                    <a:pt x="9747" y="7290"/>
                    <a:pt x="9756" y="7290"/>
                  </a:cubicBezTo>
                  <a:cubicBezTo>
                    <a:pt x="9780" y="7290"/>
                    <a:pt x="9760" y="7322"/>
                    <a:pt x="9717" y="7355"/>
                  </a:cubicBezTo>
                  <a:cubicBezTo>
                    <a:pt x="9262" y="7689"/>
                    <a:pt x="9703" y="7400"/>
                    <a:pt x="9262" y="7764"/>
                  </a:cubicBezTo>
                  <a:cubicBezTo>
                    <a:pt x="8747" y="8204"/>
                    <a:pt x="6701" y="9704"/>
                    <a:pt x="6200" y="10038"/>
                  </a:cubicBezTo>
                  <a:cubicBezTo>
                    <a:pt x="5988" y="10280"/>
                    <a:pt x="5640" y="10478"/>
                    <a:pt x="5427" y="10705"/>
                  </a:cubicBezTo>
                  <a:lnTo>
                    <a:pt x="5442" y="10675"/>
                  </a:lnTo>
                  <a:lnTo>
                    <a:pt x="5442" y="10675"/>
                  </a:lnTo>
                  <a:cubicBezTo>
                    <a:pt x="5321" y="10781"/>
                    <a:pt x="4851" y="11099"/>
                    <a:pt x="4411" y="11463"/>
                  </a:cubicBezTo>
                  <a:cubicBezTo>
                    <a:pt x="3972" y="11796"/>
                    <a:pt x="3517" y="12160"/>
                    <a:pt x="3380" y="12281"/>
                  </a:cubicBezTo>
                  <a:lnTo>
                    <a:pt x="3426" y="12267"/>
                  </a:lnTo>
                  <a:lnTo>
                    <a:pt x="3426" y="12267"/>
                  </a:lnTo>
                  <a:cubicBezTo>
                    <a:pt x="3184" y="12509"/>
                    <a:pt x="3184" y="12419"/>
                    <a:pt x="2956" y="12570"/>
                  </a:cubicBezTo>
                  <a:cubicBezTo>
                    <a:pt x="3032" y="12600"/>
                    <a:pt x="2834" y="12827"/>
                    <a:pt x="2743" y="12904"/>
                  </a:cubicBezTo>
                  <a:lnTo>
                    <a:pt x="2743" y="12888"/>
                  </a:lnTo>
                  <a:cubicBezTo>
                    <a:pt x="2622" y="12995"/>
                    <a:pt x="2365" y="13282"/>
                    <a:pt x="2153" y="13464"/>
                  </a:cubicBezTo>
                  <a:lnTo>
                    <a:pt x="2137" y="13434"/>
                  </a:lnTo>
                  <a:cubicBezTo>
                    <a:pt x="1985" y="13601"/>
                    <a:pt x="1637" y="13874"/>
                    <a:pt x="1516" y="13979"/>
                  </a:cubicBezTo>
                  <a:cubicBezTo>
                    <a:pt x="1213" y="14192"/>
                    <a:pt x="712" y="14511"/>
                    <a:pt x="364" y="14874"/>
                  </a:cubicBezTo>
                  <a:lnTo>
                    <a:pt x="30" y="14980"/>
                  </a:lnTo>
                  <a:lnTo>
                    <a:pt x="0" y="15026"/>
                  </a:lnTo>
                  <a:cubicBezTo>
                    <a:pt x="0" y="15026"/>
                    <a:pt x="456" y="16285"/>
                    <a:pt x="1102" y="16285"/>
                  </a:cubicBezTo>
                  <a:cubicBezTo>
                    <a:pt x="1143" y="16285"/>
                    <a:pt x="1185" y="16280"/>
                    <a:pt x="1227" y="16269"/>
                  </a:cubicBezTo>
                  <a:lnTo>
                    <a:pt x="1243" y="16314"/>
                  </a:lnTo>
                  <a:lnTo>
                    <a:pt x="1334" y="16223"/>
                  </a:lnTo>
                  <a:cubicBezTo>
                    <a:pt x="1449" y="16146"/>
                    <a:pt x="1489" y="16080"/>
                    <a:pt x="1507" y="16080"/>
                  </a:cubicBezTo>
                  <a:cubicBezTo>
                    <a:pt x="1511" y="16080"/>
                    <a:pt x="1514" y="16083"/>
                    <a:pt x="1516" y="16087"/>
                  </a:cubicBezTo>
                  <a:lnTo>
                    <a:pt x="1349" y="16223"/>
                  </a:lnTo>
                  <a:cubicBezTo>
                    <a:pt x="1390" y="16195"/>
                    <a:pt x="1412" y="16185"/>
                    <a:pt x="1422" y="16185"/>
                  </a:cubicBezTo>
                  <a:cubicBezTo>
                    <a:pt x="1444" y="16185"/>
                    <a:pt x="1400" y="16241"/>
                    <a:pt x="1379" y="16284"/>
                  </a:cubicBezTo>
                  <a:cubicBezTo>
                    <a:pt x="1425" y="16239"/>
                    <a:pt x="1486" y="16209"/>
                    <a:pt x="1531" y="16178"/>
                  </a:cubicBezTo>
                  <a:cubicBezTo>
                    <a:pt x="1536" y="16169"/>
                    <a:pt x="1535" y="16165"/>
                    <a:pt x="1530" y="16165"/>
                  </a:cubicBezTo>
                  <a:cubicBezTo>
                    <a:pt x="1519" y="16165"/>
                    <a:pt x="1491" y="16183"/>
                    <a:pt x="1470" y="16193"/>
                  </a:cubicBezTo>
                  <a:cubicBezTo>
                    <a:pt x="1531" y="16118"/>
                    <a:pt x="1607" y="16027"/>
                    <a:pt x="1698" y="15966"/>
                  </a:cubicBezTo>
                  <a:cubicBezTo>
                    <a:pt x="1732" y="15940"/>
                    <a:pt x="1751" y="15933"/>
                    <a:pt x="1763" y="15933"/>
                  </a:cubicBezTo>
                  <a:cubicBezTo>
                    <a:pt x="1781" y="15933"/>
                    <a:pt x="1786" y="15948"/>
                    <a:pt x="1806" y="15948"/>
                  </a:cubicBezTo>
                  <a:cubicBezTo>
                    <a:pt x="1822" y="15948"/>
                    <a:pt x="1847" y="15939"/>
                    <a:pt x="1895" y="15905"/>
                  </a:cubicBezTo>
                  <a:cubicBezTo>
                    <a:pt x="2683" y="15299"/>
                    <a:pt x="3457" y="14737"/>
                    <a:pt x="4229" y="14086"/>
                  </a:cubicBezTo>
                  <a:cubicBezTo>
                    <a:pt x="4259" y="14086"/>
                    <a:pt x="4245" y="14116"/>
                    <a:pt x="4229" y="14131"/>
                  </a:cubicBezTo>
                  <a:cubicBezTo>
                    <a:pt x="4457" y="13935"/>
                    <a:pt x="4669" y="13767"/>
                    <a:pt x="4866" y="13571"/>
                  </a:cubicBezTo>
                  <a:cubicBezTo>
                    <a:pt x="4905" y="13555"/>
                    <a:pt x="4932" y="13551"/>
                    <a:pt x="4953" y="13551"/>
                  </a:cubicBezTo>
                  <a:cubicBezTo>
                    <a:pt x="4973" y="13551"/>
                    <a:pt x="4988" y="13555"/>
                    <a:pt x="5003" y="13555"/>
                  </a:cubicBezTo>
                  <a:cubicBezTo>
                    <a:pt x="4943" y="13555"/>
                    <a:pt x="6136" y="12570"/>
                    <a:pt x="6184" y="12570"/>
                  </a:cubicBezTo>
                  <a:cubicBezTo>
                    <a:pt x="6185" y="12570"/>
                    <a:pt x="6185" y="12570"/>
                    <a:pt x="6185" y="12570"/>
                  </a:cubicBezTo>
                  <a:lnTo>
                    <a:pt x="6155" y="12494"/>
                  </a:lnTo>
                  <a:cubicBezTo>
                    <a:pt x="6252" y="12421"/>
                    <a:pt x="6291" y="12409"/>
                    <a:pt x="6316" y="12409"/>
                  </a:cubicBezTo>
                  <a:cubicBezTo>
                    <a:pt x="6329" y="12409"/>
                    <a:pt x="6338" y="12412"/>
                    <a:pt x="6350" y="12412"/>
                  </a:cubicBezTo>
                  <a:cubicBezTo>
                    <a:pt x="6372" y="12412"/>
                    <a:pt x="6404" y="12400"/>
                    <a:pt x="6489" y="12328"/>
                  </a:cubicBezTo>
                  <a:cubicBezTo>
                    <a:pt x="6503" y="12176"/>
                    <a:pt x="6852" y="12055"/>
                    <a:pt x="6897" y="11948"/>
                  </a:cubicBezTo>
                  <a:cubicBezTo>
                    <a:pt x="6897" y="11949"/>
                    <a:pt x="6898" y="11950"/>
                    <a:pt x="6900" y="11950"/>
                  </a:cubicBezTo>
                  <a:cubicBezTo>
                    <a:pt x="6914" y="11950"/>
                    <a:pt x="6975" y="11910"/>
                    <a:pt x="7004" y="11910"/>
                  </a:cubicBezTo>
                  <a:cubicBezTo>
                    <a:pt x="7011" y="11910"/>
                    <a:pt x="7016" y="11913"/>
                    <a:pt x="7019" y="11918"/>
                  </a:cubicBezTo>
                  <a:cubicBezTo>
                    <a:pt x="7019" y="11842"/>
                    <a:pt x="7125" y="11827"/>
                    <a:pt x="7186" y="11751"/>
                  </a:cubicBezTo>
                  <a:cubicBezTo>
                    <a:pt x="7191" y="11741"/>
                    <a:pt x="7189" y="11738"/>
                    <a:pt x="7183" y="11738"/>
                  </a:cubicBezTo>
                  <a:cubicBezTo>
                    <a:pt x="7172" y="11738"/>
                    <a:pt x="7146" y="11751"/>
                    <a:pt x="7125" y="11751"/>
                  </a:cubicBezTo>
                  <a:lnTo>
                    <a:pt x="7277" y="11630"/>
                  </a:lnTo>
                  <a:cubicBezTo>
                    <a:pt x="7298" y="11614"/>
                    <a:pt x="7317" y="11607"/>
                    <a:pt x="7331" y="11607"/>
                  </a:cubicBezTo>
                  <a:cubicBezTo>
                    <a:pt x="7356" y="11607"/>
                    <a:pt x="7361" y="11631"/>
                    <a:pt x="7322" y="11661"/>
                  </a:cubicBezTo>
                  <a:cubicBezTo>
                    <a:pt x="7732" y="11372"/>
                    <a:pt x="9717" y="9932"/>
                    <a:pt x="10127" y="9583"/>
                  </a:cubicBezTo>
                  <a:cubicBezTo>
                    <a:pt x="10055" y="9583"/>
                    <a:pt x="9943" y="9691"/>
                    <a:pt x="9854" y="9691"/>
                  </a:cubicBezTo>
                  <a:cubicBezTo>
                    <a:pt x="9849" y="9691"/>
                    <a:pt x="9844" y="9691"/>
                    <a:pt x="9838" y="9690"/>
                  </a:cubicBezTo>
                  <a:cubicBezTo>
                    <a:pt x="9929" y="9583"/>
                    <a:pt x="10020" y="9583"/>
                    <a:pt x="10051" y="9508"/>
                  </a:cubicBezTo>
                  <a:cubicBezTo>
                    <a:pt x="10059" y="9512"/>
                    <a:pt x="10068" y="9514"/>
                    <a:pt x="10077" y="9514"/>
                  </a:cubicBezTo>
                  <a:cubicBezTo>
                    <a:pt x="10168" y="9514"/>
                    <a:pt x="10312" y="9340"/>
                    <a:pt x="10446" y="9340"/>
                  </a:cubicBezTo>
                  <a:cubicBezTo>
                    <a:pt x="10451" y="9340"/>
                    <a:pt x="10456" y="9340"/>
                    <a:pt x="10461" y="9340"/>
                  </a:cubicBezTo>
                  <a:lnTo>
                    <a:pt x="10461" y="9280"/>
                  </a:lnTo>
                  <a:lnTo>
                    <a:pt x="10536" y="9265"/>
                  </a:lnTo>
                  <a:cubicBezTo>
                    <a:pt x="11006" y="8825"/>
                    <a:pt x="10627" y="9144"/>
                    <a:pt x="11097" y="8825"/>
                  </a:cubicBezTo>
                  <a:cubicBezTo>
                    <a:pt x="11343" y="8637"/>
                    <a:pt x="11424" y="8476"/>
                    <a:pt x="11575" y="8397"/>
                  </a:cubicBezTo>
                  <a:lnTo>
                    <a:pt x="11575" y="8397"/>
                  </a:lnTo>
                  <a:cubicBezTo>
                    <a:pt x="11569" y="8398"/>
                    <a:pt x="11563" y="8399"/>
                    <a:pt x="11558" y="8399"/>
                  </a:cubicBezTo>
                  <a:cubicBezTo>
                    <a:pt x="11541" y="8399"/>
                    <a:pt x="11533" y="8389"/>
                    <a:pt x="11567" y="8356"/>
                  </a:cubicBezTo>
                  <a:cubicBezTo>
                    <a:pt x="11569" y="8358"/>
                    <a:pt x="11571" y="8359"/>
                    <a:pt x="11574" y="8359"/>
                  </a:cubicBezTo>
                  <a:cubicBezTo>
                    <a:pt x="11612" y="8359"/>
                    <a:pt x="11714" y="8203"/>
                    <a:pt x="11772" y="8203"/>
                  </a:cubicBezTo>
                  <a:cubicBezTo>
                    <a:pt x="11774" y="8203"/>
                    <a:pt x="11777" y="8203"/>
                    <a:pt x="11779" y="8204"/>
                  </a:cubicBezTo>
                  <a:cubicBezTo>
                    <a:pt x="11855" y="8158"/>
                    <a:pt x="12067" y="7992"/>
                    <a:pt x="11961" y="7992"/>
                  </a:cubicBezTo>
                  <a:cubicBezTo>
                    <a:pt x="11993" y="7992"/>
                    <a:pt x="12106" y="7933"/>
                    <a:pt x="12135" y="7933"/>
                  </a:cubicBezTo>
                  <a:cubicBezTo>
                    <a:pt x="12148" y="7933"/>
                    <a:pt x="12145" y="7944"/>
                    <a:pt x="12112" y="7976"/>
                  </a:cubicBezTo>
                  <a:cubicBezTo>
                    <a:pt x="12189" y="7931"/>
                    <a:pt x="12249" y="7885"/>
                    <a:pt x="12294" y="7840"/>
                  </a:cubicBezTo>
                  <a:lnTo>
                    <a:pt x="12294" y="7840"/>
                  </a:lnTo>
                  <a:lnTo>
                    <a:pt x="12203" y="7885"/>
                  </a:lnTo>
                  <a:cubicBezTo>
                    <a:pt x="12416" y="7719"/>
                    <a:pt x="12567" y="7673"/>
                    <a:pt x="12674" y="7521"/>
                  </a:cubicBezTo>
                  <a:lnTo>
                    <a:pt x="12674" y="7521"/>
                  </a:lnTo>
                  <a:lnTo>
                    <a:pt x="12567" y="7552"/>
                  </a:lnTo>
                  <a:cubicBezTo>
                    <a:pt x="12694" y="7468"/>
                    <a:pt x="12793" y="7384"/>
                    <a:pt x="12879" y="7384"/>
                  </a:cubicBezTo>
                  <a:cubicBezTo>
                    <a:pt x="12887" y="7384"/>
                    <a:pt x="12894" y="7384"/>
                    <a:pt x="12901" y="7385"/>
                  </a:cubicBezTo>
                  <a:lnTo>
                    <a:pt x="12779" y="7507"/>
                  </a:lnTo>
                  <a:cubicBezTo>
                    <a:pt x="13007" y="7339"/>
                    <a:pt x="13129" y="7248"/>
                    <a:pt x="13295" y="7082"/>
                  </a:cubicBezTo>
                  <a:lnTo>
                    <a:pt x="13295" y="7082"/>
                  </a:lnTo>
                  <a:lnTo>
                    <a:pt x="13220" y="7127"/>
                  </a:lnTo>
                  <a:cubicBezTo>
                    <a:pt x="13416" y="6900"/>
                    <a:pt x="14599" y="5975"/>
                    <a:pt x="14766" y="5748"/>
                  </a:cubicBezTo>
                  <a:lnTo>
                    <a:pt x="14766" y="5748"/>
                  </a:lnTo>
                  <a:lnTo>
                    <a:pt x="14645" y="5778"/>
                  </a:lnTo>
                  <a:lnTo>
                    <a:pt x="14795" y="5598"/>
                  </a:lnTo>
                  <a:lnTo>
                    <a:pt x="14795" y="5598"/>
                  </a:lnTo>
                  <a:cubicBezTo>
                    <a:pt x="14783" y="5616"/>
                    <a:pt x="14805" y="5771"/>
                    <a:pt x="14788" y="5803"/>
                  </a:cubicBezTo>
                  <a:lnTo>
                    <a:pt x="14788" y="5803"/>
                  </a:lnTo>
                  <a:cubicBezTo>
                    <a:pt x="15200" y="5487"/>
                    <a:pt x="17239" y="4003"/>
                    <a:pt x="17631" y="3777"/>
                  </a:cubicBezTo>
                  <a:cubicBezTo>
                    <a:pt x="17670" y="3759"/>
                    <a:pt x="17694" y="3752"/>
                    <a:pt x="17708" y="3752"/>
                  </a:cubicBezTo>
                  <a:cubicBezTo>
                    <a:pt x="17754" y="3752"/>
                    <a:pt x="17695" y="3826"/>
                    <a:pt x="17707" y="3838"/>
                  </a:cubicBezTo>
                  <a:cubicBezTo>
                    <a:pt x="17873" y="3686"/>
                    <a:pt x="17752" y="3731"/>
                    <a:pt x="17903" y="3626"/>
                  </a:cubicBezTo>
                  <a:cubicBezTo>
                    <a:pt x="17909" y="3624"/>
                    <a:pt x="17913" y="3623"/>
                    <a:pt x="17916" y="3623"/>
                  </a:cubicBezTo>
                  <a:cubicBezTo>
                    <a:pt x="17943" y="3623"/>
                    <a:pt x="17917" y="3672"/>
                    <a:pt x="17903" y="3686"/>
                  </a:cubicBezTo>
                  <a:cubicBezTo>
                    <a:pt x="17964" y="3640"/>
                    <a:pt x="18041" y="3610"/>
                    <a:pt x="18025" y="3580"/>
                  </a:cubicBezTo>
                  <a:lnTo>
                    <a:pt x="18025" y="3580"/>
                  </a:lnTo>
                  <a:cubicBezTo>
                    <a:pt x="18004" y="3590"/>
                    <a:pt x="17988" y="3594"/>
                    <a:pt x="17975" y="3594"/>
                  </a:cubicBezTo>
                  <a:cubicBezTo>
                    <a:pt x="17931" y="3594"/>
                    <a:pt x="17920" y="3546"/>
                    <a:pt x="17873" y="3535"/>
                  </a:cubicBezTo>
                  <a:lnTo>
                    <a:pt x="18071" y="3398"/>
                  </a:lnTo>
                  <a:lnTo>
                    <a:pt x="18085" y="3444"/>
                  </a:lnTo>
                  <a:cubicBezTo>
                    <a:pt x="18131" y="3414"/>
                    <a:pt x="18131" y="3276"/>
                    <a:pt x="18344" y="3155"/>
                  </a:cubicBezTo>
                  <a:cubicBezTo>
                    <a:pt x="18692" y="2943"/>
                    <a:pt x="19041" y="2670"/>
                    <a:pt x="19375" y="2443"/>
                  </a:cubicBezTo>
                  <a:lnTo>
                    <a:pt x="19375" y="2443"/>
                  </a:lnTo>
                  <a:cubicBezTo>
                    <a:pt x="19375" y="2474"/>
                    <a:pt x="19314" y="2534"/>
                    <a:pt x="19253" y="2595"/>
                  </a:cubicBezTo>
                  <a:cubicBezTo>
                    <a:pt x="19298" y="2565"/>
                    <a:pt x="19375" y="2518"/>
                    <a:pt x="19419" y="2504"/>
                  </a:cubicBezTo>
                  <a:lnTo>
                    <a:pt x="19419" y="2504"/>
                  </a:lnTo>
                  <a:cubicBezTo>
                    <a:pt x="19414" y="2505"/>
                    <a:pt x="19410" y="2505"/>
                    <a:pt x="19406" y="2505"/>
                  </a:cubicBezTo>
                  <a:cubicBezTo>
                    <a:pt x="19340" y="2505"/>
                    <a:pt x="19516" y="2396"/>
                    <a:pt x="19475" y="2396"/>
                  </a:cubicBezTo>
                  <a:cubicBezTo>
                    <a:pt x="19472" y="2396"/>
                    <a:pt x="19469" y="2396"/>
                    <a:pt x="19466" y="2397"/>
                  </a:cubicBezTo>
                  <a:cubicBezTo>
                    <a:pt x="19647" y="2155"/>
                    <a:pt x="20026" y="2003"/>
                    <a:pt x="20193" y="1807"/>
                  </a:cubicBezTo>
                  <a:cubicBezTo>
                    <a:pt x="20163" y="1716"/>
                    <a:pt x="19753" y="184"/>
                    <a:pt x="19692" y="93"/>
                  </a:cubicBezTo>
                  <a:cubicBezTo>
                    <a:pt x="19769" y="48"/>
                    <a:pt x="19829" y="2"/>
                    <a:pt x="19860" y="2"/>
                  </a:cubicBezTo>
                  <a:cubicBezTo>
                    <a:pt x="19857" y="1"/>
                    <a:pt x="19854" y="0"/>
                    <a:pt x="19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Google Shape;912;p50"/>
          <p:cNvSpPr/>
          <p:nvPr/>
        </p:nvSpPr>
        <p:spPr>
          <a:xfrm rot="10800000">
            <a:off x="-3842325" y="679025"/>
            <a:ext cx="782189" cy="899352"/>
          </a:xfrm>
          <a:custGeom>
            <a:rect b="b" l="l" r="r" t="t"/>
            <a:pathLst>
              <a:path extrusionOk="0" h="15045" w="13085">
                <a:moveTo>
                  <a:pt x="7892" y="1"/>
                </a:moveTo>
                <a:cubicBezTo>
                  <a:pt x="7590" y="1"/>
                  <a:pt x="7293" y="92"/>
                  <a:pt x="7050" y="255"/>
                </a:cubicBezTo>
                <a:cubicBezTo>
                  <a:pt x="6778" y="436"/>
                  <a:pt x="6565" y="679"/>
                  <a:pt x="6444" y="982"/>
                </a:cubicBezTo>
                <a:cubicBezTo>
                  <a:pt x="6232" y="1498"/>
                  <a:pt x="6277" y="2134"/>
                  <a:pt x="6474" y="2650"/>
                </a:cubicBezTo>
                <a:cubicBezTo>
                  <a:pt x="6596" y="2999"/>
                  <a:pt x="6808" y="3302"/>
                  <a:pt x="7020" y="3605"/>
                </a:cubicBezTo>
                <a:cubicBezTo>
                  <a:pt x="7217" y="3863"/>
                  <a:pt x="7429" y="4091"/>
                  <a:pt x="7657" y="4333"/>
                </a:cubicBezTo>
                <a:cubicBezTo>
                  <a:pt x="8005" y="4697"/>
                  <a:pt x="8354" y="5045"/>
                  <a:pt x="8702" y="5409"/>
                </a:cubicBezTo>
                <a:cubicBezTo>
                  <a:pt x="8779" y="5500"/>
                  <a:pt x="8839" y="5591"/>
                  <a:pt x="8915" y="5698"/>
                </a:cubicBezTo>
                <a:cubicBezTo>
                  <a:pt x="8824" y="5682"/>
                  <a:pt x="8733" y="5651"/>
                  <a:pt x="8657" y="5637"/>
                </a:cubicBezTo>
                <a:cubicBezTo>
                  <a:pt x="8506" y="5591"/>
                  <a:pt x="8369" y="5546"/>
                  <a:pt x="8233" y="5500"/>
                </a:cubicBezTo>
                <a:cubicBezTo>
                  <a:pt x="7399" y="5182"/>
                  <a:pt x="6641" y="4712"/>
                  <a:pt x="5838" y="4348"/>
                </a:cubicBezTo>
                <a:cubicBezTo>
                  <a:pt x="5579" y="4242"/>
                  <a:pt x="5322" y="4135"/>
                  <a:pt x="5064" y="4060"/>
                </a:cubicBezTo>
                <a:cubicBezTo>
                  <a:pt x="4882" y="4014"/>
                  <a:pt x="4700" y="4000"/>
                  <a:pt x="4518" y="3984"/>
                </a:cubicBezTo>
                <a:cubicBezTo>
                  <a:pt x="4352" y="3984"/>
                  <a:pt x="4185" y="4014"/>
                  <a:pt x="4033" y="4075"/>
                </a:cubicBezTo>
                <a:cubicBezTo>
                  <a:pt x="3806" y="4151"/>
                  <a:pt x="3609" y="4303"/>
                  <a:pt x="3473" y="4499"/>
                </a:cubicBezTo>
                <a:cubicBezTo>
                  <a:pt x="3412" y="4590"/>
                  <a:pt x="3366" y="4667"/>
                  <a:pt x="3321" y="4758"/>
                </a:cubicBezTo>
                <a:cubicBezTo>
                  <a:pt x="3275" y="4833"/>
                  <a:pt x="3245" y="4954"/>
                  <a:pt x="3214" y="5030"/>
                </a:cubicBezTo>
                <a:cubicBezTo>
                  <a:pt x="3169" y="5152"/>
                  <a:pt x="3154" y="5273"/>
                  <a:pt x="3139" y="5394"/>
                </a:cubicBezTo>
                <a:cubicBezTo>
                  <a:pt x="3123" y="5591"/>
                  <a:pt x="3123" y="5773"/>
                  <a:pt x="3123" y="5970"/>
                </a:cubicBezTo>
                <a:cubicBezTo>
                  <a:pt x="3139" y="6152"/>
                  <a:pt x="3184" y="6318"/>
                  <a:pt x="3214" y="6486"/>
                </a:cubicBezTo>
                <a:cubicBezTo>
                  <a:pt x="3275" y="6773"/>
                  <a:pt x="3412" y="7032"/>
                  <a:pt x="3548" y="7274"/>
                </a:cubicBezTo>
                <a:cubicBezTo>
                  <a:pt x="3837" y="7804"/>
                  <a:pt x="4200" y="8289"/>
                  <a:pt x="4564" y="8774"/>
                </a:cubicBezTo>
                <a:cubicBezTo>
                  <a:pt x="4761" y="9017"/>
                  <a:pt x="4958" y="9275"/>
                  <a:pt x="5140" y="9532"/>
                </a:cubicBezTo>
                <a:cubicBezTo>
                  <a:pt x="5231" y="9654"/>
                  <a:pt x="5322" y="9760"/>
                  <a:pt x="5397" y="9882"/>
                </a:cubicBezTo>
                <a:cubicBezTo>
                  <a:pt x="5171" y="9791"/>
                  <a:pt x="4943" y="9669"/>
                  <a:pt x="4730" y="9548"/>
                </a:cubicBezTo>
                <a:cubicBezTo>
                  <a:pt x="4488" y="9411"/>
                  <a:pt x="4261" y="9260"/>
                  <a:pt x="4033" y="9108"/>
                </a:cubicBezTo>
                <a:cubicBezTo>
                  <a:pt x="3639" y="8851"/>
                  <a:pt x="3230" y="8592"/>
                  <a:pt x="2790" y="8411"/>
                </a:cubicBezTo>
                <a:cubicBezTo>
                  <a:pt x="2638" y="8350"/>
                  <a:pt x="2472" y="8305"/>
                  <a:pt x="2305" y="8244"/>
                </a:cubicBezTo>
                <a:cubicBezTo>
                  <a:pt x="2093" y="8184"/>
                  <a:pt x="1880" y="8153"/>
                  <a:pt x="1653" y="8153"/>
                </a:cubicBezTo>
                <a:cubicBezTo>
                  <a:pt x="1516" y="8153"/>
                  <a:pt x="1381" y="8184"/>
                  <a:pt x="1244" y="8229"/>
                </a:cubicBezTo>
                <a:cubicBezTo>
                  <a:pt x="1108" y="8259"/>
                  <a:pt x="971" y="8335"/>
                  <a:pt x="849" y="8411"/>
                </a:cubicBezTo>
                <a:cubicBezTo>
                  <a:pt x="577" y="8578"/>
                  <a:pt x="380" y="8835"/>
                  <a:pt x="213" y="9093"/>
                </a:cubicBezTo>
                <a:cubicBezTo>
                  <a:pt x="107" y="9275"/>
                  <a:pt x="61" y="9488"/>
                  <a:pt x="31" y="9684"/>
                </a:cubicBezTo>
                <a:cubicBezTo>
                  <a:pt x="16" y="9851"/>
                  <a:pt x="0" y="10017"/>
                  <a:pt x="16" y="10185"/>
                </a:cubicBezTo>
                <a:cubicBezTo>
                  <a:pt x="31" y="10472"/>
                  <a:pt x="91" y="10745"/>
                  <a:pt x="168" y="11018"/>
                </a:cubicBezTo>
                <a:cubicBezTo>
                  <a:pt x="243" y="11291"/>
                  <a:pt x="364" y="11549"/>
                  <a:pt x="486" y="11806"/>
                </a:cubicBezTo>
                <a:cubicBezTo>
                  <a:pt x="577" y="12019"/>
                  <a:pt x="698" y="12201"/>
                  <a:pt x="819" y="12398"/>
                </a:cubicBezTo>
                <a:cubicBezTo>
                  <a:pt x="1153" y="12883"/>
                  <a:pt x="1532" y="13322"/>
                  <a:pt x="1971" y="13702"/>
                </a:cubicBezTo>
                <a:cubicBezTo>
                  <a:pt x="2426" y="14096"/>
                  <a:pt x="2881" y="14475"/>
                  <a:pt x="3321" y="14869"/>
                </a:cubicBezTo>
                <a:cubicBezTo>
                  <a:pt x="3460" y="14987"/>
                  <a:pt x="3631" y="15045"/>
                  <a:pt x="3800" y="15045"/>
                </a:cubicBezTo>
                <a:cubicBezTo>
                  <a:pt x="4000" y="15045"/>
                  <a:pt x="4197" y="14964"/>
                  <a:pt x="4336" y="14808"/>
                </a:cubicBezTo>
                <a:cubicBezTo>
                  <a:pt x="4579" y="14521"/>
                  <a:pt x="4564" y="14050"/>
                  <a:pt x="4261" y="13807"/>
                </a:cubicBezTo>
                <a:cubicBezTo>
                  <a:pt x="3927" y="13520"/>
                  <a:pt x="3594" y="13231"/>
                  <a:pt x="3260" y="12928"/>
                </a:cubicBezTo>
                <a:cubicBezTo>
                  <a:pt x="3154" y="12823"/>
                  <a:pt x="3018" y="12732"/>
                  <a:pt x="2911" y="12625"/>
                </a:cubicBezTo>
                <a:cubicBezTo>
                  <a:pt x="2790" y="12504"/>
                  <a:pt x="2669" y="12382"/>
                  <a:pt x="2563" y="12261"/>
                </a:cubicBezTo>
                <a:cubicBezTo>
                  <a:pt x="2411" y="12095"/>
                  <a:pt x="2274" y="11928"/>
                  <a:pt x="2153" y="11746"/>
                </a:cubicBezTo>
                <a:cubicBezTo>
                  <a:pt x="2032" y="11580"/>
                  <a:pt x="1941" y="11398"/>
                  <a:pt x="1850" y="11216"/>
                </a:cubicBezTo>
                <a:cubicBezTo>
                  <a:pt x="1729" y="10943"/>
                  <a:pt x="1638" y="10654"/>
                  <a:pt x="1563" y="10351"/>
                </a:cubicBezTo>
                <a:cubicBezTo>
                  <a:pt x="1547" y="10199"/>
                  <a:pt x="1532" y="10033"/>
                  <a:pt x="1532" y="9866"/>
                </a:cubicBezTo>
                <a:lnTo>
                  <a:pt x="1547" y="9805"/>
                </a:lnTo>
                <a:lnTo>
                  <a:pt x="1563" y="9775"/>
                </a:lnTo>
                <a:lnTo>
                  <a:pt x="1623" y="9684"/>
                </a:lnTo>
                <a:lnTo>
                  <a:pt x="1668" y="9654"/>
                </a:lnTo>
                <a:lnTo>
                  <a:pt x="1684" y="9654"/>
                </a:lnTo>
                <a:lnTo>
                  <a:pt x="1820" y="9700"/>
                </a:lnTo>
                <a:cubicBezTo>
                  <a:pt x="2108" y="9805"/>
                  <a:pt x="2381" y="9957"/>
                  <a:pt x="2654" y="10124"/>
                </a:cubicBezTo>
                <a:cubicBezTo>
                  <a:pt x="2790" y="10215"/>
                  <a:pt x="2927" y="10321"/>
                  <a:pt x="3079" y="10427"/>
                </a:cubicBezTo>
                <a:cubicBezTo>
                  <a:pt x="3321" y="10609"/>
                  <a:pt x="3578" y="10791"/>
                  <a:pt x="3851" y="10957"/>
                </a:cubicBezTo>
                <a:cubicBezTo>
                  <a:pt x="4033" y="11079"/>
                  <a:pt x="4231" y="11200"/>
                  <a:pt x="4427" y="11307"/>
                </a:cubicBezTo>
                <a:cubicBezTo>
                  <a:pt x="4548" y="11352"/>
                  <a:pt x="4655" y="11412"/>
                  <a:pt x="4776" y="11458"/>
                </a:cubicBezTo>
                <a:cubicBezTo>
                  <a:pt x="4943" y="11519"/>
                  <a:pt x="5094" y="11564"/>
                  <a:pt x="5276" y="11580"/>
                </a:cubicBezTo>
                <a:cubicBezTo>
                  <a:pt x="5383" y="11594"/>
                  <a:pt x="5488" y="11594"/>
                  <a:pt x="5610" y="11594"/>
                </a:cubicBezTo>
                <a:cubicBezTo>
                  <a:pt x="5747" y="11594"/>
                  <a:pt x="5883" y="11564"/>
                  <a:pt x="6020" y="11533"/>
                </a:cubicBezTo>
                <a:cubicBezTo>
                  <a:pt x="6155" y="11519"/>
                  <a:pt x="6277" y="11473"/>
                  <a:pt x="6383" y="11428"/>
                </a:cubicBezTo>
                <a:cubicBezTo>
                  <a:pt x="6610" y="11337"/>
                  <a:pt x="6747" y="11246"/>
                  <a:pt x="6913" y="11064"/>
                </a:cubicBezTo>
                <a:cubicBezTo>
                  <a:pt x="7050" y="10927"/>
                  <a:pt x="7126" y="10731"/>
                  <a:pt x="7186" y="10533"/>
                </a:cubicBezTo>
                <a:cubicBezTo>
                  <a:pt x="7232" y="10321"/>
                  <a:pt x="7186" y="10094"/>
                  <a:pt x="7141" y="9882"/>
                </a:cubicBezTo>
                <a:cubicBezTo>
                  <a:pt x="7095" y="9654"/>
                  <a:pt x="6944" y="9427"/>
                  <a:pt x="6822" y="9229"/>
                </a:cubicBezTo>
                <a:lnTo>
                  <a:pt x="6641" y="8956"/>
                </a:lnTo>
                <a:cubicBezTo>
                  <a:pt x="6368" y="8548"/>
                  <a:pt x="6064" y="8168"/>
                  <a:pt x="5777" y="7790"/>
                </a:cubicBezTo>
                <a:cubicBezTo>
                  <a:pt x="5443" y="7319"/>
                  <a:pt x="5094" y="6850"/>
                  <a:pt x="4821" y="6334"/>
                </a:cubicBezTo>
                <a:cubicBezTo>
                  <a:pt x="4761" y="6197"/>
                  <a:pt x="4716" y="6061"/>
                  <a:pt x="4685" y="5910"/>
                </a:cubicBezTo>
                <a:cubicBezTo>
                  <a:pt x="4670" y="5773"/>
                  <a:pt x="4655" y="5651"/>
                  <a:pt x="4655" y="5516"/>
                </a:cubicBezTo>
                <a:lnTo>
                  <a:pt x="4655" y="5516"/>
                </a:lnTo>
                <a:cubicBezTo>
                  <a:pt x="5034" y="5682"/>
                  <a:pt x="5383" y="5894"/>
                  <a:pt x="5731" y="6106"/>
                </a:cubicBezTo>
                <a:cubicBezTo>
                  <a:pt x="6111" y="6318"/>
                  <a:pt x="6489" y="6531"/>
                  <a:pt x="6883" y="6743"/>
                </a:cubicBezTo>
                <a:cubicBezTo>
                  <a:pt x="7141" y="6880"/>
                  <a:pt x="7414" y="6986"/>
                  <a:pt x="7702" y="7092"/>
                </a:cubicBezTo>
                <a:cubicBezTo>
                  <a:pt x="7899" y="7153"/>
                  <a:pt x="8112" y="7214"/>
                  <a:pt x="8308" y="7274"/>
                </a:cubicBezTo>
                <a:cubicBezTo>
                  <a:pt x="8566" y="7349"/>
                  <a:pt x="8854" y="7365"/>
                  <a:pt x="9127" y="7380"/>
                </a:cubicBezTo>
                <a:cubicBezTo>
                  <a:pt x="9278" y="7380"/>
                  <a:pt x="9446" y="7349"/>
                  <a:pt x="9582" y="7319"/>
                </a:cubicBezTo>
                <a:cubicBezTo>
                  <a:pt x="9733" y="7289"/>
                  <a:pt x="9870" y="7214"/>
                  <a:pt x="10006" y="7153"/>
                </a:cubicBezTo>
                <a:cubicBezTo>
                  <a:pt x="10097" y="7107"/>
                  <a:pt x="10218" y="7001"/>
                  <a:pt x="10279" y="6941"/>
                </a:cubicBezTo>
                <a:cubicBezTo>
                  <a:pt x="10355" y="6850"/>
                  <a:pt x="10416" y="6759"/>
                  <a:pt x="10477" y="6668"/>
                </a:cubicBezTo>
                <a:cubicBezTo>
                  <a:pt x="10521" y="6607"/>
                  <a:pt x="10568" y="6440"/>
                  <a:pt x="10568" y="6395"/>
                </a:cubicBezTo>
                <a:cubicBezTo>
                  <a:pt x="10598" y="6288"/>
                  <a:pt x="10598" y="6167"/>
                  <a:pt x="10612" y="6061"/>
                </a:cubicBezTo>
                <a:cubicBezTo>
                  <a:pt x="10612" y="6001"/>
                  <a:pt x="10598" y="5940"/>
                  <a:pt x="10582" y="5894"/>
                </a:cubicBezTo>
                <a:cubicBezTo>
                  <a:pt x="10568" y="5758"/>
                  <a:pt x="10537" y="5637"/>
                  <a:pt x="10491" y="5500"/>
                </a:cubicBezTo>
                <a:cubicBezTo>
                  <a:pt x="10477" y="5439"/>
                  <a:pt x="10461" y="5379"/>
                  <a:pt x="10431" y="5318"/>
                </a:cubicBezTo>
                <a:cubicBezTo>
                  <a:pt x="10355" y="5152"/>
                  <a:pt x="10264" y="4970"/>
                  <a:pt x="10173" y="4802"/>
                </a:cubicBezTo>
                <a:cubicBezTo>
                  <a:pt x="10022" y="4530"/>
                  <a:pt x="9794" y="4303"/>
                  <a:pt x="9597" y="4075"/>
                </a:cubicBezTo>
                <a:cubicBezTo>
                  <a:pt x="9248" y="3681"/>
                  <a:pt x="8884" y="3302"/>
                  <a:pt x="8536" y="2923"/>
                </a:cubicBezTo>
                <a:cubicBezTo>
                  <a:pt x="8324" y="2680"/>
                  <a:pt x="8126" y="2423"/>
                  <a:pt x="7975" y="2134"/>
                </a:cubicBezTo>
                <a:cubicBezTo>
                  <a:pt x="7944" y="2074"/>
                  <a:pt x="7930" y="1999"/>
                  <a:pt x="7899" y="1922"/>
                </a:cubicBezTo>
                <a:cubicBezTo>
                  <a:pt x="7899" y="1831"/>
                  <a:pt x="7884" y="1740"/>
                  <a:pt x="7884" y="1649"/>
                </a:cubicBezTo>
                <a:lnTo>
                  <a:pt x="7884" y="1649"/>
                </a:lnTo>
                <a:cubicBezTo>
                  <a:pt x="8005" y="1710"/>
                  <a:pt x="8126" y="1786"/>
                  <a:pt x="8233" y="1861"/>
                </a:cubicBezTo>
                <a:cubicBezTo>
                  <a:pt x="8385" y="1968"/>
                  <a:pt x="8551" y="2059"/>
                  <a:pt x="8702" y="2150"/>
                </a:cubicBezTo>
                <a:cubicBezTo>
                  <a:pt x="9021" y="2347"/>
                  <a:pt x="9339" y="2544"/>
                  <a:pt x="9658" y="2726"/>
                </a:cubicBezTo>
                <a:cubicBezTo>
                  <a:pt x="9976" y="2923"/>
                  <a:pt x="10340" y="3060"/>
                  <a:pt x="10689" y="3211"/>
                </a:cubicBezTo>
                <a:lnTo>
                  <a:pt x="11235" y="3438"/>
                </a:lnTo>
                <a:cubicBezTo>
                  <a:pt x="11370" y="3484"/>
                  <a:pt x="11522" y="3529"/>
                  <a:pt x="11674" y="3575"/>
                </a:cubicBezTo>
                <a:cubicBezTo>
                  <a:pt x="11841" y="3636"/>
                  <a:pt x="12023" y="3636"/>
                  <a:pt x="12205" y="3636"/>
                </a:cubicBezTo>
                <a:cubicBezTo>
                  <a:pt x="12599" y="3636"/>
                  <a:pt x="12963" y="3302"/>
                  <a:pt x="13038" y="2923"/>
                </a:cubicBezTo>
                <a:cubicBezTo>
                  <a:pt x="13084" y="2696"/>
                  <a:pt x="13038" y="2453"/>
                  <a:pt x="12902" y="2256"/>
                </a:cubicBezTo>
                <a:cubicBezTo>
                  <a:pt x="12856" y="2195"/>
                  <a:pt x="12811" y="2134"/>
                  <a:pt x="12751" y="2074"/>
                </a:cubicBezTo>
                <a:cubicBezTo>
                  <a:pt x="12629" y="1968"/>
                  <a:pt x="12492" y="1892"/>
                  <a:pt x="12341" y="1861"/>
                </a:cubicBezTo>
                <a:lnTo>
                  <a:pt x="12023" y="1770"/>
                </a:lnTo>
                <a:lnTo>
                  <a:pt x="11477" y="1544"/>
                </a:lnTo>
                <a:cubicBezTo>
                  <a:pt x="11279" y="1453"/>
                  <a:pt x="11053" y="1376"/>
                  <a:pt x="10840" y="1285"/>
                </a:cubicBezTo>
                <a:cubicBezTo>
                  <a:pt x="10416" y="1103"/>
                  <a:pt x="10022" y="877"/>
                  <a:pt x="9612" y="664"/>
                </a:cubicBezTo>
                <a:cubicBezTo>
                  <a:pt x="9430" y="558"/>
                  <a:pt x="9233" y="467"/>
                  <a:pt x="9052" y="376"/>
                </a:cubicBezTo>
                <a:cubicBezTo>
                  <a:pt x="8763" y="224"/>
                  <a:pt x="8490" y="88"/>
                  <a:pt x="8172" y="28"/>
                </a:cubicBezTo>
                <a:cubicBezTo>
                  <a:pt x="8079" y="10"/>
                  <a:pt x="7985" y="1"/>
                  <a:pt x="7892" y="1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50"/>
          <p:cNvSpPr/>
          <p:nvPr/>
        </p:nvSpPr>
        <p:spPr>
          <a:xfrm>
            <a:off x="-1260006" y="-518294"/>
            <a:ext cx="1137068" cy="972940"/>
          </a:xfrm>
          <a:custGeom>
            <a:rect b="b" l="l" r="r" t="t"/>
            <a:pathLst>
              <a:path extrusionOk="0" h="14399" w="16828">
                <a:moveTo>
                  <a:pt x="8724" y="1694"/>
                </a:moveTo>
                <a:cubicBezTo>
                  <a:pt x="9983" y="1694"/>
                  <a:pt x="11234" y="1977"/>
                  <a:pt x="12326" y="2558"/>
                </a:cubicBezTo>
                <a:cubicBezTo>
                  <a:pt x="14251" y="3589"/>
                  <a:pt x="15055" y="4969"/>
                  <a:pt x="15085" y="6363"/>
                </a:cubicBezTo>
                <a:cubicBezTo>
                  <a:pt x="15155" y="9463"/>
                  <a:pt x="11389" y="12698"/>
                  <a:pt x="7555" y="12698"/>
                </a:cubicBezTo>
                <a:cubicBezTo>
                  <a:pt x="6420" y="12698"/>
                  <a:pt x="5279" y="12415"/>
                  <a:pt x="4231" y="11760"/>
                </a:cubicBezTo>
                <a:cubicBezTo>
                  <a:pt x="2638" y="10774"/>
                  <a:pt x="1775" y="9137"/>
                  <a:pt x="1729" y="7470"/>
                </a:cubicBezTo>
                <a:cubicBezTo>
                  <a:pt x="1714" y="6166"/>
                  <a:pt x="2183" y="4862"/>
                  <a:pt x="3230" y="3831"/>
                </a:cubicBezTo>
                <a:cubicBezTo>
                  <a:pt x="4652" y="2428"/>
                  <a:pt x="6697" y="1694"/>
                  <a:pt x="8724" y="1694"/>
                </a:cubicBezTo>
                <a:close/>
                <a:moveTo>
                  <a:pt x="8721" y="1"/>
                </a:moveTo>
                <a:cubicBezTo>
                  <a:pt x="6249" y="1"/>
                  <a:pt x="3772" y="913"/>
                  <a:pt x="2047" y="2618"/>
                </a:cubicBezTo>
                <a:cubicBezTo>
                  <a:pt x="713" y="3938"/>
                  <a:pt x="0" y="5666"/>
                  <a:pt x="46" y="7500"/>
                </a:cubicBezTo>
                <a:cubicBezTo>
                  <a:pt x="91" y="9820"/>
                  <a:pt x="1320" y="11942"/>
                  <a:pt x="3335" y="13200"/>
                </a:cubicBezTo>
                <a:cubicBezTo>
                  <a:pt x="4618" y="14000"/>
                  <a:pt x="6073" y="14399"/>
                  <a:pt x="7575" y="14399"/>
                </a:cubicBezTo>
                <a:cubicBezTo>
                  <a:pt x="9146" y="14399"/>
                  <a:pt x="10768" y="13963"/>
                  <a:pt x="12296" y="13094"/>
                </a:cubicBezTo>
                <a:cubicBezTo>
                  <a:pt x="15069" y="11502"/>
                  <a:pt x="16828" y="8850"/>
                  <a:pt x="16783" y="6333"/>
                </a:cubicBezTo>
                <a:cubicBezTo>
                  <a:pt x="16753" y="5074"/>
                  <a:pt x="16237" y="2740"/>
                  <a:pt x="13114" y="1072"/>
                </a:cubicBezTo>
                <a:cubicBezTo>
                  <a:pt x="11771" y="349"/>
                  <a:pt x="10247" y="1"/>
                  <a:pt x="8721" y="1"/>
                </a:cubicBezTo>
                <a:close/>
              </a:path>
            </a:pathLst>
          </a:cu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50"/>
          <p:cNvSpPr txBox="1"/>
          <p:nvPr>
            <p:ph idx="4294967295" type="subTitle"/>
          </p:nvPr>
        </p:nvSpPr>
        <p:spPr>
          <a:xfrm>
            <a:off x="837875" y="1809875"/>
            <a:ext cx="25890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 fato, o “Churn” consegue nos mostrar em termos de valores percentuais quais estados </a:t>
            </a:r>
            <a:r>
              <a:rPr lang="en"/>
              <a:t>têm</a:t>
            </a:r>
            <a:r>
              <a:rPr lang="en"/>
              <a:t> uma maior perda de clientes.</a:t>
            </a:r>
            <a:endParaRPr/>
          </a:p>
        </p:txBody>
      </p:sp>
      <p:pic>
        <p:nvPicPr>
          <p:cNvPr id="915" name="Google Shape;91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875" y="1469250"/>
            <a:ext cx="4913550" cy="26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51"/>
          <p:cNvSpPr txBox="1"/>
          <p:nvPr>
            <p:ph type="title"/>
          </p:nvPr>
        </p:nvSpPr>
        <p:spPr>
          <a:xfrm>
            <a:off x="275400" y="454639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Ticket médio por estado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grpSp>
        <p:nvGrpSpPr>
          <p:cNvPr id="921" name="Google Shape;921;p51"/>
          <p:cNvGrpSpPr/>
          <p:nvPr/>
        </p:nvGrpSpPr>
        <p:grpSpPr>
          <a:xfrm>
            <a:off x="-2435056" y="1034802"/>
            <a:ext cx="1137058" cy="1113643"/>
            <a:chOff x="6414675" y="2629475"/>
            <a:chExt cx="683000" cy="668975"/>
          </a:xfrm>
        </p:grpSpPr>
        <p:sp>
          <p:nvSpPr>
            <p:cNvPr id="922" name="Google Shape;922;p51"/>
            <p:cNvSpPr/>
            <p:nvPr/>
          </p:nvSpPr>
          <p:spPr>
            <a:xfrm>
              <a:off x="6437425" y="3007350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0"/>
                  </a:moveTo>
                  <a:lnTo>
                    <a:pt x="288" y="0"/>
                  </a:lnTo>
                  <a:cubicBezTo>
                    <a:pt x="182" y="15"/>
                    <a:pt x="91" y="61"/>
                    <a:pt x="1" y="136"/>
                  </a:cubicBezTo>
                  <a:cubicBezTo>
                    <a:pt x="76" y="136"/>
                    <a:pt x="182" y="61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1"/>
            <p:cNvSpPr/>
            <p:nvPr/>
          </p:nvSpPr>
          <p:spPr>
            <a:xfrm>
              <a:off x="6444600" y="3007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6414675" y="2629475"/>
              <a:ext cx="474550" cy="378250"/>
            </a:xfrm>
            <a:custGeom>
              <a:rect b="b" l="l" r="r" t="t"/>
              <a:pathLst>
                <a:path extrusionOk="0" h="15130" w="18982">
                  <a:moveTo>
                    <a:pt x="16817" y="1158"/>
                  </a:moveTo>
                  <a:lnTo>
                    <a:pt x="16817" y="1158"/>
                  </a:lnTo>
                  <a:cubicBezTo>
                    <a:pt x="16811" y="1161"/>
                    <a:pt x="16804" y="1164"/>
                    <a:pt x="16798" y="1168"/>
                  </a:cubicBezTo>
                  <a:cubicBezTo>
                    <a:pt x="16805" y="1165"/>
                    <a:pt x="16811" y="1162"/>
                    <a:pt x="16817" y="1158"/>
                  </a:cubicBezTo>
                  <a:close/>
                  <a:moveTo>
                    <a:pt x="14016" y="5589"/>
                  </a:moveTo>
                  <a:cubicBezTo>
                    <a:pt x="14013" y="5591"/>
                    <a:pt x="14011" y="5593"/>
                    <a:pt x="14009" y="5595"/>
                  </a:cubicBezTo>
                  <a:cubicBezTo>
                    <a:pt x="14012" y="5595"/>
                    <a:pt x="14014" y="5593"/>
                    <a:pt x="14016" y="5589"/>
                  </a:cubicBezTo>
                  <a:close/>
                  <a:moveTo>
                    <a:pt x="11082" y="8051"/>
                  </a:moveTo>
                  <a:cubicBezTo>
                    <a:pt x="11076" y="8054"/>
                    <a:pt x="11070" y="8057"/>
                    <a:pt x="11064" y="8060"/>
                  </a:cubicBezTo>
                  <a:lnTo>
                    <a:pt x="11064" y="8060"/>
                  </a:lnTo>
                  <a:cubicBezTo>
                    <a:pt x="11072" y="8058"/>
                    <a:pt x="11079" y="8054"/>
                    <a:pt x="11082" y="8051"/>
                  </a:cubicBezTo>
                  <a:close/>
                  <a:moveTo>
                    <a:pt x="18602" y="0"/>
                  </a:moveTo>
                  <a:cubicBezTo>
                    <a:pt x="18571" y="0"/>
                    <a:pt x="18435" y="77"/>
                    <a:pt x="18389" y="137"/>
                  </a:cubicBezTo>
                  <a:lnTo>
                    <a:pt x="18405" y="182"/>
                  </a:lnTo>
                  <a:cubicBezTo>
                    <a:pt x="18347" y="234"/>
                    <a:pt x="18330" y="241"/>
                    <a:pt x="18318" y="241"/>
                  </a:cubicBezTo>
                  <a:cubicBezTo>
                    <a:pt x="18313" y="241"/>
                    <a:pt x="18309" y="240"/>
                    <a:pt x="18303" y="240"/>
                  </a:cubicBezTo>
                  <a:cubicBezTo>
                    <a:pt x="18289" y="240"/>
                    <a:pt x="18267" y="247"/>
                    <a:pt x="18207" y="289"/>
                  </a:cubicBezTo>
                  <a:cubicBezTo>
                    <a:pt x="18177" y="259"/>
                    <a:pt x="18298" y="152"/>
                    <a:pt x="18420" y="61"/>
                  </a:cubicBezTo>
                  <a:lnTo>
                    <a:pt x="18420" y="61"/>
                  </a:lnTo>
                  <a:cubicBezTo>
                    <a:pt x="18314" y="137"/>
                    <a:pt x="18177" y="182"/>
                    <a:pt x="18163" y="259"/>
                  </a:cubicBezTo>
                  <a:cubicBezTo>
                    <a:pt x="18140" y="272"/>
                    <a:pt x="18126" y="276"/>
                    <a:pt x="18117" y="276"/>
                  </a:cubicBezTo>
                  <a:cubicBezTo>
                    <a:pt x="18095" y="276"/>
                    <a:pt x="18103" y="248"/>
                    <a:pt x="18077" y="248"/>
                  </a:cubicBezTo>
                  <a:cubicBezTo>
                    <a:pt x="18065" y="248"/>
                    <a:pt x="18045" y="254"/>
                    <a:pt x="18011" y="273"/>
                  </a:cubicBezTo>
                  <a:cubicBezTo>
                    <a:pt x="17935" y="349"/>
                    <a:pt x="17859" y="471"/>
                    <a:pt x="17738" y="516"/>
                  </a:cubicBezTo>
                  <a:lnTo>
                    <a:pt x="17738" y="501"/>
                  </a:lnTo>
                  <a:cubicBezTo>
                    <a:pt x="17465" y="637"/>
                    <a:pt x="17405" y="819"/>
                    <a:pt x="17162" y="940"/>
                  </a:cubicBezTo>
                  <a:lnTo>
                    <a:pt x="17177" y="910"/>
                  </a:lnTo>
                  <a:lnTo>
                    <a:pt x="17177" y="910"/>
                  </a:lnTo>
                  <a:cubicBezTo>
                    <a:pt x="17089" y="939"/>
                    <a:pt x="16961" y="1079"/>
                    <a:pt x="16817" y="1158"/>
                  </a:cubicBezTo>
                  <a:lnTo>
                    <a:pt x="16817" y="1158"/>
                  </a:lnTo>
                  <a:cubicBezTo>
                    <a:pt x="16826" y="1155"/>
                    <a:pt x="16835" y="1153"/>
                    <a:pt x="16842" y="1153"/>
                  </a:cubicBezTo>
                  <a:cubicBezTo>
                    <a:pt x="16867" y="1153"/>
                    <a:pt x="16873" y="1173"/>
                    <a:pt x="16813" y="1213"/>
                  </a:cubicBezTo>
                  <a:cubicBezTo>
                    <a:pt x="16647" y="1304"/>
                    <a:pt x="16556" y="1411"/>
                    <a:pt x="16404" y="1456"/>
                  </a:cubicBezTo>
                  <a:lnTo>
                    <a:pt x="16328" y="1577"/>
                  </a:lnTo>
                  <a:cubicBezTo>
                    <a:pt x="15767" y="1971"/>
                    <a:pt x="13599" y="3608"/>
                    <a:pt x="13069" y="4033"/>
                  </a:cubicBezTo>
                  <a:lnTo>
                    <a:pt x="13083" y="4018"/>
                  </a:lnTo>
                  <a:lnTo>
                    <a:pt x="13083" y="4018"/>
                  </a:lnTo>
                  <a:cubicBezTo>
                    <a:pt x="12265" y="4669"/>
                    <a:pt x="10537" y="5959"/>
                    <a:pt x="9718" y="6656"/>
                  </a:cubicBezTo>
                  <a:cubicBezTo>
                    <a:pt x="9552" y="6717"/>
                    <a:pt x="9370" y="6868"/>
                    <a:pt x="9233" y="6959"/>
                  </a:cubicBezTo>
                  <a:cubicBezTo>
                    <a:pt x="9259" y="6946"/>
                    <a:pt x="9277" y="6940"/>
                    <a:pt x="9287" y="6940"/>
                  </a:cubicBezTo>
                  <a:cubicBezTo>
                    <a:pt x="9311" y="6940"/>
                    <a:pt x="9291" y="6972"/>
                    <a:pt x="9249" y="7004"/>
                  </a:cubicBezTo>
                  <a:cubicBezTo>
                    <a:pt x="8824" y="7323"/>
                    <a:pt x="9233" y="7050"/>
                    <a:pt x="8824" y="7384"/>
                  </a:cubicBezTo>
                  <a:cubicBezTo>
                    <a:pt x="8353" y="7792"/>
                    <a:pt x="6429" y="9157"/>
                    <a:pt x="5974" y="9460"/>
                  </a:cubicBezTo>
                  <a:cubicBezTo>
                    <a:pt x="5776" y="9688"/>
                    <a:pt x="5443" y="9854"/>
                    <a:pt x="5246" y="10066"/>
                  </a:cubicBezTo>
                  <a:lnTo>
                    <a:pt x="5246" y="10066"/>
                  </a:lnTo>
                  <a:lnTo>
                    <a:pt x="5261" y="10036"/>
                  </a:lnTo>
                  <a:lnTo>
                    <a:pt x="5261" y="10036"/>
                  </a:lnTo>
                  <a:cubicBezTo>
                    <a:pt x="5140" y="10143"/>
                    <a:pt x="4715" y="10446"/>
                    <a:pt x="4291" y="10733"/>
                  </a:cubicBezTo>
                  <a:cubicBezTo>
                    <a:pt x="3866" y="11022"/>
                    <a:pt x="3427" y="11325"/>
                    <a:pt x="3290" y="11431"/>
                  </a:cubicBezTo>
                  <a:lnTo>
                    <a:pt x="3336" y="11416"/>
                  </a:lnTo>
                  <a:lnTo>
                    <a:pt x="3336" y="11416"/>
                  </a:lnTo>
                  <a:cubicBezTo>
                    <a:pt x="3094" y="11628"/>
                    <a:pt x="3094" y="11537"/>
                    <a:pt x="2881" y="11659"/>
                  </a:cubicBezTo>
                  <a:cubicBezTo>
                    <a:pt x="2942" y="11704"/>
                    <a:pt x="2744" y="11886"/>
                    <a:pt x="2669" y="11962"/>
                  </a:cubicBezTo>
                  <a:lnTo>
                    <a:pt x="2669" y="11946"/>
                  </a:lnTo>
                  <a:cubicBezTo>
                    <a:pt x="2548" y="12037"/>
                    <a:pt x="2289" y="12295"/>
                    <a:pt x="2093" y="12447"/>
                  </a:cubicBezTo>
                  <a:lnTo>
                    <a:pt x="2077" y="12401"/>
                  </a:lnTo>
                  <a:cubicBezTo>
                    <a:pt x="1926" y="12568"/>
                    <a:pt x="1592" y="12781"/>
                    <a:pt x="1471" y="12872"/>
                  </a:cubicBezTo>
                  <a:cubicBezTo>
                    <a:pt x="1168" y="13053"/>
                    <a:pt x="683" y="13296"/>
                    <a:pt x="334" y="13614"/>
                  </a:cubicBezTo>
                  <a:lnTo>
                    <a:pt x="31" y="13674"/>
                  </a:lnTo>
                  <a:lnTo>
                    <a:pt x="1" y="13721"/>
                  </a:lnTo>
                  <a:cubicBezTo>
                    <a:pt x="1" y="13721"/>
                    <a:pt x="357" y="15104"/>
                    <a:pt x="1001" y="15104"/>
                  </a:cubicBezTo>
                  <a:cubicBezTo>
                    <a:pt x="1021" y="15104"/>
                    <a:pt x="1042" y="15102"/>
                    <a:pt x="1062" y="15099"/>
                  </a:cubicBezTo>
                  <a:lnTo>
                    <a:pt x="1077" y="15130"/>
                  </a:lnTo>
                  <a:lnTo>
                    <a:pt x="1168" y="15055"/>
                  </a:lnTo>
                  <a:cubicBezTo>
                    <a:pt x="1283" y="15003"/>
                    <a:pt x="1323" y="14941"/>
                    <a:pt x="1341" y="14941"/>
                  </a:cubicBezTo>
                  <a:cubicBezTo>
                    <a:pt x="1345" y="14941"/>
                    <a:pt x="1347" y="14943"/>
                    <a:pt x="1350" y="14948"/>
                  </a:cubicBezTo>
                  <a:lnTo>
                    <a:pt x="1183" y="15069"/>
                  </a:lnTo>
                  <a:cubicBezTo>
                    <a:pt x="1220" y="15046"/>
                    <a:pt x="1239" y="15037"/>
                    <a:pt x="1246" y="15037"/>
                  </a:cubicBezTo>
                  <a:cubicBezTo>
                    <a:pt x="1262" y="15037"/>
                    <a:pt x="1219" y="15083"/>
                    <a:pt x="1198" y="15115"/>
                  </a:cubicBezTo>
                  <a:cubicBezTo>
                    <a:pt x="1259" y="15085"/>
                    <a:pt x="1305" y="15055"/>
                    <a:pt x="1350" y="15039"/>
                  </a:cubicBezTo>
                  <a:cubicBezTo>
                    <a:pt x="1355" y="15029"/>
                    <a:pt x="1353" y="15025"/>
                    <a:pt x="1348" y="15025"/>
                  </a:cubicBezTo>
                  <a:cubicBezTo>
                    <a:pt x="1338" y="15025"/>
                    <a:pt x="1314" y="15039"/>
                    <a:pt x="1305" y="15039"/>
                  </a:cubicBezTo>
                  <a:cubicBezTo>
                    <a:pt x="1365" y="14978"/>
                    <a:pt x="1426" y="14887"/>
                    <a:pt x="1517" y="14842"/>
                  </a:cubicBezTo>
                  <a:cubicBezTo>
                    <a:pt x="1550" y="14824"/>
                    <a:pt x="1569" y="14818"/>
                    <a:pt x="1582" y="14818"/>
                  </a:cubicBezTo>
                  <a:cubicBezTo>
                    <a:pt x="1606" y="14818"/>
                    <a:pt x="1608" y="14839"/>
                    <a:pt x="1629" y="14839"/>
                  </a:cubicBezTo>
                  <a:cubicBezTo>
                    <a:pt x="1643" y="14839"/>
                    <a:pt x="1667" y="14829"/>
                    <a:pt x="1713" y="14796"/>
                  </a:cubicBezTo>
                  <a:cubicBezTo>
                    <a:pt x="2502" y="14297"/>
                    <a:pt x="3275" y="13811"/>
                    <a:pt x="4048" y="13266"/>
                  </a:cubicBezTo>
                  <a:cubicBezTo>
                    <a:pt x="4078" y="13266"/>
                    <a:pt x="4064" y="13280"/>
                    <a:pt x="4048" y="13296"/>
                  </a:cubicBezTo>
                  <a:cubicBezTo>
                    <a:pt x="4260" y="13129"/>
                    <a:pt x="4473" y="12977"/>
                    <a:pt x="4685" y="12825"/>
                  </a:cubicBezTo>
                  <a:cubicBezTo>
                    <a:pt x="4714" y="12811"/>
                    <a:pt x="4737" y="12807"/>
                    <a:pt x="4756" y="12807"/>
                  </a:cubicBezTo>
                  <a:cubicBezTo>
                    <a:pt x="4775" y="12807"/>
                    <a:pt x="4791" y="12811"/>
                    <a:pt x="4806" y="12811"/>
                  </a:cubicBezTo>
                  <a:cubicBezTo>
                    <a:pt x="4776" y="12811"/>
                    <a:pt x="5079" y="12599"/>
                    <a:pt x="5368" y="12386"/>
                  </a:cubicBezTo>
                  <a:cubicBezTo>
                    <a:pt x="5519" y="12280"/>
                    <a:pt x="5671" y="12158"/>
                    <a:pt x="5776" y="12083"/>
                  </a:cubicBezTo>
                  <a:cubicBezTo>
                    <a:pt x="5898" y="11992"/>
                    <a:pt x="5974" y="11932"/>
                    <a:pt x="5974" y="11932"/>
                  </a:cubicBezTo>
                  <a:lnTo>
                    <a:pt x="5958" y="11871"/>
                  </a:lnTo>
                  <a:cubicBezTo>
                    <a:pt x="6042" y="11805"/>
                    <a:pt x="6077" y="11793"/>
                    <a:pt x="6099" y="11793"/>
                  </a:cubicBezTo>
                  <a:cubicBezTo>
                    <a:pt x="6111" y="11793"/>
                    <a:pt x="6120" y="11796"/>
                    <a:pt x="6132" y="11796"/>
                  </a:cubicBezTo>
                  <a:cubicBezTo>
                    <a:pt x="6153" y="11796"/>
                    <a:pt x="6184" y="11785"/>
                    <a:pt x="6261" y="11719"/>
                  </a:cubicBezTo>
                  <a:cubicBezTo>
                    <a:pt x="6277" y="11568"/>
                    <a:pt x="6611" y="11477"/>
                    <a:pt x="6656" y="11370"/>
                  </a:cubicBezTo>
                  <a:cubicBezTo>
                    <a:pt x="6656" y="11372"/>
                    <a:pt x="6657" y="11372"/>
                    <a:pt x="6658" y="11372"/>
                  </a:cubicBezTo>
                  <a:cubicBezTo>
                    <a:pt x="6672" y="11372"/>
                    <a:pt x="6733" y="11333"/>
                    <a:pt x="6763" y="11333"/>
                  </a:cubicBezTo>
                  <a:cubicBezTo>
                    <a:pt x="6769" y="11333"/>
                    <a:pt x="6774" y="11335"/>
                    <a:pt x="6777" y="11340"/>
                  </a:cubicBezTo>
                  <a:cubicBezTo>
                    <a:pt x="6777" y="11265"/>
                    <a:pt x="6868" y="11249"/>
                    <a:pt x="6928" y="11188"/>
                  </a:cubicBezTo>
                  <a:cubicBezTo>
                    <a:pt x="6934" y="11178"/>
                    <a:pt x="6932" y="11175"/>
                    <a:pt x="6926" y="11175"/>
                  </a:cubicBezTo>
                  <a:cubicBezTo>
                    <a:pt x="6915" y="11175"/>
                    <a:pt x="6888" y="11188"/>
                    <a:pt x="6868" y="11188"/>
                  </a:cubicBezTo>
                  <a:lnTo>
                    <a:pt x="7005" y="11067"/>
                  </a:lnTo>
                  <a:cubicBezTo>
                    <a:pt x="7031" y="11056"/>
                    <a:pt x="7052" y="11051"/>
                    <a:pt x="7066" y="11051"/>
                  </a:cubicBezTo>
                  <a:cubicBezTo>
                    <a:pt x="7090" y="11051"/>
                    <a:pt x="7089" y="11068"/>
                    <a:pt x="7050" y="11097"/>
                  </a:cubicBezTo>
                  <a:cubicBezTo>
                    <a:pt x="7444" y="10840"/>
                    <a:pt x="9324" y="9506"/>
                    <a:pt x="9718" y="9173"/>
                  </a:cubicBezTo>
                  <a:lnTo>
                    <a:pt x="9718" y="9173"/>
                  </a:lnTo>
                  <a:cubicBezTo>
                    <a:pt x="9648" y="9186"/>
                    <a:pt x="9550" y="9280"/>
                    <a:pt x="9464" y="9280"/>
                  </a:cubicBezTo>
                  <a:cubicBezTo>
                    <a:pt x="9458" y="9280"/>
                    <a:pt x="9451" y="9279"/>
                    <a:pt x="9445" y="9278"/>
                  </a:cubicBezTo>
                  <a:cubicBezTo>
                    <a:pt x="9521" y="9173"/>
                    <a:pt x="9612" y="9173"/>
                    <a:pt x="9627" y="9112"/>
                  </a:cubicBezTo>
                  <a:cubicBezTo>
                    <a:pt x="9637" y="9116"/>
                    <a:pt x="9648" y="9118"/>
                    <a:pt x="9659" y="9118"/>
                  </a:cubicBezTo>
                  <a:cubicBezTo>
                    <a:pt x="9759" y="9118"/>
                    <a:pt x="9889" y="8959"/>
                    <a:pt x="10021" y="8959"/>
                  </a:cubicBezTo>
                  <a:cubicBezTo>
                    <a:pt x="10026" y="8959"/>
                    <a:pt x="10031" y="8960"/>
                    <a:pt x="10037" y="8960"/>
                  </a:cubicBezTo>
                  <a:lnTo>
                    <a:pt x="10021" y="8900"/>
                  </a:lnTo>
                  <a:lnTo>
                    <a:pt x="10097" y="8884"/>
                  </a:lnTo>
                  <a:cubicBezTo>
                    <a:pt x="10552" y="8475"/>
                    <a:pt x="10203" y="8778"/>
                    <a:pt x="10627" y="8475"/>
                  </a:cubicBezTo>
                  <a:cubicBezTo>
                    <a:pt x="10860" y="8285"/>
                    <a:pt x="10926" y="8138"/>
                    <a:pt x="11064" y="8060"/>
                  </a:cubicBezTo>
                  <a:lnTo>
                    <a:pt x="11064" y="8060"/>
                  </a:lnTo>
                  <a:cubicBezTo>
                    <a:pt x="11057" y="8062"/>
                    <a:pt x="11050" y="8064"/>
                    <a:pt x="11043" y="8064"/>
                  </a:cubicBezTo>
                  <a:cubicBezTo>
                    <a:pt x="11027" y="8064"/>
                    <a:pt x="11019" y="8054"/>
                    <a:pt x="11052" y="8020"/>
                  </a:cubicBezTo>
                  <a:cubicBezTo>
                    <a:pt x="11054" y="8023"/>
                    <a:pt x="11057" y="8024"/>
                    <a:pt x="11060" y="8024"/>
                  </a:cubicBezTo>
                  <a:cubicBezTo>
                    <a:pt x="11097" y="8024"/>
                    <a:pt x="11187" y="7883"/>
                    <a:pt x="11255" y="7883"/>
                  </a:cubicBezTo>
                  <a:cubicBezTo>
                    <a:pt x="11258" y="7883"/>
                    <a:pt x="11261" y="7883"/>
                    <a:pt x="11264" y="7883"/>
                  </a:cubicBezTo>
                  <a:cubicBezTo>
                    <a:pt x="11310" y="7823"/>
                    <a:pt x="11523" y="7687"/>
                    <a:pt x="11416" y="7687"/>
                  </a:cubicBezTo>
                  <a:cubicBezTo>
                    <a:pt x="11449" y="7687"/>
                    <a:pt x="11562" y="7623"/>
                    <a:pt x="11587" y="7623"/>
                  </a:cubicBezTo>
                  <a:cubicBezTo>
                    <a:pt x="11596" y="7623"/>
                    <a:pt x="11592" y="7632"/>
                    <a:pt x="11567" y="7657"/>
                  </a:cubicBezTo>
                  <a:cubicBezTo>
                    <a:pt x="11628" y="7610"/>
                    <a:pt x="11689" y="7580"/>
                    <a:pt x="11719" y="7535"/>
                  </a:cubicBezTo>
                  <a:lnTo>
                    <a:pt x="11719" y="7535"/>
                  </a:lnTo>
                  <a:lnTo>
                    <a:pt x="11644" y="7580"/>
                  </a:lnTo>
                  <a:cubicBezTo>
                    <a:pt x="11840" y="7414"/>
                    <a:pt x="11977" y="7384"/>
                    <a:pt x="12068" y="7232"/>
                  </a:cubicBezTo>
                  <a:lnTo>
                    <a:pt x="12068" y="7232"/>
                  </a:lnTo>
                  <a:lnTo>
                    <a:pt x="11977" y="7262"/>
                  </a:lnTo>
                  <a:cubicBezTo>
                    <a:pt x="12082" y="7184"/>
                    <a:pt x="12176" y="7105"/>
                    <a:pt x="12258" y="7105"/>
                  </a:cubicBezTo>
                  <a:cubicBezTo>
                    <a:pt x="12270" y="7105"/>
                    <a:pt x="12283" y="7107"/>
                    <a:pt x="12295" y="7111"/>
                  </a:cubicBezTo>
                  <a:lnTo>
                    <a:pt x="12174" y="7216"/>
                  </a:lnTo>
                  <a:cubicBezTo>
                    <a:pt x="12371" y="7065"/>
                    <a:pt x="12493" y="6959"/>
                    <a:pt x="12644" y="6808"/>
                  </a:cubicBezTo>
                  <a:lnTo>
                    <a:pt x="12644" y="6808"/>
                  </a:lnTo>
                  <a:lnTo>
                    <a:pt x="12584" y="6852"/>
                  </a:lnTo>
                  <a:cubicBezTo>
                    <a:pt x="12750" y="6640"/>
                    <a:pt x="13857" y="5746"/>
                    <a:pt x="13993" y="5534"/>
                  </a:cubicBezTo>
                  <a:lnTo>
                    <a:pt x="13993" y="5534"/>
                  </a:lnTo>
                  <a:lnTo>
                    <a:pt x="13872" y="5549"/>
                  </a:lnTo>
                  <a:lnTo>
                    <a:pt x="14018" y="5389"/>
                  </a:lnTo>
                  <a:lnTo>
                    <a:pt x="14018" y="5389"/>
                  </a:lnTo>
                  <a:cubicBezTo>
                    <a:pt x="14001" y="5421"/>
                    <a:pt x="14029" y="5559"/>
                    <a:pt x="14016" y="5589"/>
                  </a:cubicBezTo>
                  <a:lnTo>
                    <a:pt x="14016" y="5589"/>
                  </a:lnTo>
                  <a:cubicBezTo>
                    <a:pt x="14397" y="5274"/>
                    <a:pt x="16269" y="3865"/>
                    <a:pt x="16631" y="3654"/>
                  </a:cubicBezTo>
                  <a:cubicBezTo>
                    <a:pt x="16664" y="3638"/>
                    <a:pt x="16686" y="3631"/>
                    <a:pt x="16701" y="3631"/>
                  </a:cubicBezTo>
                  <a:cubicBezTo>
                    <a:pt x="16753" y="3631"/>
                    <a:pt x="16707" y="3715"/>
                    <a:pt x="16707" y="3715"/>
                  </a:cubicBezTo>
                  <a:cubicBezTo>
                    <a:pt x="16859" y="3578"/>
                    <a:pt x="16738" y="3624"/>
                    <a:pt x="16889" y="3517"/>
                  </a:cubicBezTo>
                  <a:cubicBezTo>
                    <a:pt x="16894" y="3516"/>
                    <a:pt x="16898" y="3515"/>
                    <a:pt x="16901" y="3515"/>
                  </a:cubicBezTo>
                  <a:cubicBezTo>
                    <a:pt x="16928" y="3515"/>
                    <a:pt x="16902" y="3565"/>
                    <a:pt x="16889" y="3578"/>
                  </a:cubicBezTo>
                  <a:cubicBezTo>
                    <a:pt x="16950" y="3533"/>
                    <a:pt x="17010" y="3503"/>
                    <a:pt x="17010" y="3487"/>
                  </a:cubicBezTo>
                  <a:lnTo>
                    <a:pt x="17010" y="3487"/>
                  </a:lnTo>
                  <a:cubicBezTo>
                    <a:pt x="16995" y="3492"/>
                    <a:pt x="16982" y="3494"/>
                    <a:pt x="16971" y="3494"/>
                  </a:cubicBezTo>
                  <a:cubicBezTo>
                    <a:pt x="16913" y="3494"/>
                    <a:pt x="16896" y="3442"/>
                    <a:pt x="16859" y="3442"/>
                  </a:cubicBezTo>
                  <a:lnTo>
                    <a:pt x="17041" y="3305"/>
                  </a:lnTo>
                  <a:lnTo>
                    <a:pt x="17055" y="3351"/>
                  </a:lnTo>
                  <a:cubicBezTo>
                    <a:pt x="17101" y="3321"/>
                    <a:pt x="17086" y="3184"/>
                    <a:pt x="17283" y="3062"/>
                  </a:cubicBezTo>
                  <a:cubicBezTo>
                    <a:pt x="17601" y="2866"/>
                    <a:pt x="17920" y="2608"/>
                    <a:pt x="18238" y="2395"/>
                  </a:cubicBezTo>
                  <a:lnTo>
                    <a:pt x="18238" y="2395"/>
                  </a:lnTo>
                  <a:cubicBezTo>
                    <a:pt x="18238" y="2426"/>
                    <a:pt x="18193" y="2486"/>
                    <a:pt x="18132" y="2547"/>
                  </a:cubicBezTo>
                  <a:cubicBezTo>
                    <a:pt x="18173" y="2519"/>
                    <a:pt x="18215" y="2466"/>
                    <a:pt x="18269" y="2457"/>
                  </a:cubicBezTo>
                  <a:lnTo>
                    <a:pt x="18269" y="2457"/>
                  </a:lnTo>
                  <a:cubicBezTo>
                    <a:pt x="18269" y="2457"/>
                    <a:pt x="18269" y="2457"/>
                    <a:pt x="18269" y="2457"/>
                  </a:cubicBezTo>
                  <a:cubicBezTo>
                    <a:pt x="18273" y="2457"/>
                    <a:pt x="18278" y="2457"/>
                    <a:pt x="18284" y="2456"/>
                  </a:cubicBezTo>
                  <a:cubicBezTo>
                    <a:pt x="18279" y="2456"/>
                    <a:pt x="18274" y="2457"/>
                    <a:pt x="18269" y="2457"/>
                  </a:cubicBezTo>
                  <a:lnTo>
                    <a:pt x="18269" y="2457"/>
                  </a:lnTo>
                  <a:cubicBezTo>
                    <a:pt x="18208" y="2457"/>
                    <a:pt x="18349" y="2361"/>
                    <a:pt x="18329" y="2361"/>
                  </a:cubicBezTo>
                  <a:lnTo>
                    <a:pt x="18329" y="2361"/>
                  </a:lnTo>
                  <a:cubicBezTo>
                    <a:pt x="18326" y="2361"/>
                    <a:pt x="18322" y="2362"/>
                    <a:pt x="18314" y="2365"/>
                  </a:cubicBezTo>
                  <a:cubicBezTo>
                    <a:pt x="18480" y="2108"/>
                    <a:pt x="18830" y="1987"/>
                    <a:pt x="18981" y="1789"/>
                  </a:cubicBezTo>
                  <a:cubicBezTo>
                    <a:pt x="18951" y="1698"/>
                    <a:pt x="18511" y="182"/>
                    <a:pt x="18450" y="91"/>
                  </a:cubicBezTo>
                  <a:cubicBezTo>
                    <a:pt x="18511" y="46"/>
                    <a:pt x="18571" y="16"/>
                    <a:pt x="18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1"/>
            <p:cNvSpPr/>
            <p:nvPr/>
          </p:nvSpPr>
          <p:spPr>
            <a:xfrm>
              <a:off x="6516250" y="3065700"/>
              <a:ext cx="7225" cy="4200"/>
            </a:xfrm>
            <a:custGeom>
              <a:rect b="b" l="l" r="r" t="t"/>
              <a:pathLst>
                <a:path extrusionOk="0" h="168" w="289">
                  <a:moveTo>
                    <a:pt x="288" y="1"/>
                  </a:moveTo>
                  <a:lnTo>
                    <a:pt x="288" y="1"/>
                  </a:lnTo>
                  <a:cubicBezTo>
                    <a:pt x="183" y="31"/>
                    <a:pt x="106" y="76"/>
                    <a:pt x="1" y="167"/>
                  </a:cubicBezTo>
                  <a:cubicBezTo>
                    <a:pt x="92" y="152"/>
                    <a:pt x="197" y="76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1"/>
            <p:cNvSpPr/>
            <p:nvPr/>
          </p:nvSpPr>
          <p:spPr>
            <a:xfrm>
              <a:off x="6523450" y="3065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1"/>
            <p:cNvSpPr/>
            <p:nvPr/>
          </p:nvSpPr>
          <p:spPr>
            <a:xfrm>
              <a:off x="6488575" y="2667000"/>
              <a:ext cx="472650" cy="399500"/>
            </a:xfrm>
            <a:custGeom>
              <a:rect b="b" l="l" r="r" t="t"/>
              <a:pathLst>
                <a:path extrusionOk="0" h="15980" w="18906">
                  <a:moveTo>
                    <a:pt x="16663" y="1243"/>
                  </a:moveTo>
                  <a:lnTo>
                    <a:pt x="16663" y="1243"/>
                  </a:lnTo>
                  <a:cubicBezTo>
                    <a:pt x="16663" y="1243"/>
                    <a:pt x="16662" y="1244"/>
                    <a:pt x="16662" y="1244"/>
                  </a:cubicBezTo>
                  <a:cubicBezTo>
                    <a:pt x="16662" y="1244"/>
                    <a:pt x="16663" y="1243"/>
                    <a:pt x="16663" y="1243"/>
                  </a:cubicBezTo>
                  <a:close/>
                  <a:moveTo>
                    <a:pt x="13940" y="5801"/>
                  </a:moveTo>
                  <a:cubicBezTo>
                    <a:pt x="13938" y="5803"/>
                    <a:pt x="13935" y="5805"/>
                    <a:pt x="13933" y="5806"/>
                  </a:cubicBezTo>
                  <a:cubicBezTo>
                    <a:pt x="13936" y="5806"/>
                    <a:pt x="13938" y="5804"/>
                    <a:pt x="13940" y="5801"/>
                  </a:cubicBezTo>
                  <a:close/>
                  <a:moveTo>
                    <a:pt x="10976" y="8323"/>
                  </a:moveTo>
                  <a:cubicBezTo>
                    <a:pt x="10974" y="8324"/>
                    <a:pt x="10972" y="8325"/>
                    <a:pt x="10970" y="8326"/>
                  </a:cubicBezTo>
                  <a:lnTo>
                    <a:pt x="10970" y="8326"/>
                  </a:lnTo>
                  <a:cubicBezTo>
                    <a:pt x="10972" y="8325"/>
                    <a:pt x="10974" y="8324"/>
                    <a:pt x="10976" y="8323"/>
                  </a:cubicBezTo>
                  <a:close/>
                  <a:moveTo>
                    <a:pt x="4074" y="13861"/>
                  </a:moveTo>
                  <a:cubicBezTo>
                    <a:pt x="4070" y="13865"/>
                    <a:pt x="4067" y="13868"/>
                    <a:pt x="4063" y="13871"/>
                  </a:cubicBezTo>
                  <a:cubicBezTo>
                    <a:pt x="4067" y="13868"/>
                    <a:pt x="4071" y="13865"/>
                    <a:pt x="4074" y="13861"/>
                  </a:cubicBezTo>
                  <a:close/>
                  <a:moveTo>
                    <a:pt x="18421" y="1"/>
                  </a:moveTo>
                  <a:cubicBezTo>
                    <a:pt x="18390" y="1"/>
                    <a:pt x="18269" y="76"/>
                    <a:pt x="18208" y="136"/>
                  </a:cubicBezTo>
                  <a:lnTo>
                    <a:pt x="18239" y="197"/>
                  </a:lnTo>
                  <a:cubicBezTo>
                    <a:pt x="18180" y="256"/>
                    <a:pt x="18160" y="264"/>
                    <a:pt x="18147" y="264"/>
                  </a:cubicBezTo>
                  <a:cubicBezTo>
                    <a:pt x="18141" y="264"/>
                    <a:pt x="18136" y="263"/>
                    <a:pt x="18130" y="263"/>
                  </a:cubicBezTo>
                  <a:cubicBezTo>
                    <a:pt x="18116" y="263"/>
                    <a:pt x="18095" y="270"/>
                    <a:pt x="18041" y="318"/>
                  </a:cubicBezTo>
                  <a:cubicBezTo>
                    <a:pt x="18011" y="274"/>
                    <a:pt x="18132" y="167"/>
                    <a:pt x="18239" y="76"/>
                  </a:cubicBezTo>
                  <a:lnTo>
                    <a:pt x="18239" y="76"/>
                  </a:lnTo>
                  <a:cubicBezTo>
                    <a:pt x="18132" y="152"/>
                    <a:pt x="18011" y="213"/>
                    <a:pt x="17996" y="274"/>
                  </a:cubicBezTo>
                  <a:cubicBezTo>
                    <a:pt x="17970" y="288"/>
                    <a:pt x="17956" y="293"/>
                    <a:pt x="17947" y="293"/>
                  </a:cubicBezTo>
                  <a:cubicBezTo>
                    <a:pt x="17930" y="293"/>
                    <a:pt x="17934" y="275"/>
                    <a:pt x="17916" y="275"/>
                  </a:cubicBezTo>
                  <a:cubicBezTo>
                    <a:pt x="17904" y="275"/>
                    <a:pt x="17884" y="282"/>
                    <a:pt x="17844" y="304"/>
                  </a:cubicBezTo>
                  <a:cubicBezTo>
                    <a:pt x="17768" y="379"/>
                    <a:pt x="17693" y="500"/>
                    <a:pt x="17572" y="546"/>
                  </a:cubicBezTo>
                  <a:cubicBezTo>
                    <a:pt x="17313" y="682"/>
                    <a:pt x="17253" y="880"/>
                    <a:pt x="17010" y="1016"/>
                  </a:cubicBezTo>
                  <a:lnTo>
                    <a:pt x="17026" y="985"/>
                  </a:lnTo>
                  <a:lnTo>
                    <a:pt x="17026" y="985"/>
                  </a:lnTo>
                  <a:cubicBezTo>
                    <a:pt x="16935" y="1016"/>
                    <a:pt x="16814" y="1166"/>
                    <a:pt x="16663" y="1243"/>
                  </a:cubicBezTo>
                  <a:lnTo>
                    <a:pt x="16663" y="1243"/>
                  </a:lnTo>
                  <a:cubicBezTo>
                    <a:pt x="16673" y="1238"/>
                    <a:pt x="16686" y="1235"/>
                    <a:pt x="16697" y="1235"/>
                  </a:cubicBezTo>
                  <a:cubicBezTo>
                    <a:pt x="16718" y="1235"/>
                    <a:pt x="16727" y="1248"/>
                    <a:pt x="16677" y="1289"/>
                  </a:cubicBezTo>
                  <a:cubicBezTo>
                    <a:pt x="16495" y="1395"/>
                    <a:pt x="16419" y="1501"/>
                    <a:pt x="16282" y="1561"/>
                  </a:cubicBezTo>
                  <a:lnTo>
                    <a:pt x="16191" y="1683"/>
                  </a:lnTo>
                  <a:cubicBezTo>
                    <a:pt x="15646" y="2093"/>
                    <a:pt x="13539" y="3835"/>
                    <a:pt x="12977" y="4260"/>
                  </a:cubicBezTo>
                  <a:lnTo>
                    <a:pt x="12993" y="4230"/>
                  </a:lnTo>
                  <a:lnTo>
                    <a:pt x="12993" y="4230"/>
                  </a:lnTo>
                  <a:cubicBezTo>
                    <a:pt x="12159" y="4897"/>
                    <a:pt x="10416" y="6216"/>
                    <a:pt x="9582" y="6928"/>
                  </a:cubicBezTo>
                  <a:cubicBezTo>
                    <a:pt x="9415" y="7005"/>
                    <a:pt x="9234" y="7156"/>
                    <a:pt x="9097" y="7247"/>
                  </a:cubicBezTo>
                  <a:cubicBezTo>
                    <a:pt x="9123" y="7234"/>
                    <a:pt x="9141" y="7228"/>
                    <a:pt x="9151" y="7228"/>
                  </a:cubicBezTo>
                  <a:cubicBezTo>
                    <a:pt x="9175" y="7228"/>
                    <a:pt x="9155" y="7260"/>
                    <a:pt x="9112" y="7292"/>
                  </a:cubicBezTo>
                  <a:cubicBezTo>
                    <a:pt x="8688" y="7625"/>
                    <a:pt x="9097" y="7338"/>
                    <a:pt x="8688" y="7702"/>
                  </a:cubicBezTo>
                  <a:cubicBezTo>
                    <a:pt x="8203" y="8126"/>
                    <a:pt x="6277" y="9566"/>
                    <a:pt x="5807" y="9885"/>
                  </a:cubicBezTo>
                  <a:cubicBezTo>
                    <a:pt x="5610" y="10127"/>
                    <a:pt x="5276" y="10309"/>
                    <a:pt x="5080" y="10522"/>
                  </a:cubicBezTo>
                  <a:lnTo>
                    <a:pt x="5094" y="10491"/>
                  </a:lnTo>
                  <a:lnTo>
                    <a:pt x="5094" y="10491"/>
                  </a:lnTo>
                  <a:cubicBezTo>
                    <a:pt x="4973" y="10613"/>
                    <a:pt x="4549" y="10916"/>
                    <a:pt x="4140" y="11249"/>
                  </a:cubicBezTo>
                  <a:cubicBezTo>
                    <a:pt x="3715" y="11597"/>
                    <a:pt x="3291" y="11931"/>
                    <a:pt x="3154" y="12068"/>
                  </a:cubicBezTo>
                  <a:lnTo>
                    <a:pt x="3200" y="12038"/>
                  </a:lnTo>
                  <a:lnTo>
                    <a:pt x="3200" y="12038"/>
                  </a:lnTo>
                  <a:cubicBezTo>
                    <a:pt x="2988" y="12280"/>
                    <a:pt x="2972" y="12189"/>
                    <a:pt x="2760" y="12341"/>
                  </a:cubicBezTo>
                  <a:cubicBezTo>
                    <a:pt x="2836" y="12371"/>
                    <a:pt x="2654" y="12583"/>
                    <a:pt x="2578" y="12659"/>
                  </a:cubicBezTo>
                  <a:lnTo>
                    <a:pt x="2563" y="12644"/>
                  </a:lnTo>
                  <a:cubicBezTo>
                    <a:pt x="2456" y="12750"/>
                    <a:pt x="2230" y="13038"/>
                    <a:pt x="2032" y="13220"/>
                  </a:cubicBezTo>
                  <a:lnTo>
                    <a:pt x="2017" y="13174"/>
                  </a:lnTo>
                  <a:cubicBezTo>
                    <a:pt x="1866" y="13356"/>
                    <a:pt x="1547" y="13598"/>
                    <a:pt x="1426" y="13705"/>
                  </a:cubicBezTo>
                  <a:cubicBezTo>
                    <a:pt x="1138" y="13917"/>
                    <a:pt x="668" y="14221"/>
                    <a:pt x="334" y="14569"/>
                  </a:cubicBezTo>
                  <a:lnTo>
                    <a:pt x="16" y="14690"/>
                  </a:lnTo>
                  <a:lnTo>
                    <a:pt x="1" y="14720"/>
                  </a:lnTo>
                  <a:cubicBezTo>
                    <a:pt x="1" y="14720"/>
                    <a:pt x="495" y="15949"/>
                    <a:pt x="1120" y="15949"/>
                  </a:cubicBezTo>
                  <a:cubicBezTo>
                    <a:pt x="1161" y="15949"/>
                    <a:pt x="1202" y="15944"/>
                    <a:pt x="1244" y="15933"/>
                  </a:cubicBezTo>
                  <a:lnTo>
                    <a:pt x="1274" y="15979"/>
                  </a:lnTo>
                  <a:lnTo>
                    <a:pt x="1365" y="15888"/>
                  </a:lnTo>
                  <a:cubicBezTo>
                    <a:pt x="1467" y="15824"/>
                    <a:pt x="1495" y="15760"/>
                    <a:pt x="1519" y="15760"/>
                  </a:cubicBezTo>
                  <a:cubicBezTo>
                    <a:pt x="1523" y="15760"/>
                    <a:pt x="1528" y="15762"/>
                    <a:pt x="1532" y="15767"/>
                  </a:cubicBezTo>
                  <a:lnTo>
                    <a:pt x="1365" y="15903"/>
                  </a:lnTo>
                  <a:cubicBezTo>
                    <a:pt x="1405" y="15873"/>
                    <a:pt x="1425" y="15861"/>
                    <a:pt x="1433" y="15861"/>
                  </a:cubicBezTo>
                  <a:cubicBezTo>
                    <a:pt x="1449" y="15861"/>
                    <a:pt x="1415" y="15908"/>
                    <a:pt x="1395" y="15949"/>
                  </a:cubicBezTo>
                  <a:cubicBezTo>
                    <a:pt x="1456" y="15919"/>
                    <a:pt x="1502" y="15872"/>
                    <a:pt x="1547" y="15858"/>
                  </a:cubicBezTo>
                  <a:cubicBezTo>
                    <a:pt x="1552" y="15848"/>
                    <a:pt x="1550" y="15844"/>
                    <a:pt x="1545" y="15844"/>
                  </a:cubicBezTo>
                  <a:cubicBezTo>
                    <a:pt x="1534" y="15844"/>
                    <a:pt x="1506" y="15858"/>
                    <a:pt x="1486" y="15858"/>
                  </a:cubicBezTo>
                  <a:cubicBezTo>
                    <a:pt x="1547" y="15797"/>
                    <a:pt x="1607" y="15706"/>
                    <a:pt x="1698" y="15646"/>
                  </a:cubicBezTo>
                  <a:cubicBezTo>
                    <a:pt x="1729" y="15620"/>
                    <a:pt x="1746" y="15612"/>
                    <a:pt x="1757" y="15612"/>
                  </a:cubicBezTo>
                  <a:cubicBezTo>
                    <a:pt x="1774" y="15612"/>
                    <a:pt x="1780" y="15628"/>
                    <a:pt x="1799" y="15628"/>
                  </a:cubicBezTo>
                  <a:cubicBezTo>
                    <a:pt x="1814" y="15628"/>
                    <a:pt x="1838" y="15618"/>
                    <a:pt x="1880" y="15585"/>
                  </a:cubicBezTo>
                  <a:cubicBezTo>
                    <a:pt x="2624" y="15009"/>
                    <a:pt x="3351" y="14447"/>
                    <a:pt x="4063" y="13841"/>
                  </a:cubicBezTo>
                  <a:cubicBezTo>
                    <a:pt x="4087" y="13841"/>
                    <a:pt x="4084" y="13850"/>
                    <a:pt x="4074" y="13861"/>
                  </a:cubicBezTo>
                  <a:lnTo>
                    <a:pt x="4074" y="13861"/>
                  </a:lnTo>
                  <a:cubicBezTo>
                    <a:pt x="4268" y="13670"/>
                    <a:pt x="4476" y="13520"/>
                    <a:pt x="4655" y="13341"/>
                  </a:cubicBezTo>
                  <a:cubicBezTo>
                    <a:pt x="4716" y="13311"/>
                    <a:pt x="4746" y="13311"/>
                    <a:pt x="4777" y="13311"/>
                  </a:cubicBezTo>
                  <a:cubicBezTo>
                    <a:pt x="4730" y="13311"/>
                    <a:pt x="5852" y="12355"/>
                    <a:pt x="5883" y="12355"/>
                  </a:cubicBezTo>
                  <a:lnTo>
                    <a:pt x="5852" y="12295"/>
                  </a:lnTo>
                  <a:cubicBezTo>
                    <a:pt x="5943" y="12222"/>
                    <a:pt x="5981" y="12210"/>
                    <a:pt x="6006" y="12210"/>
                  </a:cubicBezTo>
                  <a:cubicBezTo>
                    <a:pt x="6019" y="12210"/>
                    <a:pt x="6028" y="12213"/>
                    <a:pt x="6040" y="12213"/>
                  </a:cubicBezTo>
                  <a:cubicBezTo>
                    <a:pt x="6062" y="12213"/>
                    <a:pt x="6093" y="12201"/>
                    <a:pt x="6171" y="12129"/>
                  </a:cubicBezTo>
                  <a:cubicBezTo>
                    <a:pt x="6186" y="11992"/>
                    <a:pt x="6519" y="11870"/>
                    <a:pt x="6550" y="11779"/>
                  </a:cubicBezTo>
                  <a:cubicBezTo>
                    <a:pt x="6550" y="11779"/>
                    <a:pt x="6624" y="11727"/>
                    <a:pt x="6657" y="11727"/>
                  </a:cubicBezTo>
                  <a:cubicBezTo>
                    <a:pt x="6663" y="11727"/>
                    <a:pt x="6668" y="11729"/>
                    <a:pt x="6671" y="11734"/>
                  </a:cubicBezTo>
                  <a:cubicBezTo>
                    <a:pt x="6671" y="11658"/>
                    <a:pt x="6762" y="11643"/>
                    <a:pt x="6823" y="11583"/>
                  </a:cubicBezTo>
                  <a:cubicBezTo>
                    <a:pt x="6828" y="11573"/>
                    <a:pt x="6826" y="11569"/>
                    <a:pt x="6821" y="11569"/>
                  </a:cubicBezTo>
                  <a:cubicBezTo>
                    <a:pt x="6809" y="11569"/>
                    <a:pt x="6782" y="11583"/>
                    <a:pt x="6762" y="11583"/>
                  </a:cubicBezTo>
                  <a:lnTo>
                    <a:pt x="6899" y="11446"/>
                  </a:lnTo>
                  <a:cubicBezTo>
                    <a:pt x="6924" y="11436"/>
                    <a:pt x="6944" y="11431"/>
                    <a:pt x="6957" y="11431"/>
                  </a:cubicBezTo>
                  <a:cubicBezTo>
                    <a:pt x="6984" y="11431"/>
                    <a:pt x="6984" y="11451"/>
                    <a:pt x="6944" y="11492"/>
                  </a:cubicBezTo>
                  <a:cubicBezTo>
                    <a:pt x="7338" y="11203"/>
                    <a:pt x="9203" y="9824"/>
                    <a:pt x="9597" y="9491"/>
                  </a:cubicBezTo>
                  <a:cubicBezTo>
                    <a:pt x="9526" y="9491"/>
                    <a:pt x="9428" y="9598"/>
                    <a:pt x="9341" y="9598"/>
                  </a:cubicBezTo>
                  <a:cubicBezTo>
                    <a:pt x="9336" y="9598"/>
                    <a:pt x="9330" y="9597"/>
                    <a:pt x="9325" y="9596"/>
                  </a:cubicBezTo>
                  <a:cubicBezTo>
                    <a:pt x="9400" y="9475"/>
                    <a:pt x="9491" y="9475"/>
                    <a:pt x="9506" y="9414"/>
                  </a:cubicBezTo>
                  <a:cubicBezTo>
                    <a:pt x="9517" y="9419"/>
                    <a:pt x="9528" y="9421"/>
                    <a:pt x="9539" y="9421"/>
                  </a:cubicBezTo>
                  <a:cubicBezTo>
                    <a:pt x="9638" y="9421"/>
                    <a:pt x="9767" y="9262"/>
                    <a:pt x="9887" y="9262"/>
                  </a:cubicBezTo>
                  <a:cubicBezTo>
                    <a:pt x="9891" y="9262"/>
                    <a:pt x="9896" y="9262"/>
                    <a:pt x="9901" y="9263"/>
                  </a:cubicBezTo>
                  <a:lnTo>
                    <a:pt x="9901" y="9188"/>
                  </a:lnTo>
                  <a:lnTo>
                    <a:pt x="9976" y="9172"/>
                  </a:lnTo>
                  <a:cubicBezTo>
                    <a:pt x="10416" y="8763"/>
                    <a:pt x="10067" y="9066"/>
                    <a:pt x="10507" y="8747"/>
                  </a:cubicBezTo>
                  <a:cubicBezTo>
                    <a:pt x="10746" y="8554"/>
                    <a:pt x="10809" y="8403"/>
                    <a:pt x="10970" y="8326"/>
                  </a:cubicBezTo>
                  <a:lnTo>
                    <a:pt x="10970" y="8326"/>
                  </a:lnTo>
                  <a:cubicBezTo>
                    <a:pt x="10956" y="8332"/>
                    <a:pt x="10938" y="8337"/>
                    <a:pt x="10925" y="8337"/>
                  </a:cubicBezTo>
                  <a:cubicBezTo>
                    <a:pt x="10906" y="8337"/>
                    <a:pt x="10898" y="8326"/>
                    <a:pt x="10931" y="8292"/>
                  </a:cubicBezTo>
                  <a:cubicBezTo>
                    <a:pt x="10935" y="8295"/>
                    <a:pt x="10938" y="8296"/>
                    <a:pt x="10942" y="8296"/>
                  </a:cubicBezTo>
                  <a:cubicBezTo>
                    <a:pt x="10990" y="8296"/>
                    <a:pt x="11080" y="8140"/>
                    <a:pt x="11137" y="8140"/>
                  </a:cubicBezTo>
                  <a:cubicBezTo>
                    <a:pt x="11139" y="8140"/>
                    <a:pt x="11142" y="8140"/>
                    <a:pt x="11144" y="8141"/>
                  </a:cubicBezTo>
                  <a:cubicBezTo>
                    <a:pt x="11204" y="8096"/>
                    <a:pt x="11417" y="7944"/>
                    <a:pt x="11295" y="7944"/>
                  </a:cubicBezTo>
                  <a:cubicBezTo>
                    <a:pt x="11338" y="7944"/>
                    <a:pt x="11439" y="7886"/>
                    <a:pt x="11470" y="7886"/>
                  </a:cubicBezTo>
                  <a:cubicBezTo>
                    <a:pt x="11484" y="7886"/>
                    <a:pt x="11485" y="7897"/>
                    <a:pt x="11461" y="7929"/>
                  </a:cubicBezTo>
                  <a:cubicBezTo>
                    <a:pt x="11522" y="7884"/>
                    <a:pt x="11583" y="7838"/>
                    <a:pt x="11613" y="7793"/>
                  </a:cubicBezTo>
                  <a:lnTo>
                    <a:pt x="11613" y="7793"/>
                  </a:lnTo>
                  <a:lnTo>
                    <a:pt x="11522" y="7838"/>
                  </a:lnTo>
                  <a:cubicBezTo>
                    <a:pt x="11734" y="7672"/>
                    <a:pt x="11871" y="7625"/>
                    <a:pt x="11977" y="7474"/>
                  </a:cubicBezTo>
                  <a:lnTo>
                    <a:pt x="11977" y="7474"/>
                  </a:lnTo>
                  <a:lnTo>
                    <a:pt x="11871" y="7520"/>
                  </a:lnTo>
                  <a:cubicBezTo>
                    <a:pt x="11983" y="7422"/>
                    <a:pt x="12081" y="7351"/>
                    <a:pt x="12166" y="7351"/>
                  </a:cubicBezTo>
                  <a:cubicBezTo>
                    <a:pt x="12174" y="7351"/>
                    <a:pt x="12182" y="7351"/>
                    <a:pt x="12189" y="7353"/>
                  </a:cubicBezTo>
                  <a:lnTo>
                    <a:pt x="12068" y="7459"/>
                  </a:lnTo>
                  <a:cubicBezTo>
                    <a:pt x="12280" y="7308"/>
                    <a:pt x="12401" y="7201"/>
                    <a:pt x="12553" y="7049"/>
                  </a:cubicBezTo>
                  <a:lnTo>
                    <a:pt x="12553" y="7049"/>
                  </a:lnTo>
                  <a:lnTo>
                    <a:pt x="12492" y="7095"/>
                  </a:lnTo>
                  <a:cubicBezTo>
                    <a:pt x="12660" y="6867"/>
                    <a:pt x="13766" y="5958"/>
                    <a:pt x="13917" y="5731"/>
                  </a:cubicBezTo>
                  <a:lnTo>
                    <a:pt x="13917" y="5731"/>
                  </a:lnTo>
                  <a:lnTo>
                    <a:pt x="13796" y="5761"/>
                  </a:lnTo>
                  <a:lnTo>
                    <a:pt x="13942" y="5600"/>
                  </a:lnTo>
                  <a:lnTo>
                    <a:pt x="13942" y="5600"/>
                  </a:lnTo>
                  <a:cubicBezTo>
                    <a:pt x="13925" y="5633"/>
                    <a:pt x="13954" y="5772"/>
                    <a:pt x="13940" y="5801"/>
                  </a:cubicBezTo>
                  <a:lnTo>
                    <a:pt x="13940" y="5801"/>
                  </a:lnTo>
                  <a:cubicBezTo>
                    <a:pt x="14334" y="5501"/>
                    <a:pt x="16209" y="4001"/>
                    <a:pt x="16555" y="3760"/>
                  </a:cubicBezTo>
                  <a:cubicBezTo>
                    <a:pt x="16597" y="3737"/>
                    <a:pt x="16623" y="3729"/>
                    <a:pt x="16638" y="3729"/>
                  </a:cubicBezTo>
                  <a:cubicBezTo>
                    <a:pt x="16684" y="3729"/>
                    <a:pt x="16635" y="3805"/>
                    <a:pt x="16646" y="3805"/>
                  </a:cubicBezTo>
                  <a:cubicBezTo>
                    <a:pt x="16798" y="3669"/>
                    <a:pt x="16677" y="3714"/>
                    <a:pt x="16828" y="3609"/>
                  </a:cubicBezTo>
                  <a:cubicBezTo>
                    <a:pt x="16837" y="3603"/>
                    <a:pt x="16843" y="3600"/>
                    <a:pt x="16847" y="3600"/>
                  </a:cubicBezTo>
                  <a:cubicBezTo>
                    <a:pt x="16863" y="3600"/>
                    <a:pt x="16841" y="3645"/>
                    <a:pt x="16828" y="3669"/>
                  </a:cubicBezTo>
                  <a:cubicBezTo>
                    <a:pt x="16889" y="3609"/>
                    <a:pt x="16949" y="3578"/>
                    <a:pt x="16935" y="3563"/>
                  </a:cubicBezTo>
                  <a:lnTo>
                    <a:pt x="16935" y="3563"/>
                  </a:lnTo>
                  <a:cubicBezTo>
                    <a:pt x="16918" y="3573"/>
                    <a:pt x="16903" y="3577"/>
                    <a:pt x="16891" y="3577"/>
                  </a:cubicBezTo>
                  <a:cubicBezTo>
                    <a:pt x="16849" y="3577"/>
                    <a:pt x="16830" y="3529"/>
                    <a:pt x="16783" y="3518"/>
                  </a:cubicBezTo>
                  <a:lnTo>
                    <a:pt x="16965" y="3381"/>
                  </a:lnTo>
                  <a:lnTo>
                    <a:pt x="16995" y="3411"/>
                  </a:lnTo>
                  <a:cubicBezTo>
                    <a:pt x="17026" y="3381"/>
                    <a:pt x="17026" y="3245"/>
                    <a:pt x="17208" y="3124"/>
                  </a:cubicBezTo>
                  <a:cubicBezTo>
                    <a:pt x="17525" y="2911"/>
                    <a:pt x="17844" y="2638"/>
                    <a:pt x="18162" y="2410"/>
                  </a:cubicBezTo>
                  <a:lnTo>
                    <a:pt x="18162" y="2410"/>
                  </a:lnTo>
                  <a:cubicBezTo>
                    <a:pt x="18162" y="2426"/>
                    <a:pt x="18117" y="2487"/>
                    <a:pt x="18057" y="2547"/>
                  </a:cubicBezTo>
                  <a:cubicBezTo>
                    <a:pt x="18102" y="2517"/>
                    <a:pt x="18162" y="2471"/>
                    <a:pt x="18208" y="2457"/>
                  </a:cubicBezTo>
                  <a:lnTo>
                    <a:pt x="18208" y="2457"/>
                  </a:lnTo>
                  <a:cubicBezTo>
                    <a:pt x="18203" y="2457"/>
                    <a:pt x="18198" y="2458"/>
                    <a:pt x="18194" y="2458"/>
                  </a:cubicBezTo>
                  <a:cubicBezTo>
                    <a:pt x="18130" y="2458"/>
                    <a:pt x="18274" y="2361"/>
                    <a:pt x="18264" y="2361"/>
                  </a:cubicBezTo>
                  <a:lnTo>
                    <a:pt x="18264" y="2361"/>
                  </a:lnTo>
                  <a:cubicBezTo>
                    <a:pt x="18263" y="2361"/>
                    <a:pt x="18259" y="2363"/>
                    <a:pt x="18253" y="2366"/>
                  </a:cubicBezTo>
                  <a:cubicBezTo>
                    <a:pt x="18405" y="2107"/>
                    <a:pt x="18754" y="1956"/>
                    <a:pt x="18906" y="1743"/>
                  </a:cubicBezTo>
                  <a:cubicBezTo>
                    <a:pt x="18875" y="1668"/>
                    <a:pt x="18344" y="183"/>
                    <a:pt x="18283" y="106"/>
                  </a:cubicBezTo>
                  <a:cubicBezTo>
                    <a:pt x="18344" y="61"/>
                    <a:pt x="18405" y="15"/>
                    <a:pt x="18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1"/>
            <p:cNvSpPr/>
            <p:nvPr/>
          </p:nvSpPr>
          <p:spPr>
            <a:xfrm>
              <a:off x="6527625" y="3144550"/>
              <a:ext cx="7225" cy="3800"/>
            </a:xfrm>
            <a:custGeom>
              <a:rect b="b" l="l" r="r" t="t"/>
              <a:pathLst>
                <a:path extrusionOk="0" h="152" w="289">
                  <a:moveTo>
                    <a:pt x="288" y="0"/>
                  </a:moveTo>
                  <a:cubicBezTo>
                    <a:pt x="197" y="30"/>
                    <a:pt x="92" y="61"/>
                    <a:pt x="1" y="152"/>
                  </a:cubicBezTo>
                  <a:cubicBezTo>
                    <a:pt x="76" y="136"/>
                    <a:pt x="183" y="75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6534825" y="3144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1"/>
            <p:cNvSpPr/>
            <p:nvPr/>
          </p:nvSpPr>
          <p:spPr>
            <a:xfrm>
              <a:off x="6503725" y="2760175"/>
              <a:ext cx="492375" cy="384750"/>
            </a:xfrm>
            <a:custGeom>
              <a:rect b="b" l="l" r="r" t="t"/>
              <a:pathLst>
                <a:path extrusionOk="0" h="15390" w="19695">
                  <a:moveTo>
                    <a:pt x="14481" y="5611"/>
                  </a:moveTo>
                  <a:cubicBezTo>
                    <a:pt x="14481" y="5611"/>
                    <a:pt x="14480" y="5612"/>
                    <a:pt x="14479" y="5612"/>
                  </a:cubicBezTo>
                  <a:cubicBezTo>
                    <a:pt x="14480" y="5612"/>
                    <a:pt x="14481" y="5612"/>
                    <a:pt x="14481" y="5611"/>
                  </a:cubicBezTo>
                  <a:close/>
                  <a:moveTo>
                    <a:pt x="11417" y="8098"/>
                  </a:moveTo>
                  <a:lnTo>
                    <a:pt x="11417" y="8098"/>
                  </a:lnTo>
                  <a:cubicBezTo>
                    <a:pt x="11413" y="8100"/>
                    <a:pt x="11410" y="8102"/>
                    <a:pt x="11406" y="8104"/>
                  </a:cubicBezTo>
                  <a:lnTo>
                    <a:pt x="11406" y="8104"/>
                  </a:lnTo>
                  <a:cubicBezTo>
                    <a:pt x="11411" y="8103"/>
                    <a:pt x="11415" y="8101"/>
                    <a:pt x="11417" y="8098"/>
                  </a:cubicBezTo>
                  <a:close/>
                  <a:moveTo>
                    <a:pt x="19361" y="1"/>
                  </a:moveTo>
                  <a:cubicBezTo>
                    <a:pt x="19309" y="1"/>
                    <a:pt x="19204" y="69"/>
                    <a:pt x="19149" y="124"/>
                  </a:cubicBezTo>
                  <a:lnTo>
                    <a:pt x="19163" y="185"/>
                  </a:lnTo>
                  <a:cubicBezTo>
                    <a:pt x="19099" y="236"/>
                    <a:pt x="19078" y="244"/>
                    <a:pt x="19064" y="244"/>
                  </a:cubicBezTo>
                  <a:cubicBezTo>
                    <a:pt x="19058" y="244"/>
                    <a:pt x="19053" y="243"/>
                    <a:pt x="19046" y="243"/>
                  </a:cubicBezTo>
                  <a:cubicBezTo>
                    <a:pt x="19032" y="243"/>
                    <a:pt x="19010" y="249"/>
                    <a:pt x="18951" y="290"/>
                  </a:cubicBezTo>
                  <a:cubicBezTo>
                    <a:pt x="18921" y="260"/>
                    <a:pt x="19058" y="155"/>
                    <a:pt x="19179" y="64"/>
                  </a:cubicBezTo>
                  <a:lnTo>
                    <a:pt x="19179" y="64"/>
                  </a:lnTo>
                  <a:cubicBezTo>
                    <a:pt x="19058" y="139"/>
                    <a:pt x="18936" y="185"/>
                    <a:pt x="18921" y="260"/>
                  </a:cubicBezTo>
                  <a:cubicBezTo>
                    <a:pt x="18897" y="269"/>
                    <a:pt x="18882" y="272"/>
                    <a:pt x="18871" y="272"/>
                  </a:cubicBezTo>
                  <a:cubicBezTo>
                    <a:pt x="18842" y="272"/>
                    <a:pt x="18848" y="247"/>
                    <a:pt x="18825" y="247"/>
                  </a:cubicBezTo>
                  <a:cubicBezTo>
                    <a:pt x="18813" y="247"/>
                    <a:pt x="18793" y="254"/>
                    <a:pt x="18754" y="276"/>
                  </a:cubicBezTo>
                  <a:cubicBezTo>
                    <a:pt x="18678" y="336"/>
                    <a:pt x="18587" y="458"/>
                    <a:pt x="18466" y="503"/>
                  </a:cubicBezTo>
                  <a:cubicBezTo>
                    <a:pt x="18193" y="624"/>
                    <a:pt x="18118" y="822"/>
                    <a:pt x="17859" y="943"/>
                  </a:cubicBezTo>
                  <a:lnTo>
                    <a:pt x="17875" y="913"/>
                  </a:lnTo>
                  <a:lnTo>
                    <a:pt x="17875" y="913"/>
                  </a:lnTo>
                  <a:cubicBezTo>
                    <a:pt x="17784" y="943"/>
                    <a:pt x="17647" y="1079"/>
                    <a:pt x="17481" y="1155"/>
                  </a:cubicBezTo>
                  <a:cubicBezTo>
                    <a:pt x="17496" y="1150"/>
                    <a:pt x="17513" y="1146"/>
                    <a:pt x="17525" y="1146"/>
                  </a:cubicBezTo>
                  <a:cubicBezTo>
                    <a:pt x="17550" y="1146"/>
                    <a:pt x="17556" y="1160"/>
                    <a:pt x="17496" y="1200"/>
                  </a:cubicBezTo>
                  <a:cubicBezTo>
                    <a:pt x="17314" y="1291"/>
                    <a:pt x="17223" y="1398"/>
                    <a:pt x="17071" y="1458"/>
                  </a:cubicBezTo>
                  <a:lnTo>
                    <a:pt x="16980" y="1580"/>
                  </a:lnTo>
                  <a:cubicBezTo>
                    <a:pt x="16404" y="1974"/>
                    <a:pt x="14115" y="3595"/>
                    <a:pt x="13554" y="4036"/>
                  </a:cubicBezTo>
                  <a:lnTo>
                    <a:pt x="13584" y="4020"/>
                  </a:lnTo>
                  <a:lnTo>
                    <a:pt x="13584" y="4020"/>
                  </a:lnTo>
                  <a:cubicBezTo>
                    <a:pt x="12721" y="4672"/>
                    <a:pt x="10916" y="5976"/>
                    <a:pt x="10053" y="6673"/>
                  </a:cubicBezTo>
                  <a:cubicBezTo>
                    <a:pt x="9885" y="6749"/>
                    <a:pt x="9703" y="6900"/>
                    <a:pt x="9552" y="6991"/>
                  </a:cubicBezTo>
                  <a:cubicBezTo>
                    <a:pt x="9578" y="6978"/>
                    <a:pt x="9596" y="6973"/>
                    <a:pt x="9606" y="6973"/>
                  </a:cubicBezTo>
                  <a:cubicBezTo>
                    <a:pt x="9630" y="6973"/>
                    <a:pt x="9610" y="7005"/>
                    <a:pt x="9567" y="7037"/>
                  </a:cubicBezTo>
                  <a:cubicBezTo>
                    <a:pt x="9127" y="7355"/>
                    <a:pt x="9552" y="7082"/>
                    <a:pt x="9113" y="7431"/>
                  </a:cubicBezTo>
                  <a:cubicBezTo>
                    <a:pt x="8628" y="7840"/>
                    <a:pt x="6641" y="9251"/>
                    <a:pt x="6156" y="9554"/>
                  </a:cubicBezTo>
                  <a:cubicBezTo>
                    <a:pt x="5959" y="9781"/>
                    <a:pt x="5610" y="9962"/>
                    <a:pt x="5398" y="10175"/>
                  </a:cubicBezTo>
                  <a:lnTo>
                    <a:pt x="5414" y="10144"/>
                  </a:lnTo>
                  <a:lnTo>
                    <a:pt x="5414" y="10144"/>
                  </a:lnTo>
                  <a:cubicBezTo>
                    <a:pt x="5171" y="10372"/>
                    <a:pt x="3670" y="11373"/>
                    <a:pt x="3382" y="11600"/>
                  </a:cubicBezTo>
                  <a:lnTo>
                    <a:pt x="3427" y="11585"/>
                  </a:lnTo>
                  <a:lnTo>
                    <a:pt x="3427" y="11585"/>
                  </a:lnTo>
                  <a:cubicBezTo>
                    <a:pt x="3185" y="11797"/>
                    <a:pt x="3185" y="11721"/>
                    <a:pt x="2958" y="11842"/>
                  </a:cubicBezTo>
                  <a:cubicBezTo>
                    <a:pt x="3033" y="11888"/>
                    <a:pt x="2836" y="12085"/>
                    <a:pt x="2745" y="12145"/>
                  </a:cubicBezTo>
                  <a:lnTo>
                    <a:pt x="2745" y="12131"/>
                  </a:lnTo>
                  <a:cubicBezTo>
                    <a:pt x="2624" y="12236"/>
                    <a:pt x="2366" y="12495"/>
                    <a:pt x="2154" y="12661"/>
                  </a:cubicBezTo>
                  <a:lnTo>
                    <a:pt x="2139" y="12616"/>
                  </a:lnTo>
                  <a:cubicBezTo>
                    <a:pt x="1987" y="12782"/>
                    <a:pt x="1638" y="13010"/>
                    <a:pt x="1517" y="13101"/>
                  </a:cubicBezTo>
                  <a:cubicBezTo>
                    <a:pt x="1214" y="13298"/>
                    <a:pt x="714" y="13556"/>
                    <a:pt x="350" y="13889"/>
                  </a:cubicBezTo>
                  <a:lnTo>
                    <a:pt x="31" y="13965"/>
                  </a:lnTo>
                  <a:lnTo>
                    <a:pt x="1" y="14011"/>
                  </a:lnTo>
                  <a:cubicBezTo>
                    <a:pt x="1" y="14011"/>
                    <a:pt x="379" y="15366"/>
                    <a:pt x="1027" y="15366"/>
                  </a:cubicBezTo>
                  <a:cubicBezTo>
                    <a:pt x="1053" y="15366"/>
                    <a:pt x="1081" y="15364"/>
                    <a:pt x="1108" y="15359"/>
                  </a:cubicBezTo>
                  <a:lnTo>
                    <a:pt x="1123" y="15390"/>
                  </a:lnTo>
                  <a:lnTo>
                    <a:pt x="1214" y="15314"/>
                  </a:lnTo>
                  <a:cubicBezTo>
                    <a:pt x="1325" y="15265"/>
                    <a:pt x="1366" y="15196"/>
                    <a:pt x="1385" y="15196"/>
                  </a:cubicBezTo>
                  <a:cubicBezTo>
                    <a:pt x="1390" y="15196"/>
                    <a:pt x="1393" y="15199"/>
                    <a:pt x="1396" y="15208"/>
                  </a:cubicBezTo>
                  <a:lnTo>
                    <a:pt x="1229" y="15329"/>
                  </a:lnTo>
                  <a:cubicBezTo>
                    <a:pt x="1272" y="15301"/>
                    <a:pt x="1293" y="15290"/>
                    <a:pt x="1302" y="15290"/>
                  </a:cubicBezTo>
                  <a:cubicBezTo>
                    <a:pt x="1322" y="15290"/>
                    <a:pt x="1276" y="15343"/>
                    <a:pt x="1244" y="15375"/>
                  </a:cubicBezTo>
                  <a:cubicBezTo>
                    <a:pt x="1305" y="15345"/>
                    <a:pt x="1365" y="15314"/>
                    <a:pt x="1411" y="15299"/>
                  </a:cubicBezTo>
                  <a:cubicBezTo>
                    <a:pt x="1416" y="15289"/>
                    <a:pt x="1415" y="15285"/>
                    <a:pt x="1409" y="15285"/>
                  </a:cubicBezTo>
                  <a:cubicBezTo>
                    <a:pt x="1398" y="15285"/>
                    <a:pt x="1371" y="15299"/>
                    <a:pt x="1351" y="15299"/>
                  </a:cubicBezTo>
                  <a:cubicBezTo>
                    <a:pt x="1411" y="15238"/>
                    <a:pt x="1487" y="15147"/>
                    <a:pt x="1578" y="15102"/>
                  </a:cubicBezTo>
                  <a:cubicBezTo>
                    <a:pt x="1616" y="15076"/>
                    <a:pt x="1637" y="15069"/>
                    <a:pt x="1650" y="15069"/>
                  </a:cubicBezTo>
                  <a:cubicBezTo>
                    <a:pt x="1668" y="15069"/>
                    <a:pt x="1671" y="15084"/>
                    <a:pt x="1690" y="15084"/>
                  </a:cubicBezTo>
                  <a:cubicBezTo>
                    <a:pt x="1704" y="15084"/>
                    <a:pt x="1728" y="15075"/>
                    <a:pt x="1775" y="15042"/>
                  </a:cubicBezTo>
                  <a:cubicBezTo>
                    <a:pt x="2578" y="14510"/>
                    <a:pt x="3366" y="14011"/>
                    <a:pt x="4155" y="13435"/>
                  </a:cubicBezTo>
                  <a:cubicBezTo>
                    <a:pt x="4185" y="13435"/>
                    <a:pt x="4155" y="13449"/>
                    <a:pt x="4140" y="13480"/>
                  </a:cubicBezTo>
                  <a:cubicBezTo>
                    <a:pt x="4367" y="13283"/>
                    <a:pt x="4595" y="13146"/>
                    <a:pt x="4791" y="12964"/>
                  </a:cubicBezTo>
                  <a:cubicBezTo>
                    <a:pt x="4868" y="12950"/>
                    <a:pt x="4898" y="12950"/>
                    <a:pt x="4929" y="12950"/>
                  </a:cubicBezTo>
                  <a:cubicBezTo>
                    <a:pt x="4898" y="12950"/>
                    <a:pt x="5186" y="12737"/>
                    <a:pt x="5505" y="12509"/>
                  </a:cubicBezTo>
                  <a:cubicBezTo>
                    <a:pt x="5656" y="12404"/>
                    <a:pt x="5808" y="12283"/>
                    <a:pt x="5929" y="12206"/>
                  </a:cubicBezTo>
                  <a:cubicBezTo>
                    <a:pt x="6035" y="12115"/>
                    <a:pt x="6126" y="12055"/>
                    <a:pt x="6126" y="12055"/>
                  </a:cubicBezTo>
                  <a:lnTo>
                    <a:pt x="6095" y="11979"/>
                  </a:lnTo>
                  <a:cubicBezTo>
                    <a:pt x="6184" y="11918"/>
                    <a:pt x="6224" y="11906"/>
                    <a:pt x="6249" y="11906"/>
                  </a:cubicBezTo>
                  <a:cubicBezTo>
                    <a:pt x="6266" y="11906"/>
                    <a:pt x="6275" y="11912"/>
                    <a:pt x="6289" y="11912"/>
                  </a:cubicBezTo>
                  <a:cubicBezTo>
                    <a:pt x="6309" y="11912"/>
                    <a:pt x="6338" y="11898"/>
                    <a:pt x="6414" y="11828"/>
                  </a:cubicBezTo>
                  <a:cubicBezTo>
                    <a:pt x="6445" y="11691"/>
                    <a:pt x="6778" y="11585"/>
                    <a:pt x="6823" y="11478"/>
                  </a:cubicBezTo>
                  <a:cubicBezTo>
                    <a:pt x="6823" y="11480"/>
                    <a:pt x="6824" y="11481"/>
                    <a:pt x="6826" y="11481"/>
                  </a:cubicBezTo>
                  <a:cubicBezTo>
                    <a:pt x="6839" y="11481"/>
                    <a:pt x="6901" y="11441"/>
                    <a:pt x="6930" y="11441"/>
                  </a:cubicBezTo>
                  <a:cubicBezTo>
                    <a:pt x="6937" y="11441"/>
                    <a:pt x="6942" y="11443"/>
                    <a:pt x="6944" y="11448"/>
                  </a:cubicBezTo>
                  <a:cubicBezTo>
                    <a:pt x="6944" y="11373"/>
                    <a:pt x="7051" y="11357"/>
                    <a:pt x="7112" y="11297"/>
                  </a:cubicBezTo>
                  <a:cubicBezTo>
                    <a:pt x="7116" y="11286"/>
                    <a:pt x="7115" y="11283"/>
                    <a:pt x="7109" y="11283"/>
                  </a:cubicBezTo>
                  <a:cubicBezTo>
                    <a:pt x="7098" y="11283"/>
                    <a:pt x="7071" y="11297"/>
                    <a:pt x="7051" y="11297"/>
                  </a:cubicBezTo>
                  <a:lnTo>
                    <a:pt x="7187" y="11161"/>
                  </a:lnTo>
                  <a:cubicBezTo>
                    <a:pt x="7212" y="11150"/>
                    <a:pt x="7233" y="11145"/>
                    <a:pt x="7247" y="11145"/>
                  </a:cubicBezTo>
                  <a:cubicBezTo>
                    <a:pt x="7273" y="11145"/>
                    <a:pt x="7273" y="11165"/>
                    <a:pt x="7233" y="11206"/>
                  </a:cubicBezTo>
                  <a:cubicBezTo>
                    <a:pt x="7642" y="10933"/>
                    <a:pt x="9582" y="9568"/>
                    <a:pt x="9992" y="9235"/>
                  </a:cubicBezTo>
                  <a:cubicBezTo>
                    <a:pt x="9920" y="9235"/>
                    <a:pt x="9808" y="9343"/>
                    <a:pt x="9719" y="9343"/>
                  </a:cubicBezTo>
                  <a:cubicBezTo>
                    <a:pt x="9714" y="9343"/>
                    <a:pt x="9708" y="9342"/>
                    <a:pt x="9703" y="9341"/>
                  </a:cubicBezTo>
                  <a:cubicBezTo>
                    <a:pt x="9794" y="9235"/>
                    <a:pt x="9885" y="9235"/>
                    <a:pt x="9901" y="9160"/>
                  </a:cubicBezTo>
                  <a:cubicBezTo>
                    <a:pt x="9911" y="9164"/>
                    <a:pt x="9922" y="9166"/>
                    <a:pt x="9933" y="9166"/>
                  </a:cubicBezTo>
                  <a:cubicBezTo>
                    <a:pt x="10031" y="9166"/>
                    <a:pt x="10165" y="9020"/>
                    <a:pt x="10282" y="9020"/>
                  </a:cubicBezTo>
                  <a:cubicBezTo>
                    <a:pt x="10291" y="9020"/>
                    <a:pt x="10301" y="9020"/>
                    <a:pt x="10310" y="9023"/>
                  </a:cubicBezTo>
                  <a:lnTo>
                    <a:pt x="10310" y="8947"/>
                  </a:lnTo>
                  <a:lnTo>
                    <a:pt x="10386" y="8932"/>
                  </a:lnTo>
                  <a:cubicBezTo>
                    <a:pt x="10855" y="8523"/>
                    <a:pt x="10492" y="8826"/>
                    <a:pt x="10932" y="8523"/>
                  </a:cubicBezTo>
                  <a:cubicBezTo>
                    <a:pt x="11183" y="8330"/>
                    <a:pt x="11262" y="8181"/>
                    <a:pt x="11406" y="8104"/>
                  </a:cubicBezTo>
                  <a:lnTo>
                    <a:pt x="11406" y="8104"/>
                  </a:lnTo>
                  <a:cubicBezTo>
                    <a:pt x="11400" y="8106"/>
                    <a:pt x="11392" y="8107"/>
                    <a:pt x="11385" y="8107"/>
                  </a:cubicBezTo>
                  <a:cubicBezTo>
                    <a:pt x="11362" y="8107"/>
                    <a:pt x="11342" y="8097"/>
                    <a:pt x="11371" y="8068"/>
                  </a:cubicBezTo>
                  <a:lnTo>
                    <a:pt x="11371" y="8068"/>
                  </a:lnTo>
                  <a:cubicBezTo>
                    <a:pt x="11374" y="8070"/>
                    <a:pt x="11378" y="8071"/>
                    <a:pt x="11382" y="8071"/>
                  </a:cubicBezTo>
                  <a:cubicBezTo>
                    <a:pt x="11430" y="8071"/>
                    <a:pt x="11520" y="7916"/>
                    <a:pt x="11590" y="7916"/>
                  </a:cubicBezTo>
                  <a:cubicBezTo>
                    <a:pt x="11593" y="7916"/>
                    <a:pt x="11596" y="7916"/>
                    <a:pt x="11599" y="7916"/>
                  </a:cubicBezTo>
                  <a:cubicBezTo>
                    <a:pt x="11660" y="7870"/>
                    <a:pt x="11872" y="7719"/>
                    <a:pt x="11751" y="7719"/>
                  </a:cubicBezTo>
                  <a:cubicBezTo>
                    <a:pt x="11793" y="7719"/>
                    <a:pt x="11900" y="7660"/>
                    <a:pt x="11932" y="7660"/>
                  </a:cubicBezTo>
                  <a:cubicBezTo>
                    <a:pt x="11945" y="7660"/>
                    <a:pt x="11944" y="7672"/>
                    <a:pt x="11917" y="7704"/>
                  </a:cubicBezTo>
                  <a:cubicBezTo>
                    <a:pt x="11977" y="7658"/>
                    <a:pt x="12038" y="7613"/>
                    <a:pt x="12084" y="7567"/>
                  </a:cubicBezTo>
                  <a:lnTo>
                    <a:pt x="12084" y="7567"/>
                  </a:lnTo>
                  <a:lnTo>
                    <a:pt x="11993" y="7613"/>
                  </a:lnTo>
                  <a:cubicBezTo>
                    <a:pt x="12190" y="7462"/>
                    <a:pt x="12341" y="7416"/>
                    <a:pt x="12448" y="7264"/>
                  </a:cubicBezTo>
                  <a:lnTo>
                    <a:pt x="12448" y="7264"/>
                  </a:lnTo>
                  <a:lnTo>
                    <a:pt x="12357" y="7294"/>
                  </a:lnTo>
                  <a:cubicBezTo>
                    <a:pt x="12462" y="7216"/>
                    <a:pt x="12555" y="7137"/>
                    <a:pt x="12637" y="7137"/>
                  </a:cubicBezTo>
                  <a:cubicBezTo>
                    <a:pt x="12650" y="7137"/>
                    <a:pt x="12662" y="7139"/>
                    <a:pt x="12675" y="7143"/>
                  </a:cubicBezTo>
                  <a:lnTo>
                    <a:pt x="12553" y="7249"/>
                  </a:lnTo>
                  <a:cubicBezTo>
                    <a:pt x="12766" y="7098"/>
                    <a:pt x="12887" y="6991"/>
                    <a:pt x="13039" y="6839"/>
                  </a:cubicBezTo>
                  <a:lnTo>
                    <a:pt x="13039" y="6839"/>
                  </a:lnTo>
                  <a:lnTo>
                    <a:pt x="12978" y="6886"/>
                  </a:lnTo>
                  <a:cubicBezTo>
                    <a:pt x="13160" y="6673"/>
                    <a:pt x="14297" y="5764"/>
                    <a:pt x="14464" y="5552"/>
                  </a:cubicBezTo>
                  <a:lnTo>
                    <a:pt x="14464" y="5552"/>
                  </a:lnTo>
                  <a:lnTo>
                    <a:pt x="14328" y="5582"/>
                  </a:lnTo>
                  <a:lnTo>
                    <a:pt x="14479" y="5415"/>
                  </a:lnTo>
                  <a:lnTo>
                    <a:pt x="14479" y="5415"/>
                  </a:lnTo>
                  <a:cubicBezTo>
                    <a:pt x="14465" y="5432"/>
                    <a:pt x="14491" y="5594"/>
                    <a:pt x="14481" y="5611"/>
                  </a:cubicBezTo>
                  <a:lnTo>
                    <a:pt x="14481" y="5611"/>
                  </a:lnTo>
                  <a:cubicBezTo>
                    <a:pt x="14665" y="5472"/>
                    <a:pt x="15239" y="5019"/>
                    <a:pt x="15844" y="4612"/>
                  </a:cubicBezTo>
                  <a:cubicBezTo>
                    <a:pt x="16434" y="4202"/>
                    <a:pt x="17026" y="3793"/>
                    <a:pt x="17208" y="3672"/>
                  </a:cubicBezTo>
                  <a:cubicBezTo>
                    <a:pt x="17241" y="3660"/>
                    <a:pt x="17264" y="3655"/>
                    <a:pt x="17280" y="3655"/>
                  </a:cubicBezTo>
                  <a:cubicBezTo>
                    <a:pt x="17342" y="3655"/>
                    <a:pt x="17283" y="3732"/>
                    <a:pt x="17283" y="3732"/>
                  </a:cubicBezTo>
                  <a:cubicBezTo>
                    <a:pt x="17451" y="3595"/>
                    <a:pt x="17329" y="3641"/>
                    <a:pt x="17481" y="3535"/>
                  </a:cubicBezTo>
                  <a:cubicBezTo>
                    <a:pt x="17486" y="3533"/>
                    <a:pt x="17490" y="3532"/>
                    <a:pt x="17493" y="3532"/>
                  </a:cubicBezTo>
                  <a:cubicBezTo>
                    <a:pt x="17520" y="3532"/>
                    <a:pt x="17494" y="3582"/>
                    <a:pt x="17481" y="3595"/>
                  </a:cubicBezTo>
                  <a:cubicBezTo>
                    <a:pt x="17542" y="3550"/>
                    <a:pt x="17617" y="3520"/>
                    <a:pt x="17602" y="3504"/>
                  </a:cubicBezTo>
                  <a:lnTo>
                    <a:pt x="17602" y="3504"/>
                  </a:lnTo>
                  <a:cubicBezTo>
                    <a:pt x="17584" y="3514"/>
                    <a:pt x="17569" y="3517"/>
                    <a:pt x="17557" y="3517"/>
                  </a:cubicBezTo>
                  <a:cubicBezTo>
                    <a:pt x="17509" y="3517"/>
                    <a:pt x="17499" y="3459"/>
                    <a:pt x="17451" y="3459"/>
                  </a:cubicBezTo>
                  <a:lnTo>
                    <a:pt x="17647" y="3322"/>
                  </a:lnTo>
                  <a:lnTo>
                    <a:pt x="17663" y="3368"/>
                  </a:lnTo>
                  <a:cubicBezTo>
                    <a:pt x="17708" y="3338"/>
                    <a:pt x="17708" y="3201"/>
                    <a:pt x="17905" y="3080"/>
                  </a:cubicBezTo>
                  <a:cubicBezTo>
                    <a:pt x="18239" y="2883"/>
                    <a:pt x="18573" y="2625"/>
                    <a:pt x="18906" y="2413"/>
                  </a:cubicBezTo>
                  <a:lnTo>
                    <a:pt x="18906" y="2413"/>
                  </a:lnTo>
                  <a:cubicBezTo>
                    <a:pt x="18906" y="2443"/>
                    <a:pt x="18845" y="2504"/>
                    <a:pt x="18785" y="2564"/>
                  </a:cubicBezTo>
                  <a:cubicBezTo>
                    <a:pt x="18830" y="2534"/>
                    <a:pt x="18890" y="2489"/>
                    <a:pt x="18951" y="2473"/>
                  </a:cubicBezTo>
                  <a:lnTo>
                    <a:pt x="18951" y="2473"/>
                  </a:lnTo>
                  <a:cubicBezTo>
                    <a:pt x="18945" y="2474"/>
                    <a:pt x="18940" y="2475"/>
                    <a:pt x="18936" y="2475"/>
                  </a:cubicBezTo>
                  <a:cubicBezTo>
                    <a:pt x="18875" y="2475"/>
                    <a:pt x="19018" y="2378"/>
                    <a:pt x="19008" y="2378"/>
                  </a:cubicBezTo>
                  <a:lnTo>
                    <a:pt x="19008" y="2378"/>
                  </a:lnTo>
                  <a:cubicBezTo>
                    <a:pt x="19006" y="2378"/>
                    <a:pt x="19003" y="2379"/>
                    <a:pt x="18997" y="2382"/>
                  </a:cubicBezTo>
                  <a:cubicBezTo>
                    <a:pt x="19163" y="2140"/>
                    <a:pt x="19527" y="2004"/>
                    <a:pt x="19694" y="1806"/>
                  </a:cubicBezTo>
                  <a:cubicBezTo>
                    <a:pt x="19664" y="1715"/>
                    <a:pt x="19270" y="185"/>
                    <a:pt x="19209" y="94"/>
                  </a:cubicBezTo>
                  <a:cubicBezTo>
                    <a:pt x="19284" y="48"/>
                    <a:pt x="19345" y="3"/>
                    <a:pt x="19375" y="3"/>
                  </a:cubicBezTo>
                  <a:cubicBezTo>
                    <a:pt x="19371" y="2"/>
                    <a:pt x="19367" y="1"/>
                    <a:pt x="19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1"/>
            <p:cNvSpPr/>
            <p:nvPr/>
          </p:nvSpPr>
          <p:spPr>
            <a:xfrm>
              <a:off x="6551125" y="3219575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1"/>
                  </a:moveTo>
                  <a:lnTo>
                    <a:pt x="288" y="1"/>
                  </a:lnTo>
                  <a:cubicBezTo>
                    <a:pt x="197" y="31"/>
                    <a:pt x="106" y="61"/>
                    <a:pt x="1" y="137"/>
                  </a:cubicBezTo>
                  <a:cubicBezTo>
                    <a:pt x="91" y="137"/>
                    <a:pt x="197" y="6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6558300" y="3219575"/>
              <a:ext cx="425" cy="25"/>
            </a:xfrm>
            <a:custGeom>
              <a:rect b="b" l="l" r="r" t="t"/>
              <a:pathLst>
                <a:path extrusionOk="0" h="1" w="17">
                  <a:moveTo>
                    <a:pt x="1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6526875" y="2846250"/>
              <a:ext cx="473000" cy="373725"/>
            </a:xfrm>
            <a:custGeom>
              <a:rect b="b" l="l" r="r" t="t"/>
              <a:pathLst>
                <a:path extrusionOk="0" h="14949" w="18920">
                  <a:moveTo>
                    <a:pt x="16699" y="1194"/>
                  </a:moveTo>
                  <a:cubicBezTo>
                    <a:pt x="16696" y="1195"/>
                    <a:pt x="16694" y="1197"/>
                    <a:pt x="16691" y="1199"/>
                  </a:cubicBezTo>
                  <a:cubicBezTo>
                    <a:pt x="16694" y="1197"/>
                    <a:pt x="16696" y="1195"/>
                    <a:pt x="16699" y="1194"/>
                  </a:cubicBezTo>
                  <a:close/>
                  <a:moveTo>
                    <a:pt x="14040" y="5638"/>
                  </a:moveTo>
                  <a:cubicBezTo>
                    <a:pt x="14040" y="5639"/>
                    <a:pt x="14039" y="5640"/>
                    <a:pt x="14038" y="5640"/>
                  </a:cubicBezTo>
                  <a:cubicBezTo>
                    <a:pt x="14039" y="5640"/>
                    <a:pt x="14040" y="5640"/>
                    <a:pt x="14040" y="5638"/>
                  </a:cubicBezTo>
                  <a:close/>
                  <a:moveTo>
                    <a:pt x="18419" y="1"/>
                  </a:moveTo>
                  <a:lnTo>
                    <a:pt x="18419" y="1"/>
                  </a:lnTo>
                  <a:cubicBezTo>
                    <a:pt x="18389" y="1"/>
                    <a:pt x="18267" y="77"/>
                    <a:pt x="18207" y="138"/>
                  </a:cubicBezTo>
                  <a:lnTo>
                    <a:pt x="18237" y="183"/>
                  </a:lnTo>
                  <a:cubicBezTo>
                    <a:pt x="18188" y="238"/>
                    <a:pt x="18171" y="249"/>
                    <a:pt x="18160" y="249"/>
                  </a:cubicBezTo>
                  <a:cubicBezTo>
                    <a:pt x="18153" y="249"/>
                    <a:pt x="18147" y="245"/>
                    <a:pt x="18138" y="245"/>
                  </a:cubicBezTo>
                  <a:cubicBezTo>
                    <a:pt x="18125" y="245"/>
                    <a:pt x="18103" y="252"/>
                    <a:pt x="18055" y="289"/>
                  </a:cubicBezTo>
                  <a:cubicBezTo>
                    <a:pt x="18010" y="259"/>
                    <a:pt x="18132" y="152"/>
                    <a:pt x="18237" y="61"/>
                  </a:cubicBezTo>
                  <a:lnTo>
                    <a:pt x="18237" y="61"/>
                  </a:lnTo>
                  <a:cubicBezTo>
                    <a:pt x="18132" y="138"/>
                    <a:pt x="18010" y="198"/>
                    <a:pt x="18010" y="259"/>
                  </a:cubicBezTo>
                  <a:cubicBezTo>
                    <a:pt x="17984" y="274"/>
                    <a:pt x="17969" y="279"/>
                    <a:pt x="17960" y="279"/>
                  </a:cubicBezTo>
                  <a:cubicBezTo>
                    <a:pt x="17941" y="279"/>
                    <a:pt x="17942" y="260"/>
                    <a:pt x="17923" y="260"/>
                  </a:cubicBezTo>
                  <a:cubicBezTo>
                    <a:pt x="17912" y="260"/>
                    <a:pt x="17894" y="267"/>
                    <a:pt x="17859" y="289"/>
                  </a:cubicBezTo>
                  <a:cubicBezTo>
                    <a:pt x="17782" y="365"/>
                    <a:pt x="17707" y="471"/>
                    <a:pt x="17586" y="532"/>
                  </a:cubicBezTo>
                  <a:lnTo>
                    <a:pt x="17586" y="516"/>
                  </a:lnTo>
                  <a:cubicBezTo>
                    <a:pt x="17328" y="653"/>
                    <a:pt x="17283" y="850"/>
                    <a:pt x="17040" y="971"/>
                  </a:cubicBezTo>
                  <a:lnTo>
                    <a:pt x="17055" y="941"/>
                  </a:lnTo>
                  <a:lnTo>
                    <a:pt x="17055" y="941"/>
                  </a:lnTo>
                  <a:cubicBezTo>
                    <a:pt x="16965" y="970"/>
                    <a:pt x="16847" y="1103"/>
                    <a:pt x="16699" y="1194"/>
                  </a:cubicBezTo>
                  <a:lnTo>
                    <a:pt x="16699" y="1194"/>
                  </a:lnTo>
                  <a:cubicBezTo>
                    <a:pt x="16715" y="1185"/>
                    <a:pt x="16731" y="1180"/>
                    <a:pt x="16742" y="1180"/>
                  </a:cubicBezTo>
                  <a:cubicBezTo>
                    <a:pt x="16763" y="1180"/>
                    <a:pt x="16768" y="1198"/>
                    <a:pt x="16721" y="1244"/>
                  </a:cubicBezTo>
                  <a:cubicBezTo>
                    <a:pt x="16539" y="1335"/>
                    <a:pt x="16464" y="1441"/>
                    <a:pt x="16327" y="1502"/>
                  </a:cubicBezTo>
                  <a:lnTo>
                    <a:pt x="16252" y="1623"/>
                  </a:lnTo>
                  <a:cubicBezTo>
                    <a:pt x="15706" y="2018"/>
                    <a:pt x="13659" y="3715"/>
                    <a:pt x="13099" y="4094"/>
                  </a:cubicBezTo>
                  <a:lnTo>
                    <a:pt x="13113" y="4064"/>
                  </a:lnTo>
                  <a:lnTo>
                    <a:pt x="13113" y="4064"/>
                  </a:lnTo>
                  <a:cubicBezTo>
                    <a:pt x="12294" y="4700"/>
                    <a:pt x="10566" y="5929"/>
                    <a:pt x="9748" y="6610"/>
                  </a:cubicBezTo>
                  <a:cubicBezTo>
                    <a:pt x="9581" y="6671"/>
                    <a:pt x="9399" y="6808"/>
                    <a:pt x="9262" y="6899"/>
                  </a:cubicBezTo>
                  <a:cubicBezTo>
                    <a:pt x="9280" y="6892"/>
                    <a:pt x="9294" y="6889"/>
                    <a:pt x="9304" y="6889"/>
                  </a:cubicBezTo>
                  <a:cubicBezTo>
                    <a:pt x="9336" y="6889"/>
                    <a:pt x="9325" y="6921"/>
                    <a:pt x="9278" y="6944"/>
                  </a:cubicBezTo>
                  <a:cubicBezTo>
                    <a:pt x="8838" y="7247"/>
                    <a:pt x="9262" y="7005"/>
                    <a:pt x="8838" y="7324"/>
                  </a:cubicBezTo>
                  <a:cubicBezTo>
                    <a:pt x="8369" y="7702"/>
                    <a:pt x="6412" y="9021"/>
                    <a:pt x="5958" y="9309"/>
                  </a:cubicBezTo>
                  <a:cubicBezTo>
                    <a:pt x="5745" y="9521"/>
                    <a:pt x="5428" y="9703"/>
                    <a:pt x="5215" y="9901"/>
                  </a:cubicBezTo>
                  <a:lnTo>
                    <a:pt x="5230" y="9870"/>
                  </a:lnTo>
                  <a:lnTo>
                    <a:pt x="5230" y="9870"/>
                  </a:lnTo>
                  <a:cubicBezTo>
                    <a:pt x="4987" y="10067"/>
                    <a:pt x="3532" y="11023"/>
                    <a:pt x="3259" y="11249"/>
                  </a:cubicBezTo>
                  <a:lnTo>
                    <a:pt x="3305" y="11235"/>
                  </a:lnTo>
                  <a:lnTo>
                    <a:pt x="3305" y="11235"/>
                  </a:lnTo>
                  <a:cubicBezTo>
                    <a:pt x="3077" y="11447"/>
                    <a:pt x="3063" y="11371"/>
                    <a:pt x="2850" y="11492"/>
                  </a:cubicBezTo>
                  <a:cubicBezTo>
                    <a:pt x="2926" y="11538"/>
                    <a:pt x="2729" y="11720"/>
                    <a:pt x="2653" y="11781"/>
                  </a:cubicBezTo>
                  <a:lnTo>
                    <a:pt x="2638" y="11765"/>
                  </a:lnTo>
                  <a:cubicBezTo>
                    <a:pt x="2517" y="11871"/>
                    <a:pt x="2274" y="12129"/>
                    <a:pt x="2077" y="12280"/>
                  </a:cubicBezTo>
                  <a:lnTo>
                    <a:pt x="2062" y="12250"/>
                  </a:lnTo>
                  <a:cubicBezTo>
                    <a:pt x="1910" y="12401"/>
                    <a:pt x="1577" y="12614"/>
                    <a:pt x="1456" y="12705"/>
                  </a:cubicBezTo>
                  <a:cubicBezTo>
                    <a:pt x="1167" y="12902"/>
                    <a:pt x="682" y="13159"/>
                    <a:pt x="334" y="13478"/>
                  </a:cubicBezTo>
                  <a:lnTo>
                    <a:pt x="15" y="13554"/>
                  </a:lnTo>
                  <a:lnTo>
                    <a:pt x="0" y="13584"/>
                  </a:lnTo>
                  <a:cubicBezTo>
                    <a:pt x="0" y="13584"/>
                    <a:pt x="409" y="14924"/>
                    <a:pt x="1050" y="14924"/>
                  </a:cubicBezTo>
                  <a:cubicBezTo>
                    <a:pt x="1074" y="14924"/>
                    <a:pt x="1098" y="14922"/>
                    <a:pt x="1122" y="14918"/>
                  </a:cubicBezTo>
                  <a:lnTo>
                    <a:pt x="1137" y="14948"/>
                  </a:lnTo>
                  <a:lnTo>
                    <a:pt x="1228" y="14873"/>
                  </a:lnTo>
                  <a:cubicBezTo>
                    <a:pt x="1343" y="14822"/>
                    <a:pt x="1383" y="14760"/>
                    <a:pt x="1401" y="14760"/>
                  </a:cubicBezTo>
                  <a:cubicBezTo>
                    <a:pt x="1405" y="14760"/>
                    <a:pt x="1407" y="14762"/>
                    <a:pt x="1410" y="14766"/>
                  </a:cubicBezTo>
                  <a:lnTo>
                    <a:pt x="1243" y="14888"/>
                  </a:lnTo>
                  <a:cubicBezTo>
                    <a:pt x="1281" y="14865"/>
                    <a:pt x="1301" y="14856"/>
                    <a:pt x="1310" y="14856"/>
                  </a:cubicBezTo>
                  <a:cubicBezTo>
                    <a:pt x="1330" y="14856"/>
                    <a:pt x="1295" y="14902"/>
                    <a:pt x="1274" y="14934"/>
                  </a:cubicBezTo>
                  <a:cubicBezTo>
                    <a:pt x="1319" y="14903"/>
                    <a:pt x="1365" y="14873"/>
                    <a:pt x="1410" y="14857"/>
                  </a:cubicBezTo>
                  <a:cubicBezTo>
                    <a:pt x="1415" y="14847"/>
                    <a:pt x="1415" y="14844"/>
                    <a:pt x="1412" y="14844"/>
                  </a:cubicBezTo>
                  <a:lnTo>
                    <a:pt x="1412" y="14844"/>
                  </a:lnTo>
                  <a:cubicBezTo>
                    <a:pt x="1405" y="14844"/>
                    <a:pt x="1385" y="14857"/>
                    <a:pt x="1365" y="14857"/>
                  </a:cubicBezTo>
                  <a:cubicBezTo>
                    <a:pt x="1425" y="14797"/>
                    <a:pt x="1486" y="14706"/>
                    <a:pt x="1577" y="14675"/>
                  </a:cubicBezTo>
                  <a:cubicBezTo>
                    <a:pt x="1611" y="14650"/>
                    <a:pt x="1630" y="14642"/>
                    <a:pt x="1642" y="14642"/>
                  </a:cubicBezTo>
                  <a:cubicBezTo>
                    <a:pt x="1660" y="14642"/>
                    <a:pt x="1664" y="14658"/>
                    <a:pt x="1685" y="14658"/>
                  </a:cubicBezTo>
                  <a:cubicBezTo>
                    <a:pt x="1701" y="14658"/>
                    <a:pt x="1726" y="14648"/>
                    <a:pt x="1773" y="14615"/>
                  </a:cubicBezTo>
                  <a:cubicBezTo>
                    <a:pt x="2531" y="14115"/>
                    <a:pt x="3289" y="13630"/>
                    <a:pt x="4047" y="13084"/>
                  </a:cubicBezTo>
                  <a:cubicBezTo>
                    <a:pt x="4063" y="13084"/>
                    <a:pt x="4047" y="13099"/>
                    <a:pt x="4033" y="13115"/>
                  </a:cubicBezTo>
                  <a:cubicBezTo>
                    <a:pt x="4245" y="12947"/>
                    <a:pt x="4457" y="12811"/>
                    <a:pt x="4654" y="12644"/>
                  </a:cubicBezTo>
                  <a:cubicBezTo>
                    <a:pt x="4684" y="12629"/>
                    <a:pt x="4706" y="12625"/>
                    <a:pt x="4725" y="12625"/>
                  </a:cubicBezTo>
                  <a:cubicBezTo>
                    <a:pt x="4744" y="12625"/>
                    <a:pt x="4760" y="12629"/>
                    <a:pt x="4775" y="12629"/>
                  </a:cubicBezTo>
                  <a:cubicBezTo>
                    <a:pt x="4745" y="12629"/>
                    <a:pt x="5033" y="12417"/>
                    <a:pt x="5321" y="12205"/>
                  </a:cubicBezTo>
                  <a:cubicBezTo>
                    <a:pt x="5472" y="12098"/>
                    <a:pt x="5609" y="11993"/>
                    <a:pt x="5731" y="11902"/>
                  </a:cubicBezTo>
                  <a:cubicBezTo>
                    <a:pt x="5836" y="11825"/>
                    <a:pt x="5927" y="11765"/>
                    <a:pt x="5927" y="11765"/>
                  </a:cubicBezTo>
                  <a:lnTo>
                    <a:pt x="5897" y="11704"/>
                  </a:lnTo>
                  <a:cubicBezTo>
                    <a:pt x="5984" y="11641"/>
                    <a:pt x="6022" y="11628"/>
                    <a:pt x="6047" y="11628"/>
                  </a:cubicBezTo>
                  <a:cubicBezTo>
                    <a:pt x="6064" y="11628"/>
                    <a:pt x="6075" y="11634"/>
                    <a:pt x="6091" y="11634"/>
                  </a:cubicBezTo>
                  <a:cubicBezTo>
                    <a:pt x="6113" y="11634"/>
                    <a:pt x="6145" y="11623"/>
                    <a:pt x="6216" y="11568"/>
                  </a:cubicBezTo>
                  <a:cubicBezTo>
                    <a:pt x="6230" y="11417"/>
                    <a:pt x="6564" y="11326"/>
                    <a:pt x="6610" y="11235"/>
                  </a:cubicBezTo>
                  <a:cubicBezTo>
                    <a:pt x="6610" y="11235"/>
                    <a:pt x="6672" y="11190"/>
                    <a:pt x="6708" y="11190"/>
                  </a:cubicBezTo>
                  <a:cubicBezTo>
                    <a:pt x="6719" y="11190"/>
                    <a:pt x="6728" y="11194"/>
                    <a:pt x="6731" y="11204"/>
                  </a:cubicBezTo>
                  <a:cubicBezTo>
                    <a:pt x="6731" y="11128"/>
                    <a:pt x="6822" y="11114"/>
                    <a:pt x="6883" y="11053"/>
                  </a:cubicBezTo>
                  <a:cubicBezTo>
                    <a:pt x="6888" y="11043"/>
                    <a:pt x="6886" y="11039"/>
                    <a:pt x="6880" y="11039"/>
                  </a:cubicBezTo>
                  <a:cubicBezTo>
                    <a:pt x="6869" y="11039"/>
                    <a:pt x="6843" y="11053"/>
                    <a:pt x="6822" y="11053"/>
                  </a:cubicBezTo>
                  <a:lnTo>
                    <a:pt x="6958" y="10932"/>
                  </a:lnTo>
                  <a:cubicBezTo>
                    <a:pt x="6984" y="10921"/>
                    <a:pt x="7004" y="10916"/>
                    <a:pt x="7018" y="10916"/>
                  </a:cubicBezTo>
                  <a:cubicBezTo>
                    <a:pt x="7045" y="10916"/>
                    <a:pt x="7044" y="10936"/>
                    <a:pt x="7004" y="10976"/>
                  </a:cubicBezTo>
                  <a:cubicBezTo>
                    <a:pt x="7398" y="10719"/>
                    <a:pt x="9293" y="9446"/>
                    <a:pt x="9687" y="9127"/>
                  </a:cubicBezTo>
                  <a:lnTo>
                    <a:pt x="9687" y="9127"/>
                  </a:lnTo>
                  <a:cubicBezTo>
                    <a:pt x="9617" y="9142"/>
                    <a:pt x="9519" y="9235"/>
                    <a:pt x="9432" y="9235"/>
                  </a:cubicBezTo>
                  <a:cubicBezTo>
                    <a:pt x="9426" y="9235"/>
                    <a:pt x="9420" y="9235"/>
                    <a:pt x="9414" y="9234"/>
                  </a:cubicBezTo>
                  <a:cubicBezTo>
                    <a:pt x="9505" y="9127"/>
                    <a:pt x="9581" y="9127"/>
                    <a:pt x="9612" y="9052"/>
                  </a:cubicBezTo>
                  <a:cubicBezTo>
                    <a:pt x="9623" y="9059"/>
                    <a:pt x="9636" y="9063"/>
                    <a:pt x="9650" y="9063"/>
                  </a:cubicBezTo>
                  <a:cubicBezTo>
                    <a:pt x="9737" y="9063"/>
                    <a:pt x="9865" y="8927"/>
                    <a:pt x="9978" y="8927"/>
                  </a:cubicBezTo>
                  <a:cubicBezTo>
                    <a:pt x="9987" y="8927"/>
                    <a:pt x="9997" y="8928"/>
                    <a:pt x="10006" y="8930"/>
                  </a:cubicBezTo>
                  <a:lnTo>
                    <a:pt x="10006" y="8870"/>
                  </a:lnTo>
                  <a:lnTo>
                    <a:pt x="10081" y="8854"/>
                  </a:lnTo>
                  <a:cubicBezTo>
                    <a:pt x="10536" y="8460"/>
                    <a:pt x="10172" y="8749"/>
                    <a:pt x="10612" y="8460"/>
                  </a:cubicBezTo>
                  <a:cubicBezTo>
                    <a:pt x="10855" y="8278"/>
                    <a:pt x="10930" y="8126"/>
                    <a:pt x="11082" y="8051"/>
                  </a:cubicBezTo>
                  <a:lnTo>
                    <a:pt x="11082" y="8051"/>
                  </a:lnTo>
                  <a:cubicBezTo>
                    <a:pt x="11071" y="8056"/>
                    <a:pt x="11054" y="8060"/>
                    <a:pt x="11040" y="8060"/>
                  </a:cubicBezTo>
                  <a:cubicBezTo>
                    <a:pt x="11015" y="8060"/>
                    <a:pt x="10998" y="8049"/>
                    <a:pt x="11037" y="8021"/>
                  </a:cubicBezTo>
                  <a:lnTo>
                    <a:pt x="11037" y="8021"/>
                  </a:lnTo>
                  <a:cubicBezTo>
                    <a:pt x="11040" y="8023"/>
                    <a:pt x="11044" y="8024"/>
                    <a:pt x="11047" y="8024"/>
                  </a:cubicBezTo>
                  <a:cubicBezTo>
                    <a:pt x="11093" y="8024"/>
                    <a:pt x="11178" y="7881"/>
                    <a:pt x="11235" y="7881"/>
                  </a:cubicBezTo>
                  <a:cubicBezTo>
                    <a:pt x="11240" y="7881"/>
                    <a:pt x="11245" y="7882"/>
                    <a:pt x="11249" y="7884"/>
                  </a:cubicBezTo>
                  <a:cubicBezTo>
                    <a:pt x="11310" y="7823"/>
                    <a:pt x="11506" y="7687"/>
                    <a:pt x="11401" y="7687"/>
                  </a:cubicBezTo>
                  <a:cubicBezTo>
                    <a:pt x="11443" y="7687"/>
                    <a:pt x="11544" y="7628"/>
                    <a:pt x="11571" y="7628"/>
                  </a:cubicBezTo>
                  <a:cubicBezTo>
                    <a:pt x="11582" y="7628"/>
                    <a:pt x="11580" y="7640"/>
                    <a:pt x="11552" y="7672"/>
                  </a:cubicBezTo>
                  <a:cubicBezTo>
                    <a:pt x="11627" y="7627"/>
                    <a:pt x="11688" y="7596"/>
                    <a:pt x="11718" y="7550"/>
                  </a:cubicBezTo>
                  <a:lnTo>
                    <a:pt x="11718" y="7550"/>
                  </a:lnTo>
                  <a:lnTo>
                    <a:pt x="11627" y="7581"/>
                  </a:lnTo>
                  <a:cubicBezTo>
                    <a:pt x="11825" y="7429"/>
                    <a:pt x="11977" y="7384"/>
                    <a:pt x="12068" y="7247"/>
                  </a:cubicBezTo>
                  <a:lnTo>
                    <a:pt x="12068" y="7247"/>
                  </a:lnTo>
                  <a:lnTo>
                    <a:pt x="11977" y="7277"/>
                  </a:lnTo>
                  <a:cubicBezTo>
                    <a:pt x="12082" y="7199"/>
                    <a:pt x="12175" y="7120"/>
                    <a:pt x="12257" y="7120"/>
                  </a:cubicBezTo>
                  <a:cubicBezTo>
                    <a:pt x="12270" y="7120"/>
                    <a:pt x="12282" y="7122"/>
                    <a:pt x="12294" y="7126"/>
                  </a:cubicBezTo>
                  <a:lnTo>
                    <a:pt x="12173" y="7233"/>
                  </a:lnTo>
                  <a:cubicBezTo>
                    <a:pt x="12385" y="7081"/>
                    <a:pt x="12507" y="6990"/>
                    <a:pt x="12644" y="6838"/>
                  </a:cubicBezTo>
                  <a:lnTo>
                    <a:pt x="12644" y="6838"/>
                  </a:lnTo>
                  <a:lnTo>
                    <a:pt x="12583" y="6883"/>
                  </a:lnTo>
                  <a:cubicBezTo>
                    <a:pt x="12765" y="6671"/>
                    <a:pt x="13871" y="5792"/>
                    <a:pt x="14023" y="5580"/>
                  </a:cubicBezTo>
                  <a:lnTo>
                    <a:pt x="14023" y="5580"/>
                  </a:lnTo>
                  <a:lnTo>
                    <a:pt x="13901" y="5610"/>
                  </a:lnTo>
                  <a:lnTo>
                    <a:pt x="14038" y="5445"/>
                  </a:lnTo>
                  <a:lnTo>
                    <a:pt x="14038" y="5445"/>
                  </a:lnTo>
                  <a:cubicBezTo>
                    <a:pt x="14025" y="5464"/>
                    <a:pt x="14050" y="5621"/>
                    <a:pt x="14040" y="5638"/>
                  </a:cubicBezTo>
                  <a:lnTo>
                    <a:pt x="14040" y="5638"/>
                  </a:lnTo>
                  <a:cubicBezTo>
                    <a:pt x="14209" y="5501"/>
                    <a:pt x="14783" y="5093"/>
                    <a:pt x="15342" y="4655"/>
                  </a:cubicBezTo>
                  <a:cubicBezTo>
                    <a:pt x="15888" y="4231"/>
                    <a:pt x="16448" y="3791"/>
                    <a:pt x="16616" y="3685"/>
                  </a:cubicBezTo>
                  <a:cubicBezTo>
                    <a:pt x="16654" y="3662"/>
                    <a:pt x="16677" y="3654"/>
                    <a:pt x="16692" y="3654"/>
                  </a:cubicBezTo>
                  <a:cubicBezTo>
                    <a:pt x="16735" y="3654"/>
                    <a:pt x="16695" y="3730"/>
                    <a:pt x="16707" y="3730"/>
                  </a:cubicBezTo>
                  <a:cubicBezTo>
                    <a:pt x="16858" y="3594"/>
                    <a:pt x="16737" y="3639"/>
                    <a:pt x="16873" y="3534"/>
                  </a:cubicBezTo>
                  <a:cubicBezTo>
                    <a:pt x="16878" y="3532"/>
                    <a:pt x="16882" y="3531"/>
                    <a:pt x="16886" y="3531"/>
                  </a:cubicBezTo>
                  <a:cubicBezTo>
                    <a:pt x="16912" y="3531"/>
                    <a:pt x="16887" y="3580"/>
                    <a:pt x="16873" y="3594"/>
                  </a:cubicBezTo>
                  <a:cubicBezTo>
                    <a:pt x="16933" y="3548"/>
                    <a:pt x="17010" y="3518"/>
                    <a:pt x="16994" y="3487"/>
                  </a:cubicBezTo>
                  <a:lnTo>
                    <a:pt x="16994" y="3487"/>
                  </a:lnTo>
                  <a:cubicBezTo>
                    <a:pt x="16973" y="3498"/>
                    <a:pt x="16957" y="3502"/>
                    <a:pt x="16944" y="3502"/>
                  </a:cubicBezTo>
                  <a:cubicBezTo>
                    <a:pt x="16900" y="3502"/>
                    <a:pt x="16889" y="3454"/>
                    <a:pt x="16842" y="3443"/>
                  </a:cubicBezTo>
                  <a:lnTo>
                    <a:pt x="17024" y="3321"/>
                  </a:lnTo>
                  <a:lnTo>
                    <a:pt x="17040" y="3352"/>
                  </a:lnTo>
                  <a:cubicBezTo>
                    <a:pt x="17085" y="3321"/>
                    <a:pt x="17070" y="3184"/>
                    <a:pt x="17267" y="3063"/>
                  </a:cubicBezTo>
                  <a:cubicBezTo>
                    <a:pt x="17570" y="2851"/>
                    <a:pt x="17889" y="2594"/>
                    <a:pt x="18192" y="2366"/>
                  </a:cubicBezTo>
                  <a:lnTo>
                    <a:pt x="18192" y="2366"/>
                  </a:lnTo>
                  <a:cubicBezTo>
                    <a:pt x="18192" y="2396"/>
                    <a:pt x="18146" y="2457"/>
                    <a:pt x="18086" y="2517"/>
                  </a:cubicBezTo>
                  <a:cubicBezTo>
                    <a:pt x="18132" y="2487"/>
                    <a:pt x="18192" y="2426"/>
                    <a:pt x="18237" y="2412"/>
                  </a:cubicBezTo>
                  <a:lnTo>
                    <a:pt x="18237" y="2412"/>
                  </a:lnTo>
                  <a:cubicBezTo>
                    <a:pt x="18227" y="2414"/>
                    <a:pt x="18220" y="2416"/>
                    <a:pt x="18216" y="2416"/>
                  </a:cubicBezTo>
                  <a:cubicBezTo>
                    <a:pt x="18173" y="2416"/>
                    <a:pt x="18305" y="2317"/>
                    <a:pt x="18282" y="2317"/>
                  </a:cubicBezTo>
                  <a:cubicBezTo>
                    <a:pt x="18279" y="2317"/>
                    <a:pt x="18274" y="2318"/>
                    <a:pt x="18267" y="2321"/>
                  </a:cubicBezTo>
                  <a:cubicBezTo>
                    <a:pt x="18435" y="2078"/>
                    <a:pt x="18768" y="1927"/>
                    <a:pt x="18920" y="1729"/>
                  </a:cubicBezTo>
                  <a:cubicBezTo>
                    <a:pt x="18874" y="1638"/>
                    <a:pt x="18344" y="183"/>
                    <a:pt x="18283" y="92"/>
                  </a:cubicBezTo>
                  <a:cubicBezTo>
                    <a:pt x="18344" y="47"/>
                    <a:pt x="18405" y="16"/>
                    <a:pt x="18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6619700" y="3294225"/>
              <a:ext cx="7250" cy="4225"/>
            </a:xfrm>
            <a:custGeom>
              <a:rect b="b" l="l" r="r" t="t"/>
              <a:pathLst>
                <a:path extrusionOk="0" h="169" w="290">
                  <a:moveTo>
                    <a:pt x="290" y="1"/>
                  </a:moveTo>
                  <a:cubicBezTo>
                    <a:pt x="199" y="16"/>
                    <a:pt x="108" y="77"/>
                    <a:pt x="1" y="168"/>
                  </a:cubicBezTo>
                  <a:cubicBezTo>
                    <a:pt x="92" y="152"/>
                    <a:pt x="199" y="77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1"/>
            <p:cNvSpPr/>
            <p:nvPr/>
          </p:nvSpPr>
          <p:spPr>
            <a:xfrm>
              <a:off x="6626925" y="3294225"/>
              <a:ext cx="400" cy="25"/>
            </a:xfrm>
            <a:custGeom>
              <a:rect b="b" l="l" r="r" t="t"/>
              <a:pathLst>
                <a:path extrusionOk="0" h="1" w="16">
                  <a:moveTo>
                    <a:pt x="15" y="1"/>
                  </a:moveTo>
                  <a:lnTo>
                    <a:pt x="1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6592825" y="2887150"/>
              <a:ext cx="504850" cy="407875"/>
            </a:xfrm>
            <a:custGeom>
              <a:rect b="b" l="l" r="r" t="t"/>
              <a:pathLst>
                <a:path extrusionOk="0" h="16315" w="20194">
                  <a:moveTo>
                    <a:pt x="14788" y="5803"/>
                  </a:moveTo>
                  <a:cubicBezTo>
                    <a:pt x="14785" y="5805"/>
                    <a:pt x="14783" y="5807"/>
                    <a:pt x="14781" y="5809"/>
                  </a:cubicBezTo>
                  <a:cubicBezTo>
                    <a:pt x="14784" y="5809"/>
                    <a:pt x="14786" y="5807"/>
                    <a:pt x="14788" y="5803"/>
                  </a:cubicBezTo>
                  <a:close/>
                  <a:moveTo>
                    <a:pt x="11597" y="8386"/>
                  </a:moveTo>
                  <a:lnTo>
                    <a:pt x="11597" y="8386"/>
                  </a:lnTo>
                  <a:cubicBezTo>
                    <a:pt x="11589" y="8389"/>
                    <a:pt x="11582" y="8393"/>
                    <a:pt x="11575" y="8397"/>
                  </a:cubicBezTo>
                  <a:lnTo>
                    <a:pt x="11575" y="8397"/>
                  </a:lnTo>
                  <a:cubicBezTo>
                    <a:pt x="11584" y="8394"/>
                    <a:pt x="11593" y="8390"/>
                    <a:pt x="11597" y="8386"/>
                  </a:cubicBezTo>
                  <a:close/>
                  <a:moveTo>
                    <a:pt x="19850" y="0"/>
                  </a:moveTo>
                  <a:cubicBezTo>
                    <a:pt x="19807" y="0"/>
                    <a:pt x="19687" y="69"/>
                    <a:pt x="19632" y="139"/>
                  </a:cubicBezTo>
                  <a:lnTo>
                    <a:pt x="19647" y="184"/>
                  </a:lnTo>
                  <a:cubicBezTo>
                    <a:pt x="19583" y="242"/>
                    <a:pt x="19562" y="251"/>
                    <a:pt x="19548" y="251"/>
                  </a:cubicBezTo>
                  <a:cubicBezTo>
                    <a:pt x="19542" y="251"/>
                    <a:pt x="19538" y="250"/>
                    <a:pt x="19532" y="250"/>
                  </a:cubicBezTo>
                  <a:cubicBezTo>
                    <a:pt x="19517" y="250"/>
                    <a:pt x="19496" y="257"/>
                    <a:pt x="19435" y="305"/>
                  </a:cubicBezTo>
                  <a:cubicBezTo>
                    <a:pt x="19405" y="260"/>
                    <a:pt x="19541" y="154"/>
                    <a:pt x="19662" y="63"/>
                  </a:cubicBezTo>
                  <a:lnTo>
                    <a:pt x="19662" y="63"/>
                  </a:lnTo>
                  <a:cubicBezTo>
                    <a:pt x="19541" y="139"/>
                    <a:pt x="19419" y="184"/>
                    <a:pt x="19389" y="260"/>
                  </a:cubicBezTo>
                  <a:cubicBezTo>
                    <a:pt x="19364" y="275"/>
                    <a:pt x="19349" y="280"/>
                    <a:pt x="19341" y="280"/>
                  </a:cubicBezTo>
                  <a:cubicBezTo>
                    <a:pt x="19324" y="280"/>
                    <a:pt x="19329" y="262"/>
                    <a:pt x="19309" y="262"/>
                  </a:cubicBezTo>
                  <a:cubicBezTo>
                    <a:pt x="19298" y="262"/>
                    <a:pt x="19277" y="269"/>
                    <a:pt x="19238" y="291"/>
                  </a:cubicBezTo>
                  <a:cubicBezTo>
                    <a:pt x="19147" y="366"/>
                    <a:pt x="19056" y="487"/>
                    <a:pt x="18934" y="533"/>
                  </a:cubicBezTo>
                  <a:cubicBezTo>
                    <a:pt x="18647" y="669"/>
                    <a:pt x="18571" y="867"/>
                    <a:pt x="18313" y="988"/>
                  </a:cubicBezTo>
                  <a:lnTo>
                    <a:pt x="18328" y="958"/>
                  </a:lnTo>
                  <a:lnTo>
                    <a:pt x="18328" y="958"/>
                  </a:lnTo>
                  <a:cubicBezTo>
                    <a:pt x="18237" y="988"/>
                    <a:pt x="18085" y="1140"/>
                    <a:pt x="17919" y="1215"/>
                  </a:cubicBezTo>
                  <a:cubicBezTo>
                    <a:pt x="17934" y="1210"/>
                    <a:pt x="17950" y="1207"/>
                    <a:pt x="17963" y="1207"/>
                  </a:cubicBezTo>
                  <a:cubicBezTo>
                    <a:pt x="17988" y="1207"/>
                    <a:pt x="17995" y="1220"/>
                    <a:pt x="17934" y="1261"/>
                  </a:cubicBezTo>
                  <a:cubicBezTo>
                    <a:pt x="17752" y="1366"/>
                    <a:pt x="17646" y="1473"/>
                    <a:pt x="17495" y="1534"/>
                  </a:cubicBezTo>
                  <a:lnTo>
                    <a:pt x="17404" y="1655"/>
                  </a:lnTo>
                  <a:cubicBezTo>
                    <a:pt x="16797" y="2064"/>
                    <a:pt x="14463" y="3777"/>
                    <a:pt x="13871" y="4232"/>
                  </a:cubicBezTo>
                  <a:lnTo>
                    <a:pt x="13887" y="4216"/>
                  </a:lnTo>
                  <a:lnTo>
                    <a:pt x="13887" y="4216"/>
                  </a:lnTo>
                  <a:cubicBezTo>
                    <a:pt x="12992" y="4883"/>
                    <a:pt x="11128" y="6248"/>
                    <a:pt x="10218" y="6976"/>
                  </a:cubicBezTo>
                  <a:cubicBezTo>
                    <a:pt x="10051" y="7052"/>
                    <a:pt x="9854" y="7204"/>
                    <a:pt x="9703" y="7309"/>
                  </a:cubicBezTo>
                  <a:cubicBezTo>
                    <a:pt x="9729" y="7296"/>
                    <a:pt x="9747" y="7290"/>
                    <a:pt x="9756" y="7290"/>
                  </a:cubicBezTo>
                  <a:cubicBezTo>
                    <a:pt x="9780" y="7290"/>
                    <a:pt x="9760" y="7322"/>
                    <a:pt x="9717" y="7355"/>
                  </a:cubicBezTo>
                  <a:cubicBezTo>
                    <a:pt x="9262" y="7689"/>
                    <a:pt x="9703" y="7400"/>
                    <a:pt x="9262" y="7764"/>
                  </a:cubicBezTo>
                  <a:cubicBezTo>
                    <a:pt x="8747" y="8204"/>
                    <a:pt x="6701" y="9704"/>
                    <a:pt x="6200" y="10038"/>
                  </a:cubicBezTo>
                  <a:cubicBezTo>
                    <a:pt x="5988" y="10280"/>
                    <a:pt x="5640" y="10478"/>
                    <a:pt x="5427" y="10705"/>
                  </a:cubicBezTo>
                  <a:lnTo>
                    <a:pt x="5442" y="10675"/>
                  </a:lnTo>
                  <a:lnTo>
                    <a:pt x="5442" y="10675"/>
                  </a:lnTo>
                  <a:cubicBezTo>
                    <a:pt x="5321" y="10781"/>
                    <a:pt x="4851" y="11099"/>
                    <a:pt x="4411" y="11463"/>
                  </a:cubicBezTo>
                  <a:cubicBezTo>
                    <a:pt x="3972" y="11796"/>
                    <a:pt x="3517" y="12160"/>
                    <a:pt x="3380" y="12281"/>
                  </a:cubicBezTo>
                  <a:lnTo>
                    <a:pt x="3426" y="12267"/>
                  </a:lnTo>
                  <a:lnTo>
                    <a:pt x="3426" y="12267"/>
                  </a:lnTo>
                  <a:cubicBezTo>
                    <a:pt x="3184" y="12509"/>
                    <a:pt x="3184" y="12419"/>
                    <a:pt x="2956" y="12570"/>
                  </a:cubicBezTo>
                  <a:cubicBezTo>
                    <a:pt x="3032" y="12600"/>
                    <a:pt x="2834" y="12827"/>
                    <a:pt x="2743" y="12904"/>
                  </a:cubicBezTo>
                  <a:lnTo>
                    <a:pt x="2743" y="12888"/>
                  </a:lnTo>
                  <a:cubicBezTo>
                    <a:pt x="2622" y="12995"/>
                    <a:pt x="2365" y="13282"/>
                    <a:pt x="2153" y="13464"/>
                  </a:cubicBezTo>
                  <a:lnTo>
                    <a:pt x="2137" y="13434"/>
                  </a:lnTo>
                  <a:cubicBezTo>
                    <a:pt x="1985" y="13601"/>
                    <a:pt x="1637" y="13874"/>
                    <a:pt x="1516" y="13979"/>
                  </a:cubicBezTo>
                  <a:cubicBezTo>
                    <a:pt x="1213" y="14192"/>
                    <a:pt x="712" y="14511"/>
                    <a:pt x="364" y="14874"/>
                  </a:cubicBezTo>
                  <a:lnTo>
                    <a:pt x="30" y="14980"/>
                  </a:lnTo>
                  <a:lnTo>
                    <a:pt x="0" y="15026"/>
                  </a:lnTo>
                  <a:cubicBezTo>
                    <a:pt x="0" y="15026"/>
                    <a:pt x="456" y="16285"/>
                    <a:pt x="1102" y="16285"/>
                  </a:cubicBezTo>
                  <a:cubicBezTo>
                    <a:pt x="1143" y="16285"/>
                    <a:pt x="1185" y="16280"/>
                    <a:pt x="1227" y="16269"/>
                  </a:cubicBezTo>
                  <a:lnTo>
                    <a:pt x="1243" y="16314"/>
                  </a:lnTo>
                  <a:lnTo>
                    <a:pt x="1334" y="16223"/>
                  </a:lnTo>
                  <a:cubicBezTo>
                    <a:pt x="1449" y="16146"/>
                    <a:pt x="1489" y="16080"/>
                    <a:pt x="1507" y="16080"/>
                  </a:cubicBezTo>
                  <a:cubicBezTo>
                    <a:pt x="1511" y="16080"/>
                    <a:pt x="1514" y="16083"/>
                    <a:pt x="1516" y="16087"/>
                  </a:cubicBezTo>
                  <a:lnTo>
                    <a:pt x="1349" y="16223"/>
                  </a:lnTo>
                  <a:cubicBezTo>
                    <a:pt x="1390" y="16195"/>
                    <a:pt x="1412" y="16185"/>
                    <a:pt x="1422" y="16185"/>
                  </a:cubicBezTo>
                  <a:cubicBezTo>
                    <a:pt x="1444" y="16185"/>
                    <a:pt x="1400" y="16241"/>
                    <a:pt x="1379" y="16284"/>
                  </a:cubicBezTo>
                  <a:cubicBezTo>
                    <a:pt x="1425" y="16239"/>
                    <a:pt x="1486" y="16209"/>
                    <a:pt x="1531" y="16178"/>
                  </a:cubicBezTo>
                  <a:cubicBezTo>
                    <a:pt x="1536" y="16169"/>
                    <a:pt x="1535" y="16165"/>
                    <a:pt x="1530" y="16165"/>
                  </a:cubicBezTo>
                  <a:cubicBezTo>
                    <a:pt x="1519" y="16165"/>
                    <a:pt x="1491" y="16183"/>
                    <a:pt x="1470" y="16193"/>
                  </a:cubicBezTo>
                  <a:cubicBezTo>
                    <a:pt x="1531" y="16118"/>
                    <a:pt x="1607" y="16027"/>
                    <a:pt x="1698" y="15966"/>
                  </a:cubicBezTo>
                  <a:cubicBezTo>
                    <a:pt x="1732" y="15940"/>
                    <a:pt x="1751" y="15933"/>
                    <a:pt x="1763" y="15933"/>
                  </a:cubicBezTo>
                  <a:cubicBezTo>
                    <a:pt x="1781" y="15933"/>
                    <a:pt x="1786" y="15948"/>
                    <a:pt x="1806" y="15948"/>
                  </a:cubicBezTo>
                  <a:cubicBezTo>
                    <a:pt x="1822" y="15948"/>
                    <a:pt x="1847" y="15939"/>
                    <a:pt x="1895" y="15905"/>
                  </a:cubicBezTo>
                  <a:cubicBezTo>
                    <a:pt x="2683" y="15299"/>
                    <a:pt x="3457" y="14737"/>
                    <a:pt x="4229" y="14086"/>
                  </a:cubicBezTo>
                  <a:cubicBezTo>
                    <a:pt x="4259" y="14086"/>
                    <a:pt x="4245" y="14116"/>
                    <a:pt x="4229" y="14131"/>
                  </a:cubicBezTo>
                  <a:cubicBezTo>
                    <a:pt x="4457" y="13935"/>
                    <a:pt x="4669" y="13767"/>
                    <a:pt x="4866" y="13571"/>
                  </a:cubicBezTo>
                  <a:cubicBezTo>
                    <a:pt x="4905" y="13555"/>
                    <a:pt x="4932" y="13551"/>
                    <a:pt x="4953" y="13551"/>
                  </a:cubicBezTo>
                  <a:cubicBezTo>
                    <a:pt x="4973" y="13551"/>
                    <a:pt x="4988" y="13555"/>
                    <a:pt x="5003" y="13555"/>
                  </a:cubicBezTo>
                  <a:cubicBezTo>
                    <a:pt x="4943" y="13555"/>
                    <a:pt x="6136" y="12570"/>
                    <a:pt x="6184" y="12570"/>
                  </a:cubicBezTo>
                  <a:cubicBezTo>
                    <a:pt x="6185" y="12570"/>
                    <a:pt x="6185" y="12570"/>
                    <a:pt x="6185" y="12570"/>
                  </a:cubicBezTo>
                  <a:lnTo>
                    <a:pt x="6155" y="12494"/>
                  </a:lnTo>
                  <a:cubicBezTo>
                    <a:pt x="6252" y="12421"/>
                    <a:pt x="6291" y="12409"/>
                    <a:pt x="6316" y="12409"/>
                  </a:cubicBezTo>
                  <a:cubicBezTo>
                    <a:pt x="6329" y="12409"/>
                    <a:pt x="6338" y="12412"/>
                    <a:pt x="6350" y="12412"/>
                  </a:cubicBezTo>
                  <a:cubicBezTo>
                    <a:pt x="6372" y="12412"/>
                    <a:pt x="6404" y="12400"/>
                    <a:pt x="6489" y="12328"/>
                  </a:cubicBezTo>
                  <a:cubicBezTo>
                    <a:pt x="6503" y="12176"/>
                    <a:pt x="6852" y="12055"/>
                    <a:pt x="6897" y="11948"/>
                  </a:cubicBezTo>
                  <a:cubicBezTo>
                    <a:pt x="6897" y="11949"/>
                    <a:pt x="6898" y="11950"/>
                    <a:pt x="6900" y="11950"/>
                  </a:cubicBezTo>
                  <a:cubicBezTo>
                    <a:pt x="6914" y="11950"/>
                    <a:pt x="6975" y="11910"/>
                    <a:pt x="7004" y="11910"/>
                  </a:cubicBezTo>
                  <a:cubicBezTo>
                    <a:pt x="7011" y="11910"/>
                    <a:pt x="7016" y="11913"/>
                    <a:pt x="7019" y="11918"/>
                  </a:cubicBezTo>
                  <a:cubicBezTo>
                    <a:pt x="7019" y="11842"/>
                    <a:pt x="7125" y="11827"/>
                    <a:pt x="7186" y="11751"/>
                  </a:cubicBezTo>
                  <a:cubicBezTo>
                    <a:pt x="7191" y="11741"/>
                    <a:pt x="7189" y="11738"/>
                    <a:pt x="7183" y="11738"/>
                  </a:cubicBezTo>
                  <a:cubicBezTo>
                    <a:pt x="7172" y="11738"/>
                    <a:pt x="7146" y="11751"/>
                    <a:pt x="7125" y="11751"/>
                  </a:cubicBezTo>
                  <a:lnTo>
                    <a:pt x="7277" y="11630"/>
                  </a:lnTo>
                  <a:cubicBezTo>
                    <a:pt x="7298" y="11614"/>
                    <a:pt x="7317" y="11607"/>
                    <a:pt x="7331" y="11607"/>
                  </a:cubicBezTo>
                  <a:cubicBezTo>
                    <a:pt x="7356" y="11607"/>
                    <a:pt x="7361" y="11631"/>
                    <a:pt x="7322" y="11661"/>
                  </a:cubicBezTo>
                  <a:cubicBezTo>
                    <a:pt x="7732" y="11372"/>
                    <a:pt x="9717" y="9932"/>
                    <a:pt x="10127" y="9583"/>
                  </a:cubicBezTo>
                  <a:cubicBezTo>
                    <a:pt x="10055" y="9583"/>
                    <a:pt x="9943" y="9691"/>
                    <a:pt x="9854" y="9691"/>
                  </a:cubicBezTo>
                  <a:cubicBezTo>
                    <a:pt x="9849" y="9691"/>
                    <a:pt x="9844" y="9691"/>
                    <a:pt x="9838" y="9690"/>
                  </a:cubicBezTo>
                  <a:cubicBezTo>
                    <a:pt x="9929" y="9583"/>
                    <a:pt x="10020" y="9583"/>
                    <a:pt x="10051" y="9508"/>
                  </a:cubicBezTo>
                  <a:cubicBezTo>
                    <a:pt x="10059" y="9512"/>
                    <a:pt x="10068" y="9514"/>
                    <a:pt x="10077" y="9514"/>
                  </a:cubicBezTo>
                  <a:cubicBezTo>
                    <a:pt x="10168" y="9514"/>
                    <a:pt x="10312" y="9340"/>
                    <a:pt x="10446" y="9340"/>
                  </a:cubicBezTo>
                  <a:cubicBezTo>
                    <a:pt x="10451" y="9340"/>
                    <a:pt x="10456" y="9340"/>
                    <a:pt x="10461" y="9340"/>
                  </a:cubicBezTo>
                  <a:lnTo>
                    <a:pt x="10461" y="9280"/>
                  </a:lnTo>
                  <a:lnTo>
                    <a:pt x="10536" y="9265"/>
                  </a:lnTo>
                  <a:cubicBezTo>
                    <a:pt x="11006" y="8825"/>
                    <a:pt x="10627" y="9144"/>
                    <a:pt x="11097" y="8825"/>
                  </a:cubicBezTo>
                  <a:cubicBezTo>
                    <a:pt x="11343" y="8637"/>
                    <a:pt x="11424" y="8476"/>
                    <a:pt x="11575" y="8397"/>
                  </a:cubicBezTo>
                  <a:lnTo>
                    <a:pt x="11575" y="8397"/>
                  </a:lnTo>
                  <a:cubicBezTo>
                    <a:pt x="11569" y="8398"/>
                    <a:pt x="11563" y="8399"/>
                    <a:pt x="11558" y="8399"/>
                  </a:cubicBezTo>
                  <a:cubicBezTo>
                    <a:pt x="11541" y="8399"/>
                    <a:pt x="11533" y="8389"/>
                    <a:pt x="11567" y="8356"/>
                  </a:cubicBezTo>
                  <a:cubicBezTo>
                    <a:pt x="11569" y="8358"/>
                    <a:pt x="11571" y="8359"/>
                    <a:pt x="11574" y="8359"/>
                  </a:cubicBezTo>
                  <a:cubicBezTo>
                    <a:pt x="11612" y="8359"/>
                    <a:pt x="11714" y="8203"/>
                    <a:pt x="11772" y="8203"/>
                  </a:cubicBezTo>
                  <a:cubicBezTo>
                    <a:pt x="11774" y="8203"/>
                    <a:pt x="11777" y="8203"/>
                    <a:pt x="11779" y="8204"/>
                  </a:cubicBezTo>
                  <a:cubicBezTo>
                    <a:pt x="11855" y="8158"/>
                    <a:pt x="12067" y="7992"/>
                    <a:pt x="11961" y="7992"/>
                  </a:cubicBezTo>
                  <a:cubicBezTo>
                    <a:pt x="11993" y="7992"/>
                    <a:pt x="12106" y="7933"/>
                    <a:pt x="12135" y="7933"/>
                  </a:cubicBezTo>
                  <a:cubicBezTo>
                    <a:pt x="12148" y="7933"/>
                    <a:pt x="12145" y="7944"/>
                    <a:pt x="12112" y="7976"/>
                  </a:cubicBezTo>
                  <a:cubicBezTo>
                    <a:pt x="12189" y="7931"/>
                    <a:pt x="12249" y="7885"/>
                    <a:pt x="12294" y="7840"/>
                  </a:cubicBezTo>
                  <a:lnTo>
                    <a:pt x="12294" y="7840"/>
                  </a:lnTo>
                  <a:lnTo>
                    <a:pt x="12203" y="7885"/>
                  </a:lnTo>
                  <a:cubicBezTo>
                    <a:pt x="12416" y="7719"/>
                    <a:pt x="12567" y="7673"/>
                    <a:pt x="12674" y="7521"/>
                  </a:cubicBezTo>
                  <a:lnTo>
                    <a:pt x="12674" y="7521"/>
                  </a:lnTo>
                  <a:lnTo>
                    <a:pt x="12567" y="7552"/>
                  </a:lnTo>
                  <a:cubicBezTo>
                    <a:pt x="12694" y="7468"/>
                    <a:pt x="12793" y="7384"/>
                    <a:pt x="12879" y="7384"/>
                  </a:cubicBezTo>
                  <a:cubicBezTo>
                    <a:pt x="12887" y="7384"/>
                    <a:pt x="12894" y="7384"/>
                    <a:pt x="12901" y="7385"/>
                  </a:cubicBezTo>
                  <a:lnTo>
                    <a:pt x="12779" y="7507"/>
                  </a:lnTo>
                  <a:cubicBezTo>
                    <a:pt x="13007" y="7339"/>
                    <a:pt x="13129" y="7248"/>
                    <a:pt x="13295" y="7082"/>
                  </a:cubicBezTo>
                  <a:lnTo>
                    <a:pt x="13295" y="7082"/>
                  </a:lnTo>
                  <a:lnTo>
                    <a:pt x="13220" y="7127"/>
                  </a:lnTo>
                  <a:cubicBezTo>
                    <a:pt x="13416" y="6900"/>
                    <a:pt x="14599" y="5975"/>
                    <a:pt x="14766" y="5748"/>
                  </a:cubicBezTo>
                  <a:lnTo>
                    <a:pt x="14766" y="5748"/>
                  </a:lnTo>
                  <a:lnTo>
                    <a:pt x="14645" y="5778"/>
                  </a:lnTo>
                  <a:lnTo>
                    <a:pt x="14795" y="5598"/>
                  </a:lnTo>
                  <a:lnTo>
                    <a:pt x="14795" y="5598"/>
                  </a:lnTo>
                  <a:cubicBezTo>
                    <a:pt x="14783" y="5616"/>
                    <a:pt x="14805" y="5771"/>
                    <a:pt x="14788" y="5803"/>
                  </a:cubicBezTo>
                  <a:lnTo>
                    <a:pt x="14788" y="5803"/>
                  </a:lnTo>
                  <a:cubicBezTo>
                    <a:pt x="15200" y="5487"/>
                    <a:pt x="17239" y="4003"/>
                    <a:pt x="17631" y="3777"/>
                  </a:cubicBezTo>
                  <a:cubicBezTo>
                    <a:pt x="17670" y="3759"/>
                    <a:pt x="17694" y="3752"/>
                    <a:pt x="17708" y="3752"/>
                  </a:cubicBezTo>
                  <a:cubicBezTo>
                    <a:pt x="17754" y="3752"/>
                    <a:pt x="17695" y="3826"/>
                    <a:pt x="17707" y="3838"/>
                  </a:cubicBezTo>
                  <a:cubicBezTo>
                    <a:pt x="17873" y="3686"/>
                    <a:pt x="17752" y="3731"/>
                    <a:pt x="17903" y="3626"/>
                  </a:cubicBezTo>
                  <a:cubicBezTo>
                    <a:pt x="17909" y="3624"/>
                    <a:pt x="17913" y="3623"/>
                    <a:pt x="17916" y="3623"/>
                  </a:cubicBezTo>
                  <a:cubicBezTo>
                    <a:pt x="17943" y="3623"/>
                    <a:pt x="17917" y="3672"/>
                    <a:pt x="17903" y="3686"/>
                  </a:cubicBezTo>
                  <a:cubicBezTo>
                    <a:pt x="17964" y="3640"/>
                    <a:pt x="18041" y="3610"/>
                    <a:pt x="18025" y="3580"/>
                  </a:cubicBezTo>
                  <a:lnTo>
                    <a:pt x="18025" y="3580"/>
                  </a:lnTo>
                  <a:cubicBezTo>
                    <a:pt x="18004" y="3590"/>
                    <a:pt x="17988" y="3594"/>
                    <a:pt x="17975" y="3594"/>
                  </a:cubicBezTo>
                  <a:cubicBezTo>
                    <a:pt x="17931" y="3594"/>
                    <a:pt x="17920" y="3546"/>
                    <a:pt x="17873" y="3535"/>
                  </a:cubicBezTo>
                  <a:lnTo>
                    <a:pt x="18071" y="3398"/>
                  </a:lnTo>
                  <a:lnTo>
                    <a:pt x="18085" y="3444"/>
                  </a:lnTo>
                  <a:cubicBezTo>
                    <a:pt x="18131" y="3414"/>
                    <a:pt x="18131" y="3276"/>
                    <a:pt x="18344" y="3155"/>
                  </a:cubicBezTo>
                  <a:cubicBezTo>
                    <a:pt x="18692" y="2943"/>
                    <a:pt x="19041" y="2670"/>
                    <a:pt x="19375" y="2443"/>
                  </a:cubicBezTo>
                  <a:lnTo>
                    <a:pt x="19375" y="2443"/>
                  </a:lnTo>
                  <a:cubicBezTo>
                    <a:pt x="19375" y="2474"/>
                    <a:pt x="19314" y="2534"/>
                    <a:pt x="19253" y="2595"/>
                  </a:cubicBezTo>
                  <a:cubicBezTo>
                    <a:pt x="19298" y="2565"/>
                    <a:pt x="19375" y="2518"/>
                    <a:pt x="19419" y="2504"/>
                  </a:cubicBezTo>
                  <a:lnTo>
                    <a:pt x="19419" y="2504"/>
                  </a:lnTo>
                  <a:cubicBezTo>
                    <a:pt x="19414" y="2505"/>
                    <a:pt x="19410" y="2505"/>
                    <a:pt x="19406" y="2505"/>
                  </a:cubicBezTo>
                  <a:cubicBezTo>
                    <a:pt x="19340" y="2505"/>
                    <a:pt x="19516" y="2396"/>
                    <a:pt x="19475" y="2396"/>
                  </a:cubicBezTo>
                  <a:cubicBezTo>
                    <a:pt x="19472" y="2396"/>
                    <a:pt x="19469" y="2396"/>
                    <a:pt x="19466" y="2397"/>
                  </a:cubicBezTo>
                  <a:cubicBezTo>
                    <a:pt x="19647" y="2155"/>
                    <a:pt x="20026" y="2003"/>
                    <a:pt x="20193" y="1807"/>
                  </a:cubicBezTo>
                  <a:cubicBezTo>
                    <a:pt x="20163" y="1716"/>
                    <a:pt x="19753" y="184"/>
                    <a:pt x="19692" y="93"/>
                  </a:cubicBezTo>
                  <a:cubicBezTo>
                    <a:pt x="19769" y="48"/>
                    <a:pt x="19829" y="2"/>
                    <a:pt x="19860" y="2"/>
                  </a:cubicBezTo>
                  <a:cubicBezTo>
                    <a:pt x="19857" y="1"/>
                    <a:pt x="19854" y="0"/>
                    <a:pt x="19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7" name="Google Shape;937;p51"/>
          <p:cNvSpPr/>
          <p:nvPr/>
        </p:nvSpPr>
        <p:spPr>
          <a:xfrm rot="10800000">
            <a:off x="-3842325" y="679025"/>
            <a:ext cx="782189" cy="899352"/>
          </a:xfrm>
          <a:custGeom>
            <a:rect b="b" l="l" r="r" t="t"/>
            <a:pathLst>
              <a:path extrusionOk="0" h="15045" w="13085">
                <a:moveTo>
                  <a:pt x="7892" y="1"/>
                </a:moveTo>
                <a:cubicBezTo>
                  <a:pt x="7590" y="1"/>
                  <a:pt x="7293" y="92"/>
                  <a:pt x="7050" y="255"/>
                </a:cubicBezTo>
                <a:cubicBezTo>
                  <a:pt x="6778" y="436"/>
                  <a:pt x="6565" y="679"/>
                  <a:pt x="6444" y="982"/>
                </a:cubicBezTo>
                <a:cubicBezTo>
                  <a:pt x="6232" y="1498"/>
                  <a:pt x="6277" y="2134"/>
                  <a:pt x="6474" y="2650"/>
                </a:cubicBezTo>
                <a:cubicBezTo>
                  <a:pt x="6596" y="2999"/>
                  <a:pt x="6808" y="3302"/>
                  <a:pt x="7020" y="3605"/>
                </a:cubicBezTo>
                <a:cubicBezTo>
                  <a:pt x="7217" y="3863"/>
                  <a:pt x="7429" y="4091"/>
                  <a:pt x="7657" y="4333"/>
                </a:cubicBezTo>
                <a:cubicBezTo>
                  <a:pt x="8005" y="4697"/>
                  <a:pt x="8354" y="5045"/>
                  <a:pt x="8702" y="5409"/>
                </a:cubicBezTo>
                <a:cubicBezTo>
                  <a:pt x="8779" y="5500"/>
                  <a:pt x="8839" y="5591"/>
                  <a:pt x="8915" y="5698"/>
                </a:cubicBezTo>
                <a:cubicBezTo>
                  <a:pt x="8824" y="5682"/>
                  <a:pt x="8733" y="5651"/>
                  <a:pt x="8657" y="5637"/>
                </a:cubicBezTo>
                <a:cubicBezTo>
                  <a:pt x="8506" y="5591"/>
                  <a:pt x="8369" y="5546"/>
                  <a:pt x="8233" y="5500"/>
                </a:cubicBezTo>
                <a:cubicBezTo>
                  <a:pt x="7399" y="5182"/>
                  <a:pt x="6641" y="4712"/>
                  <a:pt x="5838" y="4348"/>
                </a:cubicBezTo>
                <a:cubicBezTo>
                  <a:pt x="5579" y="4242"/>
                  <a:pt x="5322" y="4135"/>
                  <a:pt x="5064" y="4060"/>
                </a:cubicBezTo>
                <a:cubicBezTo>
                  <a:pt x="4882" y="4014"/>
                  <a:pt x="4700" y="4000"/>
                  <a:pt x="4518" y="3984"/>
                </a:cubicBezTo>
                <a:cubicBezTo>
                  <a:pt x="4352" y="3984"/>
                  <a:pt x="4185" y="4014"/>
                  <a:pt x="4033" y="4075"/>
                </a:cubicBezTo>
                <a:cubicBezTo>
                  <a:pt x="3806" y="4151"/>
                  <a:pt x="3609" y="4303"/>
                  <a:pt x="3473" y="4499"/>
                </a:cubicBezTo>
                <a:cubicBezTo>
                  <a:pt x="3412" y="4590"/>
                  <a:pt x="3366" y="4667"/>
                  <a:pt x="3321" y="4758"/>
                </a:cubicBezTo>
                <a:cubicBezTo>
                  <a:pt x="3275" y="4833"/>
                  <a:pt x="3245" y="4954"/>
                  <a:pt x="3214" y="5030"/>
                </a:cubicBezTo>
                <a:cubicBezTo>
                  <a:pt x="3169" y="5152"/>
                  <a:pt x="3154" y="5273"/>
                  <a:pt x="3139" y="5394"/>
                </a:cubicBezTo>
                <a:cubicBezTo>
                  <a:pt x="3123" y="5591"/>
                  <a:pt x="3123" y="5773"/>
                  <a:pt x="3123" y="5970"/>
                </a:cubicBezTo>
                <a:cubicBezTo>
                  <a:pt x="3139" y="6152"/>
                  <a:pt x="3184" y="6318"/>
                  <a:pt x="3214" y="6486"/>
                </a:cubicBezTo>
                <a:cubicBezTo>
                  <a:pt x="3275" y="6773"/>
                  <a:pt x="3412" y="7032"/>
                  <a:pt x="3548" y="7274"/>
                </a:cubicBezTo>
                <a:cubicBezTo>
                  <a:pt x="3837" y="7804"/>
                  <a:pt x="4200" y="8289"/>
                  <a:pt x="4564" y="8774"/>
                </a:cubicBezTo>
                <a:cubicBezTo>
                  <a:pt x="4761" y="9017"/>
                  <a:pt x="4958" y="9275"/>
                  <a:pt x="5140" y="9532"/>
                </a:cubicBezTo>
                <a:cubicBezTo>
                  <a:pt x="5231" y="9654"/>
                  <a:pt x="5322" y="9760"/>
                  <a:pt x="5397" y="9882"/>
                </a:cubicBezTo>
                <a:cubicBezTo>
                  <a:pt x="5171" y="9791"/>
                  <a:pt x="4943" y="9669"/>
                  <a:pt x="4730" y="9548"/>
                </a:cubicBezTo>
                <a:cubicBezTo>
                  <a:pt x="4488" y="9411"/>
                  <a:pt x="4261" y="9260"/>
                  <a:pt x="4033" y="9108"/>
                </a:cubicBezTo>
                <a:cubicBezTo>
                  <a:pt x="3639" y="8851"/>
                  <a:pt x="3230" y="8592"/>
                  <a:pt x="2790" y="8411"/>
                </a:cubicBezTo>
                <a:cubicBezTo>
                  <a:pt x="2638" y="8350"/>
                  <a:pt x="2472" y="8305"/>
                  <a:pt x="2305" y="8244"/>
                </a:cubicBezTo>
                <a:cubicBezTo>
                  <a:pt x="2093" y="8184"/>
                  <a:pt x="1880" y="8153"/>
                  <a:pt x="1653" y="8153"/>
                </a:cubicBezTo>
                <a:cubicBezTo>
                  <a:pt x="1516" y="8153"/>
                  <a:pt x="1381" y="8184"/>
                  <a:pt x="1244" y="8229"/>
                </a:cubicBezTo>
                <a:cubicBezTo>
                  <a:pt x="1108" y="8259"/>
                  <a:pt x="971" y="8335"/>
                  <a:pt x="849" y="8411"/>
                </a:cubicBezTo>
                <a:cubicBezTo>
                  <a:pt x="577" y="8578"/>
                  <a:pt x="380" y="8835"/>
                  <a:pt x="213" y="9093"/>
                </a:cubicBezTo>
                <a:cubicBezTo>
                  <a:pt x="107" y="9275"/>
                  <a:pt x="61" y="9488"/>
                  <a:pt x="31" y="9684"/>
                </a:cubicBezTo>
                <a:cubicBezTo>
                  <a:pt x="16" y="9851"/>
                  <a:pt x="0" y="10017"/>
                  <a:pt x="16" y="10185"/>
                </a:cubicBezTo>
                <a:cubicBezTo>
                  <a:pt x="31" y="10472"/>
                  <a:pt x="91" y="10745"/>
                  <a:pt x="168" y="11018"/>
                </a:cubicBezTo>
                <a:cubicBezTo>
                  <a:pt x="243" y="11291"/>
                  <a:pt x="364" y="11549"/>
                  <a:pt x="486" y="11806"/>
                </a:cubicBezTo>
                <a:cubicBezTo>
                  <a:pt x="577" y="12019"/>
                  <a:pt x="698" y="12201"/>
                  <a:pt x="819" y="12398"/>
                </a:cubicBezTo>
                <a:cubicBezTo>
                  <a:pt x="1153" y="12883"/>
                  <a:pt x="1532" y="13322"/>
                  <a:pt x="1971" y="13702"/>
                </a:cubicBezTo>
                <a:cubicBezTo>
                  <a:pt x="2426" y="14096"/>
                  <a:pt x="2881" y="14475"/>
                  <a:pt x="3321" y="14869"/>
                </a:cubicBezTo>
                <a:cubicBezTo>
                  <a:pt x="3460" y="14987"/>
                  <a:pt x="3631" y="15045"/>
                  <a:pt x="3800" y="15045"/>
                </a:cubicBezTo>
                <a:cubicBezTo>
                  <a:pt x="4000" y="15045"/>
                  <a:pt x="4197" y="14964"/>
                  <a:pt x="4336" y="14808"/>
                </a:cubicBezTo>
                <a:cubicBezTo>
                  <a:pt x="4579" y="14521"/>
                  <a:pt x="4564" y="14050"/>
                  <a:pt x="4261" y="13807"/>
                </a:cubicBezTo>
                <a:cubicBezTo>
                  <a:pt x="3927" y="13520"/>
                  <a:pt x="3594" y="13231"/>
                  <a:pt x="3260" y="12928"/>
                </a:cubicBezTo>
                <a:cubicBezTo>
                  <a:pt x="3154" y="12823"/>
                  <a:pt x="3018" y="12732"/>
                  <a:pt x="2911" y="12625"/>
                </a:cubicBezTo>
                <a:cubicBezTo>
                  <a:pt x="2790" y="12504"/>
                  <a:pt x="2669" y="12382"/>
                  <a:pt x="2563" y="12261"/>
                </a:cubicBezTo>
                <a:cubicBezTo>
                  <a:pt x="2411" y="12095"/>
                  <a:pt x="2274" y="11928"/>
                  <a:pt x="2153" y="11746"/>
                </a:cubicBezTo>
                <a:cubicBezTo>
                  <a:pt x="2032" y="11580"/>
                  <a:pt x="1941" y="11398"/>
                  <a:pt x="1850" y="11216"/>
                </a:cubicBezTo>
                <a:cubicBezTo>
                  <a:pt x="1729" y="10943"/>
                  <a:pt x="1638" y="10654"/>
                  <a:pt x="1563" y="10351"/>
                </a:cubicBezTo>
                <a:cubicBezTo>
                  <a:pt x="1547" y="10199"/>
                  <a:pt x="1532" y="10033"/>
                  <a:pt x="1532" y="9866"/>
                </a:cubicBezTo>
                <a:lnTo>
                  <a:pt x="1547" y="9805"/>
                </a:lnTo>
                <a:lnTo>
                  <a:pt x="1563" y="9775"/>
                </a:lnTo>
                <a:lnTo>
                  <a:pt x="1623" y="9684"/>
                </a:lnTo>
                <a:lnTo>
                  <a:pt x="1668" y="9654"/>
                </a:lnTo>
                <a:lnTo>
                  <a:pt x="1684" y="9654"/>
                </a:lnTo>
                <a:lnTo>
                  <a:pt x="1820" y="9700"/>
                </a:lnTo>
                <a:cubicBezTo>
                  <a:pt x="2108" y="9805"/>
                  <a:pt x="2381" y="9957"/>
                  <a:pt x="2654" y="10124"/>
                </a:cubicBezTo>
                <a:cubicBezTo>
                  <a:pt x="2790" y="10215"/>
                  <a:pt x="2927" y="10321"/>
                  <a:pt x="3079" y="10427"/>
                </a:cubicBezTo>
                <a:cubicBezTo>
                  <a:pt x="3321" y="10609"/>
                  <a:pt x="3578" y="10791"/>
                  <a:pt x="3851" y="10957"/>
                </a:cubicBezTo>
                <a:cubicBezTo>
                  <a:pt x="4033" y="11079"/>
                  <a:pt x="4231" y="11200"/>
                  <a:pt x="4427" y="11307"/>
                </a:cubicBezTo>
                <a:cubicBezTo>
                  <a:pt x="4548" y="11352"/>
                  <a:pt x="4655" y="11412"/>
                  <a:pt x="4776" y="11458"/>
                </a:cubicBezTo>
                <a:cubicBezTo>
                  <a:pt x="4943" y="11519"/>
                  <a:pt x="5094" y="11564"/>
                  <a:pt x="5276" y="11580"/>
                </a:cubicBezTo>
                <a:cubicBezTo>
                  <a:pt x="5383" y="11594"/>
                  <a:pt x="5488" y="11594"/>
                  <a:pt x="5610" y="11594"/>
                </a:cubicBezTo>
                <a:cubicBezTo>
                  <a:pt x="5747" y="11594"/>
                  <a:pt x="5883" y="11564"/>
                  <a:pt x="6020" y="11533"/>
                </a:cubicBezTo>
                <a:cubicBezTo>
                  <a:pt x="6155" y="11519"/>
                  <a:pt x="6277" y="11473"/>
                  <a:pt x="6383" y="11428"/>
                </a:cubicBezTo>
                <a:cubicBezTo>
                  <a:pt x="6610" y="11337"/>
                  <a:pt x="6747" y="11246"/>
                  <a:pt x="6913" y="11064"/>
                </a:cubicBezTo>
                <a:cubicBezTo>
                  <a:pt x="7050" y="10927"/>
                  <a:pt x="7126" y="10731"/>
                  <a:pt x="7186" y="10533"/>
                </a:cubicBezTo>
                <a:cubicBezTo>
                  <a:pt x="7232" y="10321"/>
                  <a:pt x="7186" y="10094"/>
                  <a:pt x="7141" y="9882"/>
                </a:cubicBezTo>
                <a:cubicBezTo>
                  <a:pt x="7095" y="9654"/>
                  <a:pt x="6944" y="9427"/>
                  <a:pt x="6822" y="9229"/>
                </a:cubicBezTo>
                <a:lnTo>
                  <a:pt x="6641" y="8956"/>
                </a:lnTo>
                <a:cubicBezTo>
                  <a:pt x="6368" y="8548"/>
                  <a:pt x="6064" y="8168"/>
                  <a:pt x="5777" y="7790"/>
                </a:cubicBezTo>
                <a:cubicBezTo>
                  <a:pt x="5443" y="7319"/>
                  <a:pt x="5094" y="6850"/>
                  <a:pt x="4821" y="6334"/>
                </a:cubicBezTo>
                <a:cubicBezTo>
                  <a:pt x="4761" y="6197"/>
                  <a:pt x="4716" y="6061"/>
                  <a:pt x="4685" y="5910"/>
                </a:cubicBezTo>
                <a:cubicBezTo>
                  <a:pt x="4670" y="5773"/>
                  <a:pt x="4655" y="5651"/>
                  <a:pt x="4655" y="5516"/>
                </a:cubicBezTo>
                <a:lnTo>
                  <a:pt x="4655" y="5516"/>
                </a:lnTo>
                <a:cubicBezTo>
                  <a:pt x="5034" y="5682"/>
                  <a:pt x="5383" y="5894"/>
                  <a:pt x="5731" y="6106"/>
                </a:cubicBezTo>
                <a:cubicBezTo>
                  <a:pt x="6111" y="6318"/>
                  <a:pt x="6489" y="6531"/>
                  <a:pt x="6883" y="6743"/>
                </a:cubicBezTo>
                <a:cubicBezTo>
                  <a:pt x="7141" y="6880"/>
                  <a:pt x="7414" y="6986"/>
                  <a:pt x="7702" y="7092"/>
                </a:cubicBezTo>
                <a:cubicBezTo>
                  <a:pt x="7899" y="7153"/>
                  <a:pt x="8112" y="7214"/>
                  <a:pt x="8308" y="7274"/>
                </a:cubicBezTo>
                <a:cubicBezTo>
                  <a:pt x="8566" y="7349"/>
                  <a:pt x="8854" y="7365"/>
                  <a:pt x="9127" y="7380"/>
                </a:cubicBezTo>
                <a:cubicBezTo>
                  <a:pt x="9278" y="7380"/>
                  <a:pt x="9446" y="7349"/>
                  <a:pt x="9582" y="7319"/>
                </a:cubicBezTo>
                <a:cubicBezTo>
                  <a:pt x="9733" y="7289"/>
                  <a:pt x="9870" y="7214"/>
                  <a:pt x="10006" y="7153"/>
                </a:cubicBezTo>
                <a:cubicBezTo>
                  <a:pt x="10097" y="7107"/>
                  <a:pt x="10218" y="7001"/>
                  <a:pt x="10279" y="6941"/>
                </a:cubicBezTo>
                <a:cubicBezTo>
                  <a:pt x="10355" y="6850"/>
                  <a:pt x="10416" y="6759"/>
                  <a:pt x="10477" y="6668"/>
                </a:cubicBezTo>
                <a:cubicBezTo>
                  <a:pt x="10521" y="6607"/>
                  <a:pt x="10568" y="6440"/>
                  <a:pt x="10568" y="6395"/>
                </a:cubicBezTo>
                <a:cubicBezTo>
                  <a:pt x="10598" y="6288"/>
                  <a:pt x="10598" y="6167"/>
                  <a:pt x="10612" y="6061"/>
                </a:cubicBezTo>
                <a:cubicBezTo>
                  <a:pt x="10612" y="6001"/>
                  <a:pt x="10598" y="5940"/>
                  <a:pt x="10582" y="5894"/>
                </a:cubicBezTo>
                <a:cubicBezTo>
                  <a:pt x="10568" y="5758"/>
                  <a:pt x="10537" y="5637"/>
                  <a:pt x="10491" y="5500"/>
                </a:cubicBezTo>
                <a:cubicBezTo>
                  <a:pt x="10477" y="5439"/>
                  <a:pt x="10461" y="5379"/>
                  <a:pt x="10431" y="5318"/>
                </a:cubicBezTo>
                <a:cubicBezTo>
                  <a:pt x="10355" y="5152"/>
                  <a:pt x="10264" y="4970"/>
                  <a:pt x="10173" y="4802"/>
                </a:cubicBezTo>
                <a:cubicBezTo>
                  <a:pt x="10022" y="4530"/>
                  <a:pt x="9794" y="4303"/>
                  <a:pt x="9597" y="4075"/>
                </a:cubicBezTo>
                <a:cubicBezTo>
                  <a:pt x="9248" y="3681"/>
                  <a:pt x="8884" y="3302"/>
                  <a:pt x="8536" y="2923"/>
                </a:cubicBezTo>
                <a:cubicBezTo>
                  <a:pt x="8324" y="2680"/>
                  <a:pt x="8126" y="2423"/>
                  <a:pt x="7975" y="2134"/>
                </a:cubicBezTo>
                <a:cubicBezTo>
                  <a:pt x="7944" y="2074"/>
                  <a:pt x="7930" y="1999"/>
                  <a:pt x="7899" y="1922"/>
                </a:cubicBezTo>
                <a:cubicBezTo>
                  <a:pt x="7899" y="1831"/>
                  <a:pt x="7884" y="1740"/>
                  <a:pt x="7884" y="1649"/>
                </a:cubicBezTo>
                <a:lnTo>
                  <a:pt x="7884" y="1649"/>
                </a:lnTo>
                <a:cubicBezTo>
                  <a:pt x="8005" y="1710"/>
                  <a:pt x="8126" y="1786"/>
                  <a:pt x="8233" y="1861"/>
                </a:cubicBezTo>
                <a:cubicBezTo>
                  <a:pt x="8385" y="1968"/>
                  <a:pt x="8551" y="2059"/>
                  <a:pt x="8702" y="2150"/>
                </a:cubicBezTo>
                <a:cubicBezTo>
                  <a:pt x="9021" y="2347"/>
                  <a:pt x="9339" y="2544"/>
                  <a:pt x="9658" y="2726"/>
                </a:cubicBezTo>
                <a:cubicBezTo>
                  <a:pt x="9976" y="2923"/>
                  <a:pt x="10340" y="3060"/>
                  <a:pt x="10689" y="3211"/>
                </a:cubicBezTo>
                <a:lnTo>
                  <a:pt x="11235" y="3438"/>
                </a:lnTo>
                <a:cubicBezTo>
                  <a:pt x="11370" y="3484"/>
                  <a:pt x="11522" y="3529"/>
                  <a:pt x="11674" y="3575"/>
                </a:cubicBezTo>
                <a:cubicBezTo>
                  <a:pt x="11841" y="3636"/>
                  <a:pt x="12023" y="3636"/>
                  <a:pt x="12205" y="3636"/>
                </a:cubicBezTo>
                <a:cubicBezTo>
                  <a:pt x="12599" y="3636"/>
                  <a:pt x="12963" y="3302"/>
                  <a:pt x="13038" y="2923"/>
                </a:cubicBezTo>
                <a:cubicBezTo>
                  <a:pt x="13084" y="2696"/>
                  <a:pt x="13038" y="2453"/>
                  <a:pt x="12902" y="2256"/>
                </a:cubicBezTo>
                <a:cubicBezTo>
                  <a:pt x="12856" y="2195"/>
                  <a:pt x="12811" y="2134"/>
                  <a:pt x="12751" y="2074"/>
                </a:cubicBezTo>
                <a:cubicBezTo>
                  <a:pt x="12629" y="1968"/>
                  <a:pt x="12492" y="1892"/>
                  <a:pt x="12341" y="1861"/>
                </a:cubicBezTo>
                <a:lnTo>
                  <a:pt x="12023" y="1770"/>
                </a:lnTo>
                <a:lnTo>
                  <a:pt x="11477" y="1544"/>
                </a:lnTo>
                <a:cubicBezTo>
                  <a:pt x="11279" y="1453"/>
                  <a:pt x="11053" y="1376"/>
                  <a:pt x="10840" y="1285"/>
                </a:cubicBezTo>
                <a:cubicBezTo>
                  <a:pt x="10416" y="1103"/>
                  <a:pt x="10022" y="877"/>
                  <a:pt x="9612" y="664"/>
                </a:cubicBezTo>
                <a:cubicBezTo>
                  <a:pt x="9430" y="558"/>
                  <a:pt x="9233" y="467"/>
                  <a:pt x="9052" y="376"/>
                </a:cubicBezTo>
                <a:cubicBezTo>
                  <a:pt x="8763" y="224"/>
                  <a:pt x="8490" y="88"/>
                  <a:pt x="8172" y="28"/>
                </a:cubicBezTo>
                <a:cubicBezTo>
                  <a:pt x="8079" y="10"/>
                  <a:pt x="7985" y="1"/>
                  <a:pt x="7892" y="1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51"/>
          <p:cNvSpPr/>
          <p:nvPr/>
        </p:nvSpPr>
        <p:spPr>
          <a:xfrm>
            <a:off x="-1260006" y="-518294"/>
            <a:ext cx="1137068" cy="972940"/>
          </a:xfrm>
          <a:custGeom>
            <a:rect b="b" l="l" r="r" t="t"/>
            <a:pathLst>
              <a:path extrusionOk="0" h="14399" w="16828">
                <a:moveTo>
                  <a:pt x="8724" y="1694"/>
                </a:moveTo>
                <a:cubicBezTo>
                  <a:pt x="9983" y="1694"/>
                  <a:pt x="11234" y="1977"/>
                  <a:pt x="12326" y="2558"/>
                </a:cubicBezTo>
                <a:cubicBezTo>
                  <a:pt x="14251" y="3589"/>
                  <a:pt x="15055" y="4969"/>
                  <a:pt x="15085" y="6363"/>
                </a:cubicBezTo>
                <a:cubicBezTo>
                  <a:pt x="15155" y="9463"/>
                  <a:pt x="11389" y="12698"/>
                  <a:pt x="7555" y="12698"/>
                </a:cubicBezTo>
                <a:cubicBezTo>
                  <a:pt x="6420" y="12698"/>
                  <a:pt x="5279" y="12415"/>
                  <a:pt x="4231" y="11760"/>
                </a:cubicBezTo>
                <a:cubicBezTo>
                  <a:pt x="2638" y="10774"/>
                  <a:pt x="1775" y="9137"/>
                  <a:pt x="1729" y="7470"/>
                </a:cubicBezTo>
                <a:cubicBezTo>
                  <a:pt x="1714" y="6166"/>
                  <a:pt x="2183" y="4862"/>
                  <a:pt x="3230" y="3831"/>
                </a:cubicBezTo>
                <a:cubicBezTo>
                  <a:pt x="4652" y="2428"/>
                  <a:pt x="6697" y="1694"/>
                  <a:pt x="8724" y="1694"/>
                </a:cubicBezTo>
                <a:close/>
                <a:moveTo>
                  <a:pt x="8721" y="1"/>
                </a:moveTo>
                <a:cubicBezTo>
                  <a:pt x="6249" y="1"/>
                  <a:pt x="3772" y="913"/>
                  <a:pt x="2047" y="2618"/>
                </a:cubicBezTo>
                <a:cubicBezTo>
                  <a:pt x="713" y="3938"/>
                  <a:pt x="0" y="5666"/>
                  <a:pt x="46" y="7500"/>
                </a:cubicBezTo>
                <a:cubicBezTo>
                  <a:pt x="91" y="9820"/>
                  <a:pt x="1320" y="11942"/>
                  <a:pt x="3335" y="13200"/>
                </a:cubicBezTo>
                <a:cubicBezTo>
                  <a:pt x="4618" y="14000"/>
                  <a:pt x="6073" y="14399"/>
                  <a:pt x="7575" y="14399"/>
                </a:cubicBezTo>
                <a:cubicBezTo>
                  <a:pt x="9146" y="14399"/>
                  <a:pt x="10768" y="13963"/>
                  <a:pt x="12296" y="13094"/>
                </a:cubicBezTo>
                <a:cubicBezTo>
                  <a:pt x="15069" y="11502"/>
                  <a:pt x="16828" y="8850"/>
                  <a:pt x="16783" y="6333"/>
                </a:cubicBezTo>
                <a:cubicBezTo>
                  <a:pt x="16753" y="5074"/>
                  <a:pt x="16237" y="2740"/>
                  <a:pt x="13114" y="1072"/>
                </a:cubicBezTo>
                <a:cubicBezTo>
                  <a:pt x="11771" y="349"/>
                  <a:pt x="10247" y="1"/>
                  <a:pt x="8721" y="1"/>
                </a:cubicBezTo>
                <a:close/>
              </a:path>
            </a:pathLst>
          </a:cu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9" name="Google Shape;9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550" y="1752600"/>
            <a:ext cx="4086926" cy="22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51"/>
          <p:cNvSpPr txBox="1"/>
          <p:nvPr>
            <p:ph idx="4294967295" type="subTitle"/>
          </p:nvPr>
        </p:nvSpPr>
        <p:spPr>
          <a:xfrm>
            <a:off x="1532500" y="1746250"/>
            <a:ext cx="24393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 ticket médio é um atributo que não apresenta muita variação, além disso apresenta um valor elevado que acredito ser um dos pontos positivos da empresa.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2"/>
          <p:cNvSpPr txBox="1"/>
          <p:nvPr>
            <p:ph type="title"/>
          </p:nvPr>
        </p:nvSpPr>
        <p:spPr>
          <a:xfrm>
            <a:off x="275400" y="454639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Origem do cliente por estado</a:t>
            </a:r>
            <a:endParaRPr sz="3400"/>
          </a:p>
        </p:txBody>
      </p:sp>
      <p:grpSp>
        <p:nvGrpSpPr>
          <p:cNvPr id="946" name="Google Shape;946;p52"/>
          <p:cNvGrpSpPr/>
          <p:nvPr/>
        </p:nvGrpSpPr>
        <p:grpSpPr>
          <a:xfrm>
            <a:off x="-2435056" y="1034802"/>
            <a:ext cx="1137058" cy="1113643"/>
            <a:chOff x="6414675" y="2629475"/>
            <a:chExt cx="683000" cy="668975"/>
          </a:xfrm>
        </p:grpSpPr>
        <p:sp>
          <p:nvSpPr>
            <p:cNvPr id="947" name="Google Shape;947;p52"/>
            <p:cNvSpPr/>
            <p:nvPr/>
          </p:nvSpPr>
          <p:spPr>
            <a:xfrm>
              <a:off x="6437425" y="3007350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0"/>
                  </a:moveTo>
                  <a:lnTo>
                    <a:pt x="288" y="0"/>
                  </a:lnTo>
                  <a:cubicBezTo>
                    <a:pt x="182" y="15"/>
                    <a:pt x="91" y="61"/>
                    <a:pt x="1" y="136"/>
                  </a:cubicBezTo>
                  <a:cubicBezTo>
                    <a:pt x="76" y="136"/>
                    <a:pt x="182" y="61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2"/>
            <p:cNvSpPr/>
            <p:nvPr/>
          </p:nvSpPr>
          <p:spPr>
            <a:xfrm>
              <a:off x="6444600" y="3007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2"/>
            <p:cNvSpPr/>
            <p:nvPr/>
          </p:nvSpPr>
          <p:spPr>
            <a:xfrm>
              <a:off x="6414675" y="2629475"/>
              <a:ext cx="474550" cy="378250"/>
            </a:xfrm>
            <a:custGeom>
              <a:rect b="b" l="l" r="r" t="t"/>
              <a:pathLst>
                <a:path extrusionOk="0" h="15130" w="18982">
                  <a:moveTo>
                    <a:pt x="16817" y="1158"/>
                  </a:moveTo>
                  <a:lnTo>
                    <a:pt x="16817" y="1158"/>
                  </a:lnTo>
                  <a:cubicBezTo>
                    <a:pt x="16811" y="1161"/>
                    <a:pt x="16804" y="1164"/>
                    <a:pt x="16798" y="1168"/>
                  </a:cubicBezTo>
                  <a:cubicBezTo>
                    <a:pt x="16805" y="1165"/>
                    <a:pt x="16811" y="1162"/>
                    <a:pt x="16817" y="1158"/>
                  </a:cubicBezTo>
                  <a:close/>
                  <a:moveTo>
                    <a:pt x="14016" y="5589"/>
                  </a:moveTo>
                  <a:cubicBezTo>
                    <a:pt x="14013" y="5591"/>
                    <a:pt x="14011" y="5593"/>
                    <a:pt x="14009" y="5595"/>
                  </a:cubicBezTo>
                  <a:cubicBezTo>
                    <a:pt x="14012" y="5595"/>
                    <a:pt x="14014" y="5593"/>
                    <a:pt x="14016" y="5589"/>
                  </a:cubicBezTo>
                  <a:close/>
                  <a:moveTo>
                    <a:pt x="11082" y="8051"/>
                  </a:moveTo>
                  <a:cubicBezTo>
                    <a:pt x="11076" y="8054"/>
                    <a:pt x="11070" y="8057"/>
                    <a:pt x="11064" y="8060"/>
                  </a:cubicBezTo>
                  <a:lnTo>
                    <a:pt x="11064" y="8060"/>
                  </a:lnTo>
                  <a:cubicBezTo>
                    <a:pt x="11072" y="8058"/>
                    <a:pt x="11079" y="8054"/>
                    <a:pt x="11082" y="8051"/>
                  </a:cubicBezTo>
                  <a:close/>
                  <a:moveTo>
                    <a:pt x="18602" y="0"/>
                  </a:moveTo>
                  <a:cubicBezTo>
                    <a:pt x="18571" y="0"/>
                    <a:pt x="18435" y="77"/>
                    <a:pt x="18389" y="137"/>
                  </a:cubicBezTo>
                  <a:lnTo>
                    <a:pt x="18405" y="182"/>
                  </a:lnTo>
                  <a:cubicBezTo>
                    <a:pt x="18347" y="234"/>
                    <a:pt x="18330" y="241"/>
                    <a:pt x="18318" y="241"/>
                  </a:cubicBezTo>
                  <a:cubicBezTo>
                    <a:pt x="18313" y="241"/>
                    <a:pt x="18309" y="240"/>
                    <a:pt x="18303" y="240"/>
                  </a:cubicBezTo>
                  <a:cubicBezTo>
                    <a:pt x="18289" y="240"/>
                    <a:pt x="18267" y="247"/>
                    <a:pt x="18207" y="289"/>
                  </a:cubicBezTo>
                  <a:cubicBezTo>
                    <a:pt x="18177" y="259"/>
                    <a:pt x="18298" y="152"/>
                    <a:pt x="18420" y="61"/>
                  </a:cubicBezTo>
                  <a:lnTo>
                    <a:pt x="18420" y="61"/>
                  </a:lnTo>
                  <a:cubicBezTo>
                    <a:pt x="18314" y="137"/>
                    <a:pt x="18177" y="182"/>
                    <a:pt x="18163" y="259"/>
                  </a:cubicBezTo>
                  <a:cubicBezTo>
                    <a:pt x="18140" y="272"/>
                    <a:pt x="18126" y="276"/>
                    <a:pt x="18117" y="276"/>
                  </a:cubicBezTo>
                  <a:cubicBezTo>
                    <a:pt x="18095" y="276"/>
                    <a:pt x="18103" y="248"/>
                    <a:pt x="18077" y="248"/>
                  </a:cubicBezTo>
                  <a:cubicBezTo>
                    <a:pt x="18065" y="248"/>
                    <a:pt x="18045" y="254"/>
                    <a:pt x="18011" y="273"/>
                  </a:cubicBezTo>
                  <a:cubicBezTo>
                    <a:pt x="17935" y="349"/>
                    <a:pt x="17859" y="471"/>
                    <a:pt x="17738" y="516"/>
                  </a:cubicBezTo>
                  <a:lnTo>
                    <a:pt x="17738" y="501"/>
                  </a:lnTo>
                  <a:cubicBezTo>
                    <a:pt x="17465" y="637"/>
                    <a:pt x="17405" y="819"/>
                    <a:pt x="17162" y="940"/>
                  </a:cubicBezTo>
                  <a:lnTo>
                    <a:pt x="17177" y="910"/>
                  </a:lnTo>
                  <a:lnTo>
                    <a:pt x="17177" y="910"/>
                  </a:lnTo>
                  <a:cubicBezTo>
                    <a:pt x="17089" y="939"/>
                    <a:pt x="16961" y="1079"/>
                    <a:pt x="16817" y="1158"/>
                  </a:cubicBezTo>
                  <a:lnTo>
                    <a:pt x="16817" y="1158"/>
                  </a:lnTo>
                  <a:cubicBezTo>
                    <a:pt x="16826" y="1155"/>
                    <a:pt x="16835" y="1153"/>
                    <a:pt x="16842" y="1153"/>
                  </a:cubicBezTo>
                  <a:cubicBezTo>
                    <a:pt x="16867" y="1153"/>
                    <a:pt x="16873" y="1173"/>
                    <a:pt x="16813" y="1213"/>
                  </a:cubicBezTo>
                  <a:cubicBezTo>
                    <a:pt x="16647" y="1304"/>
                    <a:pt x="16556" y="1411"/>
                    <a:pt x="16404" y="1456"/>
                  </a:cubicBezTo>
                  <a:lnTo>
                    <a:pt x="16328" y="1577"/>
                  </a:lnTo>
                  <a:cubicBezTo>
                    <a:pt x="15767" y="1971"/>
                    <a:pt x="13599" y="3608"/>
                    <a:pt x="13069" y="4033"/>
                  </a:cubicBezTo>
                  <a:lnTo>
                    <a:pt x="13083" y="4018"/>
                  </a:lnTo>
                  <a:lnTo>
                    <a:pt x="13083" y="4018"/>
                  </a:lnTo>
                  <a:cubicBezTo>
                    <a:pt x="12265" y="4669"/>
                    <a:pt x="10537" y="5959"/>
                    <a:pt x="9718" y="6656"/>
                  </a:cubicBezTo>
                  <a:cubicBezTo>
                    <a:pt x="9552" y="6717"/>
                    <a:pt x="9370" y="6868"/>
                    <a:pt x="9233" y="6959"/>
                  </a:cubicBezTo>
                  <a:cubicBezTo>
                    <a:pt x="9259" y="6946"/>
                    <a:pt x="9277" y="6940"/>
                    <a:pt x="9287" y="6940"/>
                  </a:cubicBezTo>
                  <a:cubicBezTo>
                    <a:pt x="9311" y="6940"/>
                    <a:pt x="9291" y="6972"/>
                    <a:pt x="9249" y="7004"/>
                  </a:cubicBezTo>
                  <a:cubicBezTo>
                    <a:pt x="8824" y="7323"/>
                    <a:pt x="9233" y="7050"/>
                    <a:pt x="8824" y="7384"/>
                  </a:cubicBezTo>
                  <a:cubicBezTo>
                    <a:pt x="8353" y="7792"/>
                    <a:pt x="6429" y="9157"/>
                    <a:pt x="5974" y="9460"/>
                  </a:cubicBezTo>
                  <a:cubicBezTo>
                    <a:pt x="5776" y="9688"/>
                    <a:pt x="5443" y="9854"/>
                    <a:pt x="5246" y="10066"/>
                  </a:cubicBezTo>
                  <a:lnTo>
                    <a:pt x="5246" y="10066"/>
                  </a:lnTo>
                  <a:lnTo>
                    <a:pt x="5261" y="10036"/>
                  </a:lnTo>
                  <a:lnTo>
                    <a:pt x="5261" y="10036"/>
                  </a:lnTo>
                  <a:cubicBezTo>
                    <a:pt x="5140" y="10143"/>
                    <a:pt x="4715" y="10446"/>
                    <a:pt x="4291" y="10733"/>
                  </a:cubicBezTo>
                  <a:cubicBezTo>
                    <a:pt x="3866" y="11022"/>
                    <a:pt x="3427" y="11325"/>
                    <a:pt x="3290" y="11431"/>
                  </a:cubicBezTo>
                  <a:lnTo>
                    <a:pt x="3336" y="11416"/>
                  </a:lnTo>
                  <a:lnTo>
                    <a:pt x="3336" y="11416"/>
                  </a:lnTo>
                  <a:cubicBezTo>
                    <a:pt x="3094" y="11628"/>
                    <a:pt x="3094" y="11537"/>
                    <a:pt x="2881" y="11659"/>
                  </a:cubicBezTo>
                  <a:cubicBezTo>
                    <a:pt x="2942" y="11704"/>
                    <a:pt x="2744" y="11886"/>
                    <a:pt x="2669" y="11962"/>
                  </a:cubicBezTo>
                  <a:lnTo>
                    <a:pt x="2669" y="11946"/>
                  </a:lnTo>
                  <a:cubicBezTo>
                    <a:pt x="2548" y="12037"/>
                    <a:pt x="2289" y="12295"/>
                    <a:pt x="2093" y="12447"/>
                  </a:cubicBezTo>
                  <a:lnTo>
                    <a:pt x="2077" y="12401"/>
                  </a:lnTo>
                  <a:cubicBezTo>
                    <a:pt x="1926" y="12568"/>
                    <a:pt x="1592" y="12781"/>
                    <a:pt x="1471" y="12872"/>
                  </a:cubicBezTo>
                  <a:cubicBezTo>
                    <a:pt x="1168" y="13053"/>
                    <a:pt x="683" y="13296"/>
                    <a:pt x="334" y="13614"/>
                  </a:cubicBezTo>
                  <a:lnTo>
                    <a:pt x="31" y="13674"/>
                  </a:lnTo>
                  <a:lnTo>
                    <a:pt x="1" y="13721"/>
                  </a:lnTo>
                  <a:cubicBezTo>
                    <a:pt x="1" y="13721"/>
                    <a:pt x="357" y="15104"/>
                    <a:pt x="1001" y="15104"/>
                  </a:cubicBezTo>
                  <a:cubicBezTo>
                    <a:pt x="1021" y="15104"/>
                    <a:pt x="1042" y="15102"/>
                    <a:pt x="1062" y="15099"/>
                  </a:cubicBezTo>
                  <a:lnTo>
                    <a:pt x="1077" y="15130"/>
                  </a:lnTo>
                  <a:lnTo>
                    <a:pt x="1168" y="15055"/>
                  </a:lnTo>
                  <a:cubicBezTo>
                    <a:pt x="1283" y="15003"/>
                    <a:pt x="1323" y="14941"/>
                    <a:pt x="1341" y="14941"/>
                  </a:cubicBezTo>
                  <a:cubicBezTo>
                    <a:pt x="1345" y="14941"/>
                    <a:pt x="1347" y="14943"/>
                    <a:pt x="1350" y="14948"/>
                  </a:cubicBezTo>
                  <a:lnTo>
                    <a:pt x="1183" y="15069"/>
                  </a:lnTo>
                  <a:cubicBezTo>
                    <a:pt x="1220" y="15046"/>
                    <a:pt x="1239" y="15037"/>
                    <a:pt x="1246" y="15037"/>
                  </a:cubicBezTo>
                  <a:cubicBezTo>
                    <a:pt x="1262" y="15037"/>
                    <a:pt x="1219" y="15083"/>
                    <a:pt x="1198" y="15115"/>
                  </a:cubicBezTo>
                  <a:cubicBezTo>
                    <a:pt x="1259" y="15085"/>
                    <a:pt x="1305" y="15055"/>
                    <a:pt x="1350" y="15039"/>
                  </a:cubicBezTo>
                  <a:cubicBezTo>
                    <a:pt x="1355" y="15029"/>
                    <a:pt x="1353" y="15025"/>
                    <a:pt x="1348" y="15025"/>
                  </a:cubicBezTo>
                  <a:cubicBezTo>
                    <a:pt x="1338" y="15025"/>
                    <a:pt x="1314" y="15039"/>
                    <a:pt x="1305" y="15039"/>
                  </a:cubicBezTo>
                  <a:cubicBezTo>
                    <a:pt x="1365" y="14978"/>
                    <a:pt x="1426" y="14887"/>
                    <a:pt x="1517" y="14842"/>
                  </a:cubicBezTo>
                  <a:cubicBezTo>
                    <a:pt x="1550" y="14824"/>
                    <a:pt x="1569" y="14818"/>
                    <a:pt x="1582" y="14818"/>
                  </a:cubicBezTo>
                  <a:cubicBezTo>
                    <a:pt x="1606" y="14818"/>
                    <a:pt x="1608" y="14839"/>
                    <a:pt x="1629" y="14839"/>
                  </a:cubicBezTo>
                  <a:cubicBezTo>
                    <a:pt x="1643" y="14839"/>
                    <a:pt x="1667" y="14829"/>
                    <a:pt x="1713" y="14796"/>
                  </a:cubicBezTo>
                  <a:cubicBezTo>
                    <a:pt x="2502" y="14297"/>
                    <a:pt x="3275" y="13811"/>
                    <a:pt x="4048" y="13266"/>
                  </a:cubicBezTo>
                  <a:cubicBezTo>
                    <a:pt x="4078" y="13266"/>
                    <a:pt x="4064" y="13280"/>
                    <a:pt x="4048" y="13296"/>
                  </a:cubicBezTo>
                  <a:cubicBezTo>
                    <a:pt x="4260" y="13129"/>
                    <a:pt x="4473" y="12977"/>
                    <a:pt x="4685" y="12825"/>
                  </a:cubicBezTo>
                  <a:cubicBezTo>
                    <a:pt x="4714" y="12811"/>
                    <a:pt x="4737" y="12807"/>
                    <a:pt x="4756" y="12807"/>
                  </a:cubicBezTo>
                  <a:cubicBezTo>
                    <a:pt x="4775" y="12807"/>
                    <a:pt x="4791" y="12811"/>
                    <a:pt x="4806" y="12811"/>
                  </a:cubicBezTo>
                  <a:cubicBezTo>
                    <a:pt x="4776" y="12811"/>
                    <a:pt x="5079" y="12599"/>
                    <a:pt x="5368" y="12386"/>
                  </a:cubicBezTo>
                  <a:cubicBezTo>
                    <a:pt x="5519" y="12280"/>
                    <a:pt x="5671" y="12158"/>
                    <a:pt x="5776" y="12083"/>
                  </a:cubicBezTo>
                  <a:cubicBezTo>
                    <a:pt x="5898" y="11992"/>
                    <a:pt x="5974" y="11932"/>
                    <a:pt x="5974" y="11932"/>
                  </a:cubicBezTo>
                  <a:lnTo>
                    <a:pt x="5958" y="11871"/>
                  </a:lnTo>
                  <a:cubicBezTo>
                    <a:pt x="6042" y="11805"/>
                    <a:pt x="6077" y="11793"/>
                    <a:pt x="6099" y="11793"/>
                  </a:cubicBezTo>
                  <a:cubicBezTo>
                    <a:pt x="6111" y="11793"/>
                    <a:pt x="6120" y="11796"/>
                    <a:pt x="6132" y="11796"/>
                  </a:cubicBezTo>
                  <a:cubicBezTo>
                    <a:pt x="6153" y="11796"/>
                    <a:pt x="6184" y="11785"/>
                    <a:pt x="6261" y="11719"/>
                  </a:cubicBezTo>
                  <a:cubicBezTo>
                    <a:pt x="6277" y="11568"/>
                    <a:pt x="6611" y="11477"/>
                    <a:pt x="6656" y="11370"/>
                  </a:cubicBezTo>
                  <a:cubicBezTo>
                    <a:pt x="6656" y="11372"/>
                    <a:pt x="6657" y="11372"/>
                    <a:pt x="6658" y="11372"/>
                  </a:cubicBezTo>
                  <a:cubicBezTo>
                    <a:pt x="6672" y="11372"/>
                    <a:pt x="6733" y="11333"/>
                    <a:pt x="6763" y="11333"/>
                  </a:cubicBezTo>
                  <a:cubicBezTo>
                    <a:pt x="6769" y="11333"/>
                    <a:pt x="6774" y="11335"/>
                    <a:pt x="6777" y="11340"/>
                  </a:cubicBezTo>
                  <a:cubicBezTo>
                    <a:pt x="6777" y="11265"/>
                    <a:pt x="6868" y="11249"/>
                    <a:pt x="6928" y="11188"/>
                  </a:cubicBezTo>
                  <a:cubicBezTo>
                    <a:pt x="6934" y="11178"/>
                    <a:pt x="6932" y="11175"/>
                    <a:pt x="6926" y="11175"/>
                  </a:cubicBezTo>
                  <a:cubicBezTo>
                    <a:pt x="6915" y="11175"/>
                    <a:pt x="6888" y="11188"/>
                    <a:pt x="6868" y="11188"/>
                  </a:cubicBezTo>
                  <a:lnTo>
                    <a:pt x="7005" y="11067"/>
                  </a:lnTo>
                  <a:cubicBezTo>
                    <a:pt x="7031" y="11056"/>
                    <a:pt x="7052" y="11051"/>
                    <a:pt x="7066" y="11051"/>
                  </a:cubicBezTo>
                  <a:cubicBezTo>
                    <a:pt x="7090" y="11051"/>
                    <a:pt x="7089" y="11068"/>
                    <a:pt x="7050" y="11097"/>
                  </a:cubicBezTo>
                  <a:cubicBezTo>
                    <a:pt x="7444" y="10840"/>
                    <a:pt x="9324" y="9506"/>
                    <a:pt x="9718" y="9173"/>
                  </a:cubicBezTo>
                  <a:lnTo>
                    <a:pt x="9718" y="9173"/>
                  </a:lnTo>
                  <a:cubicBezTo>
                    <a:pt x="9648" y="9186"/>
                    <a:pt x="9550" y="9280"/>
                    <a:pt x="9464" y="9280"/>
                  </a:cubicBezTo>
                  <a:cubicBezTo>
                    <a:pt x="9458" y="9280"/>
                    <a:pt x="9451" y="9279"/>
                    <a:pt x="9445" y="9278"/>
                  </a:cubicBezTo>
                  <a:cubicBezTo>
                    <a:pt x="9521" y="9173"/>
                    <a:pt x="9612" y="9173"/>
                    <a:pt x="9627" y="9112"/>
                  </a:cubicBezTo>
                  <a:cubicBezTo>
                    <a:pt x="9637" y="9116"/>
                    <a:pt x="9648" y="9118"/>
                    <a:pt x="9659" y="9118"/>
                  </a:cubicBezTo>
                  <a:cubicBezTo>
                    <a:pt x="9759" y="9118"/>
                    <a:pt x="9889" y="8959"/>
                    <a:pt x="10021" y="8959"/>
                  </a:cubicBezTo>
                  <a:cubicBezTo>
                    <a:pt x="10026" y="8959"/>
                    <a:pt x="10031" y="8960"/>
                    <a:pt x="10037" y="8960"/>
                  </a:cubicBezTo>
                  <a:lnTo>
                    <a:pt x="10021" y="8900"/>
                  </a:lnTo>
                  <a:lnTo>
                    <a:pt x="10097" y="8884"/>
                  </a:lnTo>
                  <a:cubicBezTo>
                    <a:pt x="10552" y="8475"/>
                    <a:pt x="10203" y="8778"/>
                    <a:pt x="10627" y="8475"/>
                  </a:cubicBezTo>
                  <a:cubicBezTo>
                    <a:pt x="10860" y="8285"/>
                    <a:pt x="10926" y="8138"/>
                    <a:pt x="11064" y="8060"/>
                  </a:cubicBezTo>
                  <a:lnTo>
                    <a:pt x="11064" y="8060"/>
                  </a:lnTo>
                  <a:cubicBezTo>
                    <a:pt x="11057" y="8062"/>
                    <a:pt x="11050" y="8064"/>
                    <a:pt x="11043" y="8064"/>
                  </a:cubicBezTo>
                  <a:cubicBezTo>
                    <a:pt x="11027" y="8064"/>
                    <a:pt x="11019" y="8054"/>
                    <a:pt x="11052" y="8020"/>
                  </a:cubicBezTo>
                  <a:cubicBezTo>
                    <a:pt x="11054" y="8023"/>
                    <a:pt x="11057" y="8024"/>
                    <a:pt x="11060" y="8024"/>
                  </a:cubicBezTo>
                  <a:cubicBezTo>
                    <a:pt x="11097" y="8024"/>
                    <a:pt x="11187" y="7883"/>
                    <a:pt x="11255" y="7883"/>
                  </a:cubicBezTo>
                  <a:cubicBezTo>
                    <a:pt x="11258" y="7883"/>
                    <a:pt x="11261" y="7883"/>
                    <a:pt x="11264" y="7883"/>
                  </a:cubicBezTo>
                  <a:cubicBezTo>
                    <a:pt x="11310" y="7823"/>
                    <a:pt x="11523" y="7687"/>
                    <a:pt x="11416" y="7687"/>
                  </a:cubicBezTo>
                  <a:cubicBezTo>
                    <a:pt x="11449" y="7687"/>
                    <a:pt x="11562" y="7623"/>
                    <a:pt x="11587" y="7623"/>
                  </a:cubicBezTo>
                  <a:cubicBezTo>
                    <a:pt x="11596" y="7623"/>
                    <a:pt x="11592" y="7632"/>
                    <a:pt x="11567" y="7657"/>
                  </a:cubicBezTo>
                  <a:cubicBezTo>
                    <a:pt x="11628" y="7610"/>
                    <a:pt x="11689" y="7580"/>
                    <a:pt x="11719" y="7535"/>
                  </a:cubicBezTo>
                  <a:lnTo>
                    <a:pt x="11719" y="7535"/>
                  </a:lnTo>
                  <a:lnTo>
                    <a:pt x="11644" y="7580"/>
                  </a:lnTo>
                  <a:cubicBezTo>
                    <a:pt x="11840" y="7414"/>
                    <a:pt x="11977" y="7384"/>
                    <a:pt x="12068" y="7232"/>
                  </a:cubicBezTo>
                  <a:lnTo>
                    <a:pt x="12068" y="7232"/>
                  </a:lnTo>
                  <a:lnTo>
                    <a:pt x="11977" y="7262"/>
                  </a:lnTo>
                  <a:cubicBezTo>
                    <a:pt x="12082" y="7184"/>
                    <a:pt x="12176" y="7105"/>
                    <a:pt x="12258" y="7105"/>
                  </a:cubicBezTo>
                  <a:cubicBezTo>
                    <a:pt x="12270" y="7105"/>
                    <a:pt x="12283" y="7107"/>
                    <a:pt x="12295" y="7111"/>
                  </a:cubicBezTo>
                  <a:lnTo>
                    <a:pt x="12174" y="7216"/>
                  </a:lnTo>
                  <a:cubicBezTo>
                    <a:pt x="12371" y="7065"/>
                    <a:pt x="12493" y="6959"/>
                    <a:pt x="12644" y="6808"/>
                  </a:cubicBezTo>
                  <a:lnTo>
                    <a:pt x="12644" y="6808"/>
                  </a:lnTo>
                  <a:lnTo>
                    <a:pt x="12584" y="6852"/>
                  </a:lnTo>
                  <a:cubicBezTo>
                    <a:pt x="12750" y="6640"/>
                    <a:pt x="13857" y="5746"/>
                    <a:pt x="13993" y="5534"/>
                  </a:cubicBezTo>
                  <a:lnTo>
                    <a:pt x="13993" y="5534"/>
                  </a:lnTo>
                  <a:lnTo>
                    <a:pt x="13872" y="5549"/>
                  </a:lnTo>
                  <a:lnTo>
                    <a:pt x="14018" y="5389"/>
                  </a:lnTo>
                  <a:lnTo>
                    <a:pt x="14018" y="5389"/>
                  </a:lnTo>
                  <a:cubicBezTo>
                    <a:pt x="14001" y="5421"/>
                    <a:pt x="14029" y="5559"/>
                    <a:pt x="14016" y="5589"/>
                  </a:cubicBezTo>
                  <a:lnTo>
                    <a:pt x="14016" y="5589"/>
                  </a:lnTo>
                  <a:cubicBezTo>
                    <a:pt x="14397" y="5274"/>
                    <a:pt x="16269" y="3865"/>
                    <a:pt x="16631" y="3654"/>
                  </a:cubicBezTo>
                  <a:cubicBezTo>
                    <a:pt x="16664" y="3638"/>
                    <a:pt x="16686" y="3631"/>
                    <a:pt x="16701" y="3631"/>
                  </a:cubicBezTo>
                  <a:cubicBezTo>
                    <a:pt x="16753" y="3631"/>
                    <a:pt x="16707" y="3715"/>
                    <a:pt x="16707" y="3715"/>
                  </a:cubicBezTo>
                  <a:cubicBezTo>
                    <a:pt x="16859" y="3578"/>
                    <a:pt x="16738" y="3624"/>
                    <a:pt x="16889" y="3517"/>
                  </a:cubicBezTo>
                  <a:cubicBezTo>
                    <a:pt x="16894" y="3516"/>
                    <a:pt x="16898" y="3515"/>
                    <a:pt x="16901" y="3515"/>
                  </a:cubicBezTo>
                  <a:cubicBezTo>
                    <a:pt x="16928" y="3515"/>
                    <a:pt x="16902" y="3565"/>
                    <a:pt x="16889" y="3578"/>
                  </a:cubicBezTo>
                  <a:cubicBezTo>
                    <a:pt x="16950" y="3533"/>
                    <a:pt x="17010" y="3503"/>
                    <a:pt x="17010" y="3487"/>
                  </a:cubicBezTo>
                  <a:lnTo>
                    <a:pt x="17010" y="3487"/>
                  </a:lnTo>
                  <a:cubicBezTo>
                    <a:pt x="16995" y="3492"/>
                    <a:pt x="16982" y="3494"/>
                    <a:pt x="16971" y="3494"/>
                  </a:cubicBezTo>
                  <a:cubicBezTo>
                    <a:pt x="16913" y="3494"/>
                    <a:pt x="16896" y="3442"/>
                    <a:pt x="16859" y="3442"/>
                  </a:cubicBezTo>
                  <a:lnTo>
                    <a:pt x="17041" y="3305"/>
                  </a:lnTo>
                  <a:lnTo>
                    <a:pt x="17055" y="3351"/>
                  </a:lnTo>
                  <a:cubicBezTo>
                    <a:pt x="17101" y="3321"/>
                    <a:pt x="17086" y="3184"/>
                    <a:pt x="17283" y="3062"/>
                  </a:cubicBezTo>
                  <a:cubicBezTo>
                    <a:pt x="17601" y="2866"/>
                    <a:pt x="17920" y="2608"/>
                    <a:pt x="18238" y="2395"/>
                  </a:cubicBezTo>
                  <a:lnTo>
                    <a:pt x="18238" y="2395"/>
                  </a:lnTo>
                  <a:cubicBezTo>
                    <a:pt x="18238" y="2426"/>
                    <a:pt x="18193" y="2486"/>
                    <a:pt x="18132" y="2547"/>
                  </a:cubicBezTo>
                  <a:cubicBezTo>
                    <a:pt x="18173" y="2519"/>
                    <a:pt x="18215" y="2466"/>
                    <a:pt x="18269" y="2457"/>
                  </a:cubicBezTo>
                  <a:lnTo>
                    <a:pt x="18269" y="2457"/>
                  </a:lnTo>
                  <a:cubicBezTo>
                    <a:pt x="18269" y="2457"/>
                    <a:pt x="18269" y="2457"/>
                    <a:pt x="18269" y="2457"/>
                  </a:cubicBezTo>
                  <a:cubicBezTo>
                    <a:pt x="18273" y="2457"/>
                    <a:pt x="18278" y="2457"/>
                    <a:pt x="18284" y="2456"/>
                  </a:cubicBezTo>
                  <a:cubicBezTo>
                    <a:pt x="18279" y="2456"/>
                    <a:pt x="18274" y="2457"/>
                    <a:pt x="18269" y="2457"/>
                  </a:cubicBezTo>
                  <a:lnTo>
                    <a:pt x="18269" y="2457"/>
                  </a:lnTo>
                  <a:cubicBezTo>
                    <a:pt x="18208" y="2457"/>
                    <a:pt x="18349" y="2361"/>
                    <a:pt x="18329" y="2361"/>
                  </a:cubicBezTo>
                  <a:lnTo>
                    <a:pt x="18329" y="2361"/>
                  </a:lnTo>
                  <a:cubicBezTo>
                    <a:pt x="18326" y="2361"/>
                    <a:pt x="18322" y="2362"/>
                    <a:pt x="18314" y="2365"/>
                  </a:cubicBezTo>
                  <a:cubicBezTo>
                    <a:pt x="18480" y="2108"/>
                    <a:pt x="18830" y="1987"/>
                    <a:pt x="18981" y="1789"/>
                  </a:cubicBezTo>
                  <a:cubicBezTo>
                    <a:pt x="18951" y="1698"/>
                    <a:pt x="18511" y="182"/>
                    <a:pt x="18450" y="91"/>
                  </a:cubicBezTo>
                  <a:cubicBezTo>
                    <a:pt x="18511" y="46"/>
                    <a:pt x="18571" y="16"/>
                    <a:pt x="18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2"/>
            <p:cNvSpPr/>
            <p:nvPr/>
          </p:nvSpPr>
          <p:spPr>
            <a:xfrm>
              <a:off x="6516250" y="3065700"/>
              <a:ext cx="7225" cy="4200"/>
            </a:xfrm>
            <a:custGeom>
              <a:rect b="b" l="l" r="r" t="t"/>
              <a:pathLst>
                <a:path extrusionOk="0" h="168" w="289">
                  <a:moveTo>
                    <a:pt x="288" y="1"/>
                  </a:moveTo>
                  <a:lnTo>
                    <a:pt x="288" y="1"/>
                  </a:lnTo>
                  <a:cubicBezTo>
                    <a:pt x="183" y="31"/>
                    <a:pt x="106" y="76"/>
                    <a:pt x="1" y="167"/>
                  </a:cubicBezTo>
                  <a:cubicBezTo>
                    <a:pt x="92" y="152"/>
                    <a:pt x="197" y="76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2"/>
            <p:cNvSpPr/>
            <p:nvPr/>
          </p:nvSpPr>
          <p:spPr>
            <a:xfrm>
              <a:off x="6523450" y="3065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2"/>
            <p:cNvSpPr/>
            <p:nvPr/>
          </p:nvSpPr>
          <p:spPr>
            <a:xfrm>
              <a:off x="6488575" y="2667000"/>
              <a:ext cx="472650" cy="399500"/>
            </a:xfrm>
            <a:custGeom>
              <a:rect b="b" l="l" r="r" t="t"/>
              <a:pathLst>
                <a:path extrusionOk="0" h="15980" w="18906">
                  <a:moveTo>
                    <a:pt x="16663" y="1243"/>
                  </a:moveTo>
                  <a:lnTo>
                    <a:pt x="16663" y="1243"/>
                  </a:lnTo>
                  <a:cubicBezTo>
                    <a:pt x="16663" y="1243"/>
                    <a:pt x="16662" y="1244"/>
                    <a:pt x="16662" y="1244"/>
                  </a:cubicBezTo>
                  <a:cubicBezTo>
                    <a:pt x="16662" y="1244"/>
                    <a:pt x="16663" y="1243"/>
                    <a:pt x="16663" y="1243"/>
                  </a:cubicBezTo>
                  <a:close/>
                  <a:moveTo>
                    <a:pt x="13940" y="5801"/>
                  </a:moveTo>
                  <a:cubicBezTo>
                    <a:pt x="13938" y="5803"/>
                    <a:pt x="13935" y="5805"/>
                    <a:pt x="13933" y="5806"/>
                  </a:cubicBezTo>
                  <a:cubicBezTo>
                    <a:pt x="13936" y="5806"/>
                    <a:pt x="13938" y="5804"/>
                    <a:pt x="13940" y="5801"/>
                  </a:cubicBezTo>
                  <a:close/>
                  <a:moveTo>
                    <a:pt x="10976" y="8323"/>
                  </a:moveTo>
                  <a:cubicBezTo>
                    <a:pt x="10974" y="8324"/>
                    <a:pt x="10972" y="8325"/>
                    <a:pt x="10970" y="8326"/>
                  </a:cubicBezTo>
                  <a:lnTo>
                    <a:pt x="10970" y="8326"/>
                  </a:lnTo>
                  <a:cubicBezTo>
                    <a:pt x="10972" y="8325"/>
                    <a:pt x="10974" y="8324"/>
                    <a:pt x="10976" y="8323"/>
                  </a:cubicBezTo>
                  <a:close/>
                  <a:moveTo>
                    <a:pt x="4074" y="13861"/>
                  </a:moveTo>
                  <a:cubicBezTo>
                    <a:pt x="4070" y="13865"/>
                    <a:pt x="4067" y="13868"/>
                    <a:pt x="4063" y="13871"/>
                  </a:cubicBezTo>
                  <a:cubicBezTo>
                    <a:pt x="4067" y="13868"/>
                    <a:pt x="4071" y="13865"/>
                    <a:pt x="4074" y="13861"/>
                  </a:cubicBezTo>
                  <a:close/>
                  <a:moveTo>
                    <a:pt x="18421" y="1"/>
                  </a:moveTo>
                  <a:cubicBezTo>
                    <a:pt x="18390" y="1"/>
                    <a:pt x="18269" y="76"/>
                    <a:pt x="18208" y="136"/>
                  </a:cubicBezTo>
                  <a:lnTo>
                    <a:pt x="18239" y="197"/>
                  </a:lnTo>
                  <a:cubicBezTo>
                    <a:pt x="18180" y="256"/>
                    <a:pt x="18160" y="264"/>
                    <a:pt x="18147" y="264"/>
                  </a:cubicBezTo>
                  <a:cubicBezTo>
                    <a:pt x="18141" y="264"/>
                    <a:pt x="18136" y="263"/>
                    <a:pt x="18130" y="263"/>
                  </a:cubicBezTo>
                  <a:cubicBezTo>
                    <a:pt x="18116" y="263"/>
                    <a:pt x="18095" y="270"/>
                    <a:pt x="18041" y="318"/>
                  </a:cubicBezTo>
                  <a:cubicBezTo>
                    <a:pt x="18011" y="274"/>
                    <a:pt x="18132" y="167"/>
                    <a:pt x="18239" y="76"/>
                  </a:cubicBezTo>
                  <a:lnTo>
                    <a:pt x="18239" y="76"/>
                  </a:lnTo>
                  <a:cubicBezTo>
                    <a:pt x="18132" y="152"/>
                    <a:pt x="18011" y="213"/>
                    <a:pt x="17996" y="274"/>
                  </a:cubicBezTo>
                  <a:cubicBezTo>
                    <a:pt x="17970" y="288"/>
                    <a:pt x="17956" y="293"/>
                    <a:pt x="17947" y="293"/>
                  </a:cubicBezTo>
                  <a:cubicBezTo>
                    <a:pt x="17930" y="293"/>
                    <a:pt x="17934" y="275"/>
                    <a:pt x="17916" y="275"/>
                  </a:cubicBezTo>
                  <a:cubicBezTo>
                    <a:pt x="17904" y="275"/>
                    <a:pt x="17884" y="282"/>
                    <a:pt x="17844" y="304"/>
                  </a:cubicBezTo>
                  <a:cubicBezTo>
                    <a:pt x="17768" y="379"/>
                    <a:pt x="17693" y="500"/>
                    <a:pt x="17572" y="546"/>
                  </a:cubicBezTo>
                  <a:cubicBezTo>
                    <a:pt x="17313" y="682"/>
                    <a:pt x="17253" y="880"/>
                    <a:pt x="17010" y="1016"/>
                  </a:cubicBezTo>
                  <a:lnTo>
                    <a:pt x="17026" y="985"/>
                  </a:lnTo>
                  <a:lnTo>
                    <a:pt x="17026" y="985"/>
                  </a:lnTo>
                  <a:cubicBezTo>
                    <a:pt x="16935" y="1016"/>
                    <a:pt x="16814" y="1166"/>
                    <a:pt x="16663" y="1243"/>
                  </a:cubicBezTo>
                  <a:lnTo>
                    <a:pt x="16663" y="1243"/>
                  </a:lnTo>
                  <a:cubicBezTo>
                    <a:pt x="16673" y="1238"/>
                    <a:pt x="16686" y="1235"/>
                    <a:pt x="16697" y="1235"/>
                  </a:cubicBezTo>
                  <a:cubicBezTo>
                    <a:pt x="16718" y="1235"/>
                    <a:pt x="16727" y="1248"/>
                    <a:pt x="16677" y="1289"/>
                  </a:cubicBezTo>
                  <a:cubicBezTo>
                    <a:pt x="16495" y="1395"/>
                    <a:pt x="16419" y="1501"/>
                    <a:pt x="16282" y="1561"/>
                  </a:cubicBezTo>
                  <a:lnTo>
                    <a:pt x="16191" y="1683"/>
                  </a:lnTo>
                  <a:cubicBezTo>
                    <a:pt x="15646" y="2093"/>
                    <a:pt x="13539" y="3835"/>
                    <a:pt x="12977" y="4260"/>
                  </a:cubicBezTo>
                  <a:lnTo>
                    <a:pt x="12993" y="4230"/>
                  </a:lnTo>
                  <a:lnTo>
                    <a:pt x="12993" y="4230"/>
                  </a:lnTo>
                  <a:cubicBezTo>
                    <a:pt x="12159" y="4897"/>
                    <a:pt x="10416" y="6216"/>
                    <a:pt x="9582" y="6928"/>
                  </a:cubicBezTo>
                  <a:cubicBezTo>
                    <a:pt x="9415" y="7005"/>
                    <a:pt x="9234" y="7156"/>
                    <a:pt x="9097" y="7247"/>
                  </a:cubicBezTo>
                  <a:cubicBezTo>
                    <a:pt x="9123" y="7234"/>
                    <a:pt x="9141" y="7228"/>
                    <a:pt x="9151" y="7228"/>
                  </a:cubicBezTo>
                  <a:cubicBezTo>
                    <a:pt x="9175" y="7228"/>
                    <a:pt x="9155" y="7260"/>
                    <a:pt x="9112" y="7292"/>
                  </a:cubicBezTo>
                  <a:cubicBezTo>
                    <a:pt x="8688" y="7625"/>
                    <a:pt x="9097" y="7338"/>
                    <a:pt x="8688" y="7702"/>
                  </a:cubicBezTo>
                  <a:cubicBezTo>
                    <a:pt x="8203" y="8126"/>
                    <a:pt x="6277" y="9566"/>
                    <a:pt x="5807" y="9885"/>
                  </a:cubicBezTo>
                  <a:cubicBezTo>
                    <a:pt x="5610" y="10127"/>
                    <a:pt x="5276" y="10309"/>
                    <a:pt x="5080" y="10522"/>
                  </a:cubicBezTo>
                  <a:lnTo>
                    <a:pt x="5094" y="10491"/>
                  </a:lnTo>
                  <a:lnTo>
                    <a:pt x="5094" y="10491"/>
                  </a:lnTo>
                  <a:cubicBezTo>
                    <a:pt x="4973" y="10613"/>
                    <a:pt x="4549" y="10916"/>
                    <a:pt x="4140" y="11249"/>
                  </a:cubicBezTo>
                  <a:cubicBezTo>
                    <a:pt x="3715" y="11597"/>
                    <a:pt x="3291" y="11931"/>
                    <a:pt x="3154" y="12068"/>
                  </a:cubicBezTo>
                  <a:lnTo>
                    <a:pt x="3200" y="12038"/>
                  </a:lnTo>
                  <a:lnTo>
                    <a:pt x="3200" y="12038"/>
                  </a:lnTo>
                  <a:cubicBezTo>
                    <a:pt x="2988" y="12280"/>
                    <a:pt x="2972" y="12189"/>
                    <a:pt x="2760" y="12341"/>
                  </a:cubicBezTo>
                  <a:cubicBezTo>
                    <a:pt x="2836" y="12371"/>
                    <a:pt x="2654" y="12583"/>
                    <a:pt x="2578" y="12659"/>
                  </a:cubicBezTo>
                  <a:lnTo>
                    <a:pt x="2563" y="12644"/>
                  </a:lnTo>
                  <a:cubicBezTo>
                    <a:pt x="2456" y="12750"/>
                    <a:pt x="2230" y="13038"/>
                    <a:pt x="2032" y="13220"/>
                  </a:cubicBezTo>
                  <a:lnTo>
                    <a:pt x="2017" y="13174"/>
                  </a:lnTo>
                  <a:cubicBezTo>
                    <a:pt x="1866" y="13356"/>
                    <a:pt x="1547" y="13598"/>
                    <a:pt x="1426" y="13705"/>
                  </a:cubicBezTo>
                  <a:cubicBezTo>
                    <a:pt x="1138" y="13917"/>
                    <a:pt x="668" y="14221"/>
                    <a:pt x="334" y="14569"/>
                  </a:cubicBezTo>
                  <a:lnTo>
                    <a:pt x="16" y="14690"/>
                  </a:lnTo>
                  <a:lnTo>
                    <a:pt x="1" y="14720"/>
                  </a:lnTo>
                  <a:cubicBezTo>
                    <a:pt x="1" y="14720"/>
                    <a:pt x="495" y="15949"/>
                    <a:pt x="1120" y="15949"/>
                  </a:cubicBezTo>
                  <a:cubicBezTo>
                    <a:pt x="1161" y="15949"/>
                    <a:pt x="1202" y="15944"/>
                    <a:pt x="1244" y="15933"/>
                  </a:cubicBezTo>
                  <a:lnTo>
                    <a:pt x="1274" y="15979"/>
                  </a:lnTo>
                  <a:lnTo>
                    <a:pt x="1365" y="15888"/>
                  </a:lnTo>
                  <a:cubicBezTo>
                    <a:pt x="1467" y="15824"/>
                    <a:pt x="1495" y="15760"/>
                    <a:pt x="1519" y="15760"/>
                  </a:cubicBezTo>
                  <a:cubicBezTo>
                    <a:pt x="1523" y="15760"/>
                    <a:pt x="1528" y="15762"/>
                    <a:pt x="1532" y="15767"/>
                  </a:cubicBezTo>
                  <a:lnTo>
                    <a:pt x="1365" y="15903"/>
                  </a:lnTo>
                  <a:cubicBezTo>
                    <a:pt x="1405" y="15873"/>
                    <a:pt x="1425" y="15861"/>
                    <a:pt x="1433" y="15861"/>
                  </a:cubicBezTo>
                  <a:cubicBezTo>
                    <a:pt x="1449" y="15861"/>
                    <a:pt x="1415" y="15908"/>
                    <a:pt x="1395" y="15949"/>
                  </a:cubicBezTo>
                  <a:cubicBezTo>
                    <a:pt x="1456" y="15919"/>
                    <a:pt x="1502" y="15872"/>
                    <a:pt x="1547" y="15858"/>
                  </a:cubicBezTo>
                  <a:cubicBezTo>
                    <a:pt x="1552" y="15848"/>
                    <a:pt x="1550" y="15844"/>
                    <a:pt x="1545" y="15844"/>
                  </a:cubicBezTo>
                  <a:cubicBezTo>
                    <a:pt x="1534" y="15844"/>
                    <a:pt x="1506" y="15858"/>
                    <a:pt x="1486" y="15858"/>
                  </a:cubicBezTo>
                  <a:cubicBezTo>
                    <a:pt x="1547" y="15797"/>
                    <a:pt x="1607" y="15706"/>
                    <a:pt x="1698" y="15646"/>
                  </a:cubicBezTo>
                  <a:cubicBezTo>
                    <a:pt x="1729" y="15620"/>
                    <a:pt x="1746" y="15612"/>
                    <a:pt x="1757" y="15612"/>
                  </a:cubicBezTo>
                  <a:cubicBezTo>
                    <a:pt x="1774" y="15612"/>
                    <a:pt x="1780" y="15628"/>
                    <a:pt x="1799" y="15628"/>
                  </a:cubicBezTo>
                  <a:cubicBezTo>
                    <a:pt x="1814" y="15628"/>
                    <a:pt x="1838" y="15618"/>
                    <a:pt x="1880" y="15585"/>
                  </a:cubicBezTo>
                  <a:cubicBezTo>
                    <a:pt x="2624" y="15009"/>
                    <a:pt x="3351" y="14447"/>
                    <a:pt x="4063" y="13841"/>
                  </a:cubicBezTo>
                  <a:cubicBezTo>
                    <a:pt x="4087" y="13841"/>
                    <a:pt x="4084" y="13850"/>
                    <a:pt x="4074" y="13861"/>
                  </a:cubicBezTo>
                  <a:lnTo>
                    <a:pt x="4074" y="13861"/>
                  </a:lnTo>
                  <a:cubicBezTo>
                    <a:pt x="4268" y="13670"/>
                    <a:pt x="4476" y="13520"/>
                    <a:pt x="4655" y="13341"/>
                  </a:cubicBezTo>
                  <a:cubicBezTo>
                    <a:pt x="4716" y="13311"/>
                    <a:pt x="4746" y="13311"/>
                    <a:pt x="4777" y="13311"/>
                  </a:cubicBezTo>
                  <a:cubicBezTo>
                    <a:pt x="4730" y="13311"/>
                    <a:pt x="5852" y="12355"/>
                    <a:pt x="5883" y="12355"/>
                  </a:cubicBezTo>
                  <a:lnTo>
                    <a:pt x="5852" y="12295"/>
                  </a:lnTo>
                  <a:cubicBezTo>
                    <a:pt x="5943" y="12222"/>
                    <a:pt x="5981" y="12210"/>
                    <a:pt x="6006" y="12210"/>
                  </a:cubicBezTo>
                  <a:cubicBezTo>
                    <a:pt x="6019" y="12210"/>
                    <a:pt x="6028" y="12213"/>
                    <a:pt x="6040" y="12213"/>
                  </a:cubicBezTo>
                  <a:cubicBezTo>
                    <a:pt x="6062" y="12213"/>
                    <a:pt x="6093" y="12201"/>
                    <a:pt x="6171" y="12129"/>
                  </a:cubicBezTo>
                  <a:cubicBezTo>
                    <a:pt x="6186" y="11992"/>
                    <a:pt x="6519" y="11870"/>
                    <a:pt x="6550" y="11779"/>
                  </a:cubicBezTo>
                  <a:cubicBezTo>
                    <a:pt x="6550" y="11779"/>
                    <a:pt x="6624" y="11727"/>
                    <a:pt x="6657" y="11727"/>
                  </a:cubicBezTo>
                  <a:cubicBezTo>
                    <a:pt x="6663" y="11727"/>
                    <a:pt x="6668" y="11729"/>
                    <a:pt x="6671" y="11734"/>
                  </a:cubicBezTo>
                  <a:cubicBezTo>
                    <a:pt x="6671" y="11658"/>
                    <a:pt x="6762" y="11643"/>
                    <a:pt x="6823" y="11583"/>
                  </a:cubicBezTo>
                  <a:cubicBezTo>
                    <a:pt x="6828" y="11573"/>
                    <a:pt x="6826" y="11569"/>
                    <a:pt x="6821" y="11569"/>
                  </a:cubicBezTo>
                  <a:cubicBezTo>
                    <a:pt x="6809" y="11569"/>
                    <a:pt x="6782" y="11583"/>
                    <a:pt x="6762" y="11583"/>
                  </a:cubicBezTo>
                  <a:lnTo>
                    <a:pt x="6899" y="11446"/>
                  </a:lnTo>
                  <a:cubicBezTo>
                    <a:pt x="6924" y="11436"/>
                    <a:pt x="6944" y="11431"/>
                    <a:pt x="6957" y="11431"/>
                  </a:cubicBezTo>
                  <a:cubicBezTo>
                    <a:pt x="6984" y="11431"/>
                    <a:pt x="6984" y="11451"/>
                    <a:pt x="6944" y="11492"/>
                  </a:cubicBezTo>
                  <a:cubicBezTo>
                    <a:pt x="7338" y="11203"/>
                    <a:pt x="9203" y="9824"/>
                    <a:pt x="9597" y="9491"/>
                  </a:cubicBezTo>
                  <a:cubicBezTo>
                    <a:pt x="9526" y="9491"/>
                    <a:pt x="9428" y="9598"/>
                    <a:pt x="9341" y="9598"/>
                  </a:cubicBezTo>
                  <a:cubicBezTo>
                    <a:pt x="9336" y="9598"/>
                    <a:pt x="9330" y="9597"/>
                    <a:pt x="9325" y="9596"/>
                  </a:cubicBezTo>
                  <a:cubicBezTo>
                    <a:pt x="9400" y="9475"/>
                    <a:pt x="9491" y="9475"/>
                    <a:pt x="9506" y="9414"/>
                  </a:cubicBezTo>
                  <a:cubicBezTo>
                    <a:pt x="9517" y="9419"/>
                    <a:pt x="9528" y="9421"/>
                    <a:pt x="9539" y="9421"/>
                  </a:cubicBezTo>
                  <a:cubicBezTo>
                    <a:pt x="9638" y="9421"/>
                    <a:pt x="9767" y="9262"/>
                    <a:pt x="9887" y="9262"/>
                  </a:cubicBezTo>
                  <a:cubicBezTo>
                    <a:pt x="9891" y="9262"/>
                    <a:pt x="9896" y="9262"/>
                    <a:pt x="9901" y="9263"/>
                  </a:cubicBezTo>
                  <a:lnTo>
                    <a:pt x="9901" y="9188"/>
                  </a:lnTo>
                  <a:lnTo>
                    <a:pt x="9976" y="9172"/>
                  </a:lnTo>
                  <a:cubicBezTo>
                    <a:pt x="10416" y="8763"/>
                    <a:pt x="10067" y="9066"/>
                    <a:pt x="10507" y="8747"/>
                  </a:cubicBezTo>
                  <a:cubicBezTo>
                    <a:pt x="10746" y="8554"/>
                    <a:pt x="10809" y="8403"/>
                    <a:pt x="10970" y="8326"/>
                  </a:cubicBezTo>
                  <a:lnTo>
                    <a:pt x="10970" y="8326"/>
                  </a:lnTo>
                  <a:cubicBezTo>
                    <a:pt x="10956" y="8332"/>
                    <a:pt x="10938" y="8337"/>
                    <a:pt x="10925" y="8337"/>
                  </a:cubicBezTo>
                  <a:cubicBezTo>
                    <a:pt x="10906" y="8337"/>
                    <a:pt x="10898" y="8326"/>
                    <a:pt x="10931" y="8292"/>
                  </a:cubicBezTo>
                  <a:cubicBezTo>
                    <a:pt x="10935" y="8295"/>
                    <a:pt x="10938" y="8296"/>
                    <a:pt x="10942" y="8296"/>
                  </a:cubicBezTo>
                  <a:cubicBezTo>
                    <a:pt x="10990" y="8296"/>
                    <a:pt x="11080" y="8140"/>
                    <a:pt x="11137" y="8140"/>
                  </a:cubicBezTo>
                  <a:cubicBezTo>
                    <a:pt x="11139" y="8140"/>
                    <a:pt x="11142" y="8140"/>
                    <a:pt x="11144" y="8141"/>
                  </a:cubicBezTo>
                  <a:cubicBezTo>
                    <a:pt x="11204" y="8096"/>
                    <a:pt x="11417" y="7944"/>
                    <a:pt x="11295" y="7944"/>
                  </a:cubicBezTo>
                  <a:cubicBezTo>
                    <a:pt x="11338" y="7944"/>
                    <a:pt x="11439" y="7886"/>
                    <a:pt x="11470" y="7886"/>
                  </a:cubicBezTo>
                  <a:cubicBezTo>
                    <a:pt x="11484" y="7886"/>
                    <a:pt x="11485" y="7897"/>
                    <a:pt x="11461" y="7929"/>
                  </a:cubicBezTo>
                  <a:cubicBezTo>
                    <a:pt x="11522" y="7884"/>
                    <a:pt x="11583" y="7838"/>
                    <a:pt x="11613" y="7793"/>
                  </a:cubicBezTo>
                  <a:lnTo>
                    <a:pt x="11613" y="7793"/>
                  </a:lnTo>
                  <a:lnTo>
                    <a:pt x="11522" y="7838"/>
                  </a:lnTo>
                  <a:cubicBezTo>
                    <a:pt x="11734" y="7672"/>
                    <a:pt x="11871" y="7625"/>
                    <a:pt x="11977" y="7474"/>
                  </a:cubicBezTo>
                  <a:lnTo>
                    <a:pt x="11977" y="7474"/>
                  </a:lnTo>
                  <a:lnTo>
                    <a:pt x="11871" y="7520"/>
                  </a:lnTo>
                  <a:cubicBezTo>
                    <a:pt x="11983" y="7422"/>
                    <a:pt x="12081" y="7351"/>
                    <a:pt x="12166" y="7351"/>
                  </a:cubicBezTo>
                  <a:cubicBezTo>
                    <a:pt x="12174" y="7351"/>
                    <a:pt x="12182" y="7351"/>
                    <a:pt x="12189" y="7353"/>
                  </a:cubicBezTo>
                  <a:lnTo>
                    <a:pt x="12068" y="7459"/>
                  </a:lnTo>
                  <a:cubicBezTo>
                    <a:pt x="12280" y="7308"/>
                    <a:pt x="12401" y="7201"/>
                    <a:pt x="12553" y="7049"/>
                  </a:cubicBezTo>
                  <a:lnTo>
                    <a:pt x="12553" y="7049"/>
                  </a:lnTo>
                  <a:lnTo>
                    <a:pt x="12492" y="7095"/>
                  </a:lnTo>
                  <a:cubicBezTo>
                    <a:pt x="12660" y="6867"/>
                    <a:pt x="13766" y="5958"/>
                    <a:pt x="13917" y="5731"/>
                  </a:cubicBezTo>
                  <a:lnTo>
                    <a:pt x="13917" y="5731"/>
                  </a:lnTo>
                  <a:lnTo>
                    <a:pt x="13796" y="5761"/>
                  </a:lnTo>
                  <a:lnTo>
                    <a:pt x="13942" y="5600"/>
                  </a:lnTo>
                  <a:lnTo>
                    <a:pt x="13942" y="5600"/>
                  </a:lnTo>
                  <a:cubicBezTo>
                    <a:pt x="13925" y="5633"/>
                    <a:pt x="13954" y="5772"/>
                    <a:pt x="13940" y="5801"/>
                  </a:cubicBezTo>
                  <a:lnTo>
                    <a:pt x="13940" y="5801"/>
                  </a:lnTo>
                  <a:cubicBezTo>
                    <a:pt x="14334" y="5501"/>
                    <a:pt x="16209" y="4001"/>
                    <a:pt x="16555" y="3760"/>
                  </a:cubicBezTo>
                  <a:cubicBezTo>
                    <a:pt x="16597" y="3737"/>
                    <a:pt x="16623" y="3729"/>
                    <a:pt x="16638" y="3729"/>
                  </a:cubicBezTo>
                  <a:cubicBezTo>
                    <a:pt x="16684" y="3729"/>
                    <a:pt x="16635" y="3805"/>
                    <a:pt x="16646" y="3805"/>
                  </a:cubicBezTo>
                  <a:cubicBezTo>
                    <a:pt x="16798" y="3669"/>
                    <a:pt x="16677" y="3714"/>
                    <a:pt x="16828" y="3609"/>
                  </a:cubicBezTo>
                  <a:cubicBezTo>
                    <a:pt x="16837" y="3603"/>
                    <a:pt x="16843" y="3600"/>
                    <a:pt x="16847" y="3600"/>
                  </a:cubicBezTo>
                  <a:cubicBezTo>
                    <a:pt x="16863" y="3600"/>
                    <a:pt x="16841" y="3645"/>
                    <a:pt x="16828" y="3669"/>
                  </a:cubicBezTo>
                  <a:cubicBezTo>
                    <a:pt x="16889" y="3609"/>
                    <a:pt x="16949" y="3578"/>
                    <a:pt x="16935" y="3563"/>
                  </a:cubicBezTo>
                  <a:lnTo>
                    <a:pt x="16935" y="3563"/>
                  </a:lnTo>
                  <a:cubicBezTo>
                    <a:pt x="16918" y="3573"/>
                    <a:pt x="16903" y="3577"/>
                    <a:pt x="16891" y="3577"/>
                  </a:cubicBezTo>
                  <a:cubicBezTo>
                    <a:pt x="16849" y="3577"/>
                    <a:pt x="16830" y="3529"/>
                    <a:pt x="16783" y="3518"/>
                  </a:cubicBezTo>
                  <a:lnTo>
                    <a:pt x="16965" y="3381"/>
                  </a:lnTo>
                  <a:lnTo>
                    <a:pt x="16995" y="3411"/>
                  </a:lnTo>
                  <a:cubicBezTo>
                    <a:pt x="17026" y="3381"/>
                    <a:pt x="17026" y="3245"/>
                    <a:pt x="17208" y="3124"/>
                  </a:cubicBezTo>
                  <a:cubicBezTo>
                    <a:pt x="17525" y="2911"/>
                    <a:pt x="17844" y="2638"/>
                    <a:pt x="18162" y="2410"/>
                  </a:cubicBezTo>
                  <a:lnTo>
                    <a:pt x="18162" y="2410"/>
                  </a:lnTo>
                  <a:cubicBezTo>
                    <a:pt x="18162" y="2426"/>
                    <a:pt x="18117" y="2487"/>
                    <a:pt x="18057" y="2547"/>
                  </a:cubicBezTo>
                  <a:cubicBezTo>
                    <a:pt x="18102" y="2517"/>
                    <a:pt x="18162" y="2471"/>
                    <a:pt x="18208" y="2457"/>
                  </a:cubicBezTo>
                  <a:lnTo>
                    <a:pt x="18208" y="2457"/>
                  </a:lnTo>
                  <a:cubicBezTo>
                    <a:pt x="18203" y="2457"/>
                    <a:pt x="18198" y="2458"/>
                    <a:pt x="18194" y="2458"/>
                  </a:cubicBezTo>
                  <a:cubicBezTo>
                    <a:pt x="18130" y="2458"/>
                    <a:pt x="18274" y="2361"/>
                    <a:pt x="18264" y="2361"/>
                  </a:cubicBezTo>
                  <a:lnTo>
                    <a:pt x="18264" y="2361"/>
                  </a:lnTo>
                  <a:cubicBezTo>
                    <a:pt x="18263" y="2361"/>
                    <a:pt x="18259" y="2363"/>
                    <a:pt x="18253" y="2366"/>
                  </a:cubicBezTo>
                  <a:cubicBezTo>
                    <a:pt x="18405" y="2107"/>
                    <a:pt x="18754" y="1956"/>
                    <a:pt x="18906" y="1743"/>
                  </a:cubicBezTo>
                  <a:cubicBezTo>
                    <a:pt x="18875" y="1668"/>
                    <a:pt x="18344" y="183"/>
                    <a:pt x="18283" y="106"/>
                  </a:cubicBezTo>
                  <a:cubicBezTo>
                    <a:pt x="18344" y="61"/>
                    <a:pt x="18405" y="15"/>
                    <a:pt x="18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2"/>
            <p:cNvSpPr/>
            <p:nvPr/>
          </p:nvSpPr>
          <p:spPr>
            <a:xfrm>
              <a:off x="6527625" y="3144550"/>
              <a:ext cx="7225" cy="3800"/>
            </a:xfrm>
            <a:custGeom>
              <a:rect b="b" l="l" r="r" t="t"/>
              <a:pathLst>
                <a:path extrusionOk="0" h="152" w="289">
                  <a:moveTo>
                    <a:pt x="288" y="0"/>
                  </a:moveTo>
                  <a:cubicBezTo>
                    <a:pt x="197" y="30"/>
                    <a:pt x="92" y="61"/>
                    <a:pt x="1" y="152"/>
                  </a:cubicBezTo>
                  <a:cubicBezTo>
                    <a:pt x="76" y="136"/>
                    <a:pt x="183" y="75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2"/>
            <p:cNvSpPr/>
            <p:nvPr/>
          </p:nvSpPr>
          <p:spPr>
            <a:xfrm>
              <a:off x="6534825" y="3144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2"/>
            <p:cNvSpPr/>
            <p:nvPr/>
          </p:nvSpPr>
          <p:spPr>
            <a:xfrm>
              <a:off x="6503725" y="2760175"/>
              <a:ext cx="492375" cy="384750"/>
            </a:xfrm>
            <a:custGeom>
              <a:rect b="b" l="l" r="r" t="t"/>
              <a:pathLst>
                <a:path extrusionOk="0" h="15390" w="19695">
                  <a:moveTo>
                    <a:pt x="14481" y="5611"/>
                  </a:moveTo>
                  <a:cubicBezTo>
                    <a:pt x="14481" y="5611"/>
                    <a:pt x="14480" y="5612"/>
                    <a:pt x="14479" y="5612"/>
                  </a:cubicBezTo>
                  <a:cubicBezTo>
                    <a:pt x="14480" y="5612"/>
                    <a:pt x="14481" y="5612"/>
                    <a:pt x="14481" y="5611"/>
                  </a:cubicBezTo>
                  <a:close/>
                  <a:moveTo>
                    <a:pt x="11417" y="8098"/>
                  </a:moveTo>
                  <a:lnTo>
                    <a:pt x="11417" y="8098"/>
                  </a:lnTo>
                  <a:cubicBezTo>
                    <a:pt x="11413" y="8100"/>
                    <a:pt x="11410" y="8102"/>
                    <a:pt x="11406" y="8104"/>
                  </a:cubicBezTo>
                  <a:lnTo>
                    <a:pt x="11406" y="8104"/>
                  </a:lnTo>
                  <a:cubicBezTo>
                    <a:pt x="11411" y="8103"/>
                    <a:pt x="11415" y="8101"/>
                    <a:pt x="11417" y="8098"/>
                  </a:cubicBezTo>
                  <a:close/>
                  <a:moveTo>
                    <a:pt x="19361" y="1"/>
                  </a:moveTo>
                  <a:cubicBezTo>
                    <a:pt x="19309" y="1"/>
                    <a:pt x="19204" y="69"/>
                    <a:pt x="19149" y="124"/>
                  </a:cubicBezTo>
                  <a:lnTo>
                    <a:pt x="19163" y="185"/>
                  </a:lnTo>
                  <a:cubicBezTo>
                    <a:pt x="19099" y="236"/>
                    <a:pt x="19078" y="244"/>
                    <a:pt x="19064" y="244"/>
                  </a:cubicBezTo>
                  <a:cubicBezTo>
                    <a:pt x="19058" y="244"/>
                    <a:pt x="19053" y="243"/>
                    <a:pt x="19046" y="243"/>
                  </a:cubicBezTo>
                  <a:cubicBezTo>
                    <a:pt x="19032" y="243"/>
                    <a:pt x="19010" y="249"/>
                    <a:pt x="18951" y="290"/>
                  </a:cubicBezTo>
                  <a:cubicBezTo>
                    <a:pt x="18921" y="260"/>
                    <a:pt x="19058" y="155"/>
                    <a:pt x="19179" y="64"/>
                  </a:cubicBezTo>
                  <a:lnTo>
                    <a:pt x="19179" y="64"/>
                  </a:lnTo>
                  <a:cubicBezTo>
                    <a:pt x="19058" y="139"/>
                    <a:pt x="18936" y="185"/>
                    <a:pt x="18921" y="260"/>
                  </a:cubicBezTo>
                  <a:cubicBezTo>
                    <a:pt x="18897" y="269"/>
                    <a:pt x="18882" y="272"/>
                    <a:pt x="18871" y="272"/>
                  </a:cubicBezTo>
                  <a:cubicBezTo>
                    <a:pt x="18842" y="272"/>
                    <a:pt x="18848" y="247"/>
                    <a:pt x="18825" y="247"/>
                  </a:cubicBezTo>
                  <a:cubicBezTo>
                    <a:pt x="18813" y="247"/>
                    <a:pt x="18793" y="254"/>
                    <a:pt x="18754" y="276"/>
                  </a:cubicBezTo>
                  <a:cubicBezTo>
                    <a:pt x="18678" y="336"/>
                    <a:pt x="18587" y="458"/>
                    <a:pt x="18466" y="503"/>
                  </a:cubicBezTo>
                  <a:cubicBezTo>
                    <a:pt x="18193" y="624"/>
                    <a:pt x="18118" y="822"/>
                    <a:pt x="17859" y="943"/>
                  </a:cubicBezTo>
                  <a:lnTo>
                    <a:pt x="17875" y="913"/>
                  </a:lnTo>
                  <a:lnTo>
                    <a:pt x="17875" y="913"/>
                  </a:lnTo>
                  <a:cubicBezTo>
                    <a:pt x="17784" y="943"/>
                    <a:pt x="17647" y="1079"/>
                    <a:pt x="17481" y="1155"/>
                  </a:cubicBezTo>
                  <a:cubicBezTo>
                    <a:pt x="17496" y="1150"/>
                    <a:pt x="17513" y="1146"/>
                    <a:pt x="17525" y="1146"/>
                  </a:cubicBezTo>
                  <a:cubicBezTo>
                    <a:pt x="17550" y="1146"/>
                    <a:pt x="17556" y="1160"/>
                    <a:pt x="17496" y="1200"/>
                  </a:cubicBezTo>
                  <a:cubicBezTo>
                    <a:pt x="17314" y="1291"/>
                    <a:pt x="17223" y="1398"/>
                    <a:pt x="17071" y="1458"/>
                  </a:cubicBezTo>
                  <a:lnTo>
                    <a:pt x="16980" y="1580"/>
                  </a:lnTo>
                  <a:cubicBezTo>
                    <a:pt x="16404" y="1974"/>
                    <a:pt x="14115" y="3595"/>
                    <a:pt x="13554" y="4036"/>
                  </a:cubicBezTo>
                  <a:lnTo>
                    <a:pt x="13584" y="4020"/>
                  </a:lnTo>
                  <a:lnTo>
                    <a:pt x="13584" y="4020"/>
                  </a:lnTo>
                  <a:cubicBezTo>
                    <a:pt x="12721" y="4672"/>
                    <a:pt x="10916" y="5976"/>
                    <a:pt x="10053" y="6673"/>
                  </a:cubicBezTo>
                  <a:cubicBezTo>
                    <a:pt x="9885" y="6749"/>
                    <a:pt x="9703" y="6900"/>
                    <a:pt x="9552" y="6991"/>
                  </a:cubicBezTo>
                  <a:cubicBezTo>
                    <a:pt x="9578" y="6978"/>
                    <a:pt x="9596" y="6973"/>
                    <a:pt x="9606" y="6973"/>
                  </a:cubicBezTo>
                  <a:cubicBezTo>
                    <a:pt x="9630" y="6973"/>
                    <a:pt x="9610" y="7005"/>
                    <a:pt x="9567" y="7037"/>
                  </a:cubicBezTo>
                  <a:cubicBezTo>
                    <a:pt x="9127" y="7355"/>
                    <a:pt x="9552" y="7082"/>
                    <a:pt x="9113" y="7431"/>
                  </a:cubicBezTo>
                  <a:cubicBezTo>
                    <a:pt x="8628" y="7840"/>
                    <a:pt x="6641" y="9251"/>
                    <a:pt x="6156" y="9554"/>
                  </a:cubicBezTo>
                  <a:cubicBezTo>
                    <a:pt x="5959" y="9781"/>
                    <a:pt x="5610" y="9962"/>
                    <a:pt x="5398" y="10175"/>
                  </a:cubicBezTo>
                  <a:lnTo>
                    <a:pt x="5414" y="10144"/>
                  </a:lnTo>
                  <a:lnTo>
                    <a:pt x="5414" y="10144"/>
                  </a:lnTo>
                  <a:cubicBezTo>
                    <a:pt x="5171" y="10372"/>
                    <a:pt x="3670" y="11373"/>
                    <a:pt x="3382" y="11600"/>
                  </a:cubicBezTo>
                  <a:lnTo>
                    <a:pt x="3427" y="11585"/>
                  </a:lnTo>
                  <a:lnTo>
                    <a:pt x="3427" y="11585"/>
                  </a:lnTo>
                  <a:cubicBezTo>
                    <a:pt x="3185" y="11797"/>
                    <a:pt x="3185" y="11721"/>
                    <a:pt x="2958" y="11842"/>
                  </a:cubicBezTo>
                  <a:cubicBezTo>
                    <a:pt x="3033" y="11888"/>
                    <a:pt x="2836" y="12085"/>
                    <a:pt x="2745" y="12145"/>
                  </a:cubicBezTo>
                  <a:lnTo>
                    <a:pt x="2745" y="12131"/>
                  </a:lnTo>
                  <a:cubicBezTo>
                    <a:pt x="2624" y="12236"/>
                    <a:pt x="2366" y="12495"/>
                    <a:pt x="2154" y="12661"/>
                  </a:cubicBezTo>
                  <a:lnTo>
                    <a:pt x="2139" y="12616"/>
                  </a:lnTo>
                  <a:cubicBezTo>
                    <a:pt x="1987" y="12782"/>
                    <a:pt x="1638" y="13010"/>
                    <a:pt x="1517" y="13101"/>
                  </a:cubicBezTo>
                  <a:cubicBezTo>
                    <a:pt x="1214" y="13298"/>
                    <a:pt x="714" y="13556"/>
                    <a:pt x="350" y="13889"/>
                  </a:cubicBezTo>
                  <a:lnTo>
                    <a:pt x="31" y="13965"/>
                  </a:lnTo>
                  <a:lnTo>
                    <a:pt x="1" y="14011"/>
                  </a:lnTo>
                  <a:cubicBezTo>
                    <a:pt x="1" y="14011"/>
                    <a:pt x="379" y="15366"/>
                    <a:pt x="1027" y="15366"/>
                  </a:cubicBezTo>
                  <a:cubicBezTo>
                    <a:pt x="1053" y="15366"/>
                    <a:pt x="1081" y="15364"/>
                    <a:pt x="1108" y="15359"/>
                  </a:cubicBezTo>
                  <a:lnTo>
                    <a:pt x="1123" y="15390"/>
                  </a:lnTo>
                  <a:lnTo>
                    <a:pt x="1214" y="15314"/>
                  </a:lnTo>
                  <a:cubicBezTo>
                    <a:pt x="1325" y="15265"/>
                    <a:pt x="1366" y="15196"/>
                    <a:pt x="1385" y="15196"/>
                  </a:cubicBezTo>
                  <a:cubicBezTo>
                    <a:pt x="1390" y="15196"/>
                    <a:pt x="1393" y="15199"/>
                    <a:pt x="1396" y="15208"/>
                  </a:cubicBezTo>
                  <a:lnTo>
                    <a:pt x="1229" y="15329"/>
                  </a:lnTo>
                  <a:cubicBezTo>
                    <a:pt x="1272" y="15301"/>
                    <a:pt x="1293" y="15290"/>
                    <a:pt x="1302" y="15290"/>
                  </a:cubicBezTo>
                  <a:cubicBezTo>
                    <a:pt x="1322" y="15290"/>
                    <a:pt x="1276" y="15343"/>
                    <a:pt x="1244" y="15375"/>
                  </a:cubicBezTo>
                  <a:cubicBezTo>
                    <a:pt x="1305" y="15345"/>
                    <a:pt x="1365" y="15314"/>
                    <a:pt x="1411" y="15299"/>
                  </a:cubicBezTo>
                  <a:cubicBezTo>
                    <a:pt x="1416" y="15289"/>
                    <a:pt x="1415" y="15285"/>
                    <a:pt x="1409" y="15285"/>
                  </a:cubicBezTo>
                  <a:cubicBezTo>
                    <a:pt x="1398" y="15285"/>
                    <a:pt x="1371" y="15299"/>
                    <a:pt x="1351" y="15299"/>
                  </a:cubicBezTo>
                  <a:cubicBezTo>
                    <a:pt x="1411" y="15238"/>
                    <a:pt x="1487" y="15147"/>
                    <a:pt x="1578" y="15102"/>
                  </a:cubicBezTo>
                  <a:cubicBezTo>
                    <a:pt x="1616" y="15076"/>
                    <a:pt x="1637" y="15069"/>
                    <a:pt x="1650" y="15069"/>
                  </a:cubicBezTo>
                  <a:cubicBezTo>
                    <a:pt x="1668" y="15069"/>
                    <a:pt x="1671" y="15084"/>
                    <a:pt x="1690" y="15084"/>
                  </a:cubicBezTo>
                  <a:cubicBezTo>
                    <a:pt x="1704" y="15084"/>
                    <a:pt x="1728" y="15075"/>
                    <a:pt x="1775" y="15042"/>
                  </a:cubicBezTo>
                  <a:cubicBezTo>
                    <a:pt x="2578" y="14510"/>
                    <a:pt x="3366" y="14011"/>
                    <a:pt x="4155" y="13435"/>
                  </a:cubicBezTo>
                  <a:cubicBezTo>
                    <a:pt x="4185" y="13435"/>
                    <a:pt x="4155" y="13449"/>
                    <a:pt x="4140" y="13480"/>
                  </a:cubicBezTo>
                  <a:cubicBezTo>
                    <a:pt x="4367" y="13283"/>
                    <a:pt x="4595" y="13146"/>
                    <a:pt x="4791" y="12964"/>
                  </a:cubicBezTo>
                  <a:cubicBezTo>
                    <a:pt x="4868" y="12950"/>
                    <a:pt x="4898" y="12950"/>
                    <a:pt x="4929" y="12950"/>
                  </a:cubicBezTo>
                  <a:cubicBezTo>
                    <a:pt x="4898" y="12950"/>
                    <a:pt x="5186" y="12737"/>
                    <a:pt x="5505" y="12509"/>
                  </a:cubicBezTo>
                  <a:cubicBezTo>
                    <a:pt x="5656" y="12404"/>
                    <a:pt x="5808" y="12283"/>
                    <a:pt x="5929" y="12206"/>
                  </a:cubicBezTo>
                  <a:cubicBezTo>
                    <a:pt x="6035" y="12115"/>
                    <a:pt x="6126" y="12055"/>
                    <a:pt x="6126" y="12055"/>
                  </a:cubicBezTo>
                  <a:lnTo>
                    <a:pt x="6095" y="11979"/>
                  </a:lnTo>
                  <a:cubicBezTo>
                    <a:pt x="6184" y="11918"/>
                    <a:pt x="6224" y="11906"/>
                    <a:pt x="6249" y="11906"/>
                  </a:cubicBezTo>
                  <a:cubicBezTo>
                    <a:pt x="6266" y="11906"/>
                    <a:pt x="6275" y="11912"/>
                    <a:pt x="6289" y="11912"/>
                  </a:cubicBezTo>
                  <a:cubicBezTo>
                    <a:pt x="6309" y="11912"/>
                    <a:pt x="6338" y="11898"/>
                    <a:pt x="6414" y="11828"/>
                  </a:cubicBezTo>
                  <a:cubicBezTo>
                    <a:pt x="6445" y="11691"/>
                    <a:pt x="6778" y="11585"/>
                    <a:pt x="6823" y="11478"/>
                  </a:cubicBezTo>
                  <a:cubicBezTo>
                    <a:pt x="6823" y="11480"/>
                    <a:pt x="6824" y="11481"/>
                    <a:pt x="6826" y="11481"/>
                  </a:cubicBezTo>
                  <a:cubicBezTo>
                    <a:pt x="6839" y="11481"/>
                    <a:pt x="6901" y="11441"/>
                    <a:pt x="6930" y="11441"/>
                  </a:cubicBezTo>
                  <a:cubicBezTo>
                    <a:pt x="6937" y="11441"/>
                    <a:pt x="6942" y="11443"/>
                    <a:pt x="6944" y="11448"/>
                  </a:cubicBezTo>
                  <a:cubicBezTo>
                    <a:pt x="6944" y="11373"/>
                    <a:pt x="7051" y="11357"/>
                    <a:pt x="7112" y="11297"/>
                  </a:cubicBezTo>
                  <a:cubicBezTo>
                    <a:pt x="7116" y="11286"/>
                    <a:pt x="7115" y="11283"/>
                    <a:pt x="7109" y="11283"/>
                  </a:cubicBezTo>
                  <a:cubicBezTo>
                    <a:pt x="7098" y="11283"/>
                    <a:pt x="7071" y="11297"/>
                    <a:pt x="7051" y="11297"/>
                  </a:cubicBezTo>
                  <a:lnTo>
                    <a:pt x="7187" y="11161"/>
                  </a:lnTo>
                  <a:cubicBezTo>
                    <a:pt x="7212" y="11150"/>
                    <a:pt x="7233" y="11145"/>
                    <a:pt x="7247" y="11145"/>
                  </a:cubicBezTo>
                  <a:cubicBezTo>
                    <a:pt x="7273" y="11145"/>
                    <a:pt x="7273" y="11165"/>
                    <a:pt x="7233" y="11206"/>
                  </a:cubicBezTo>
                  <a:cubicBezTo>
                    <a:pt x="7642" y="10933"/>
                    <a:pt x="9582" y="9568"/>
                    <a:pt x="9992" y="9235"/>
                  </a:cubicBezTo>
                  <a:cubicBezTo>
                    <a:pt x="9920" y="9235"/>
                    <a:pt x="9808" y="9343"/>
                    <a:pt x="9719" y="9343"/>
                  </a:cubicBezTo>
                  <a:cubicBezTo>
                    <a:pt x="9714" y="9343"/>
                    <a:pt x="9708" y="9342"/>
                    <a:pt x="9703" y="9341"/>
                  </a:cubicBezTo>
                  <a:cubicBezTo>
                    <a:pt x="9794" y="9235"/>
                    <a:pt x="9885" y="9235"/>
                    <a:pt x="9901" y="9160"/>
                  </a:cubicBezTo>
                  <a:cubicBezTo>
                    <a:pt x="9911" y="9164"/>
                    <a:pt x="9922" y="9166"/>
                    <a:pt x="9933" y="9166"/>
                  </a:cubicBezTo>
                  <a:cubicBezTo>
                    <a:pt x="10031" y="9166"/>
                    <a:pt x="10165" y="9020"/>
                    <a:pt x="10282" y="9020"/>
                  </a:cubicBezTo>
                  <a:cubicBezTo>
                    <a:pt x="10291" y="9020"/>
                    <a:pt x="10301" y="9020"/>
                    <a:pt x="10310" y="9023"/>
                  </a:cubicBezTo>
                  <a:lnTo>
                    <a:pt x="10310" y="8947"/>
                  </a:lnTo>
                  <a:lnTo>
                    <a:pt x="10386" y="8932"/>
                  </a:lnTo>
                  <a:cubicBezTo>
                    <a:pt x="10855" y="8523"/>
                    <a:pt x="10492" y="8826"/>
                    <a:pt x="10932" y="8523"/>
                  </a:cubicBezTo>
                  <a:cubicBezTo>
                    <a:pt x="11183" y="8330"/>
                    <a:pt x="11262" y="8181"/>
                    <a:pt x="11406" y="8104"/>
                  </a:cubicBezTo>
                  <a:lnTo>
                    <a:pt x="11406" y="8104"/>
                  </a:lnTo>
                  <a:cubicBezTo>
                    <a:pt x="11400" y="8106"/>
                    <a:pt x="11392" y="8107"/>
                    <a:pt x="11385" y="8107"/>
                  </a:cubicBezTo>
                  <a:cubicBezTo>
                    <a:pt x="11362" y="8107"/>
                    <a:pt x="11342" y="8097"/>
                    <a:pt x="11371" y="8068"/>
                  </a:cubicBezTo>
                  <a:lnTo>
                    <a:pt x="11371" y="8068"/>
                  </a:lnTo>
                  <a:cubicBezTo>
                    <a:pt x="11374" y="8070"/>
                    <a:pt x="11378" y="8071"/>
                    <a:pt x="11382" y="8071"/>
                  </a:cubicBezTo>
                  <a:cubicBezTo>
                    <a:pt x="11430" y="8071"/>
                    <a:pt x="11520" y="7916"/>
                    <a:pt x="11590" y="7916"/>
                  </a:cubicBezTo>
                  <a:cubicBezTo>
                    <a:pt x="11593" y="7916"/>
                    <a:pt x="11596" y="7916"/>
                    <a:pt x="11599" y="7916"/>
                  </a:cubicBezTo>
                  <a:cubicBezTo>
                    <a:pt x="11660" y="7870"/>
                    <a:pt x="11872" y="7719"/>
                    <a:pt x="11751" y="7719"/>
                  </a:cubicBezTo>
                  <a:cubicBezTo>
                    <a:pt x="11793" y="7719"/>
                    <a:pt x="11900" y="7660"/>
                    <a:pt x="11932" y="7660"/>
                  </a:cubicBezTo>
                  <a:cubicBezTo>
                    <a:pt x="11945" y="7660"/>
                    <a:pt x="11944" y="7672"/>
                    <a:pt x="11917" y="7704"/>
                  </a:cubicBezTo>
                  <a:cubicBezTo>
                    <a:pt x="11977" y="7658"/>
                    <a:pt x="12038" y="7613"/>
                    <a:pt x="12084" y="7567"/>
                  </a:cubicBezTo>
                  <a:lnTo>
                    <a:pt x="12084" y="7567"/>
                  </a:lnTo>
                  <a:lnTo>
                    <a:pt x="11993" y="7613"/>
                  </a:lnTo>
                  <a:cubicBezTo>
                    <a:pt x="12190" y="7462"/>
                    <a:pt x="12341" y="7416"/>
                    <a:pt x="12448" y="7264"/>
                  </a:cubicBezTo>
                  <a:lnTo>
                    <a:pt x="12448" y="7264"/>
                  </a:lnTo>
                  <a:lnTo>
                    <a:pt x="12357" y="7294"/>
                  </a:lnTo>
                  <a:cubicBezTo>
                    <a:pt x="12462" y="7216"/>
                    <a:pt x="12555" y="7137"/>
                    <a:pt x="12637" y="7137"/>
                  </a:cubicBezTo>
                  <a:cubicBezTo>
                    <a:pt x="12650" y="7137"/>
                    <a:pt x="12662" y="7139"/>
                    <a:pt x="12675" y="7143"/>
                  </a:cubicBezTo>
                  <a:lnTo>
                    <a:pt x="12553" y="7249"/>
                  </a:lnTo>
                  <a:cubicBezTo>
                    <a:pt x="12766" y="7098"/>
                    <a:pt x="12887" y="6991"/>
                    <a:pt x="13039" y="6839"/>
                  </a:cubicBezTo>
                  <a:lnTo>
                    <a:pt x="13039" y="6839"/>
                  </a:lnTo>
                  <a:lnTo>
                    <a:pt x="12978" y="6886"/>
                  </a:lnTo>
                  <a:cubicBezTo>
                    <a:pt x="13160" y="6673"/>
                    <a:pt x="14297" y="5764"/>
                    <a:pt x="14464" y="5552"/>
                  </a:cubicBezTo>
                  <a:lnTo>
                    <a:pt x="14464" y="5552"/>
                  </a:lnTo>
                  <a:lnTo>
                    <a:pt x="14328" y="5582"/>
                  </a:lnTo>
                  <a:lnTo>
                    <a:pt x="14479" y="5415"/>
                  </a:lnTo>
                  <a:lnTo>
                    <a:pt x="14479" y="5415"/>
                  </a:lnTo>
                  <a:cubicBezTo>
                    <a:pt x="14465" y="5432"/>
                    <a:pt x="14491" y="5594"/>
                    <a:pt x="14481" y="5611"/>
                  </a:cubicBezTo>
                  <a:lnTo>
                    <a:pt x="14481" y="5611"/>
                  </a:lnTo>
                  <a:cubicBezTo>
                    <a:pt x="14665" y="5472"/>
                    <a:pt x="15239" y="5019"/>
                    <a:pt x="15844" y="4612"/>
                  </a:cubicBezTo>
                  <a:cubicBezTo>
                    <a:pt x="16434" y="4202"/>
                    <a:pt x="17026" y="3793"/>
                    <a:pt x="17208" y="3672"/>
                  </a:cubicBezTo>
                  <a:cubicBezTo>
                    <a:pt x="17241" y="3660"/>
                    <a:pt x="17264" y="3655"/>
                    <a:pt x="17280" y="3655"/>
                  </a:cubicBezTo>
                  <a:cubicBezTo>
                    <a:pt x="17342" y="3655"/>
                    <a:pt x="17283" y="3732"/>
                    <a:pt x="17283" y="3732"/>
                  </a:cubicBezTo>
                  <a:cubicBezTo>
                    <a:pt x="17451" y="3595"/>
                    <a:pt x="17329" y="3641"/>
                    <a:pt x="17481" y="3535"/>
                  </a:cubicBezTo>
                  <a:cubicBezTo>
                    <a:pt x="17486" y="3533"/>
                    <a:pt x="17490" y="3532"/>
                    <a:pt x="17493" y="3532"/>
                  </a:cubicBezTo>
                  <a:cubicBezTo>
                    <a:pt x="17520" y="3532"/>
                    <a:pt x="17494" y="3582"/>
                    <a:pt x="17481" y="3595"/>
                  </a:cubicBezTo>
                  <a:cubicBezTo>
                    <a:pt x="17542" y="3550"/>
                    <a:pt x="17617" y="3520"/>
                    <a:pt x="17602" y="3504"/>
                  </a:cubicBezTo>
                  <a:lnTo>
                    <a:pt x="17602" y="3504"/>
                  </a:lnTo>
                  <a:cubicBezTo>
                    <a:pt x="17584" y="3514"/>
                    <a:pt x="17569" y="3517"/>
                    <a:pt x="17557" y="3517"/>
                  </a:cubicBezTo>
                  <a:cubicBezTo>
                    <a:pt x="17509" y="3517"/>
                    <a:pt x="17499" y="3459"/>
                    <a:pt x="17451" y="3459"/>
                  </a:cubicBezTo>
                  <a:lnTo>
                    <a:pt x="17647" y="3322"/>
                  </a:lnTo>
                  <a:lnTo>
                    <a:pt x="17663" y="3368"/>
                  </a:lnTo>
                  <a:cubicBezTo>
                    <a:pt x="17708" y="3338"/>
                    <a:pt x="17708" y="3201"/>
                    <a:pt x="17905" y="3080"/>
                  </a:cubicBezTo>
                  <a:cubicBezTo>
                    <a:pt x="18239" y="2883"/>
                    <a:pt x="18573" y="2625"/>
                    <a:pt x="18906" y="2413"/>
                  </a:cubicBezTo>
                  <a:lnTo>
                    <a:pt x="18906" y="2413"/>
                  </a:lnTo>
                  <a:cubicBezTo>
                    <a:pt x="18906" y="2443"/>
                    <a:pt x="18845" y="2504"/>
                    <a:pt x="18785" y="2564"/>
                  </a:cubicBezTo>
                  <a:cubicBezTo>
                    <a:pt x="18830" y="2534"/>
                    <a:pt x="18890" y="2489"/>
                    <a:pt x="18951" y="2473"/>
                  </a:cubicBezTo>
                  <a:lnTo>
                    <a:pt x="18951" y="2473"/>
                  </a:lnTo>
                  <a:cubicBezTo>
                    <a:pt x="18945" y="2474"/>
                    <a:pt x="18940" y="2475"/>
                    <a:pt x="18936" y="2475"/>
                  </a:cubicBezTo>
                  <a:cubicBezTo>
                    <a:pt x="18875" y="2475"/>
                    <a:pt x="19018" y="2378"/>
                    <a:pt x="19008" y="2378"/>
                  </a:cubicBezTo>
                  <a:lnTo>
                    <a:pt x="19008" y="2378"/>
                  </a:lnTo>
                  <a:cubicBezTo>
                    <a:pt x="19006" y="2378"/>
                    <a:pt x="19003" y="2379"/>
                    <a:pt x="18997" y="2382"/>
                  </a:cubicBezTo>
                  <a:cubicBezTo>
                    <a:pt x="19163" y="2140"/>
                    <a:pt x="19527" y="2004"/>
                    <a:pt x="19694" y="1806"/>
                  </a:cubicBezTo>
                  <a:cubicBezTo>
                    <a:pt x="19664" y="1715"/>
                    <a:pt x="19270" y="185"/>
                    <a:pt x="19209" y="94"/>
                  </a:cubicBezTo>
                  <a:cubicBezTo>
                    <a:pt x="19284" y="48"/>
                    <a:pt x="19345" y="3"/>
                    <a:pt x="19375" y="3"/>
                  </a:cubicBezTo>
                  <a:cubicBezTo>
                    <a:pt x="19371" y="2"/>
                    <a:pt x="19367" y="1"/>
                    <a:pt x="19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2"/>
            <p:cNvSpPr/>
            <p:nvPr/>
          </p:nvSpPr>
          <p:spPr>
            <a:xfrm>
              <a:off x="6551125" y="3219575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1"/>
                  </a:moveTo>
                  <a:lnTo>
                    <a:pt x="288" y="1"/>
                  </a:lnTo>
                  <a:cubicBezTo>
                    <a:pt x="197" y="31"/>
                    <a:pt x="106" y="61"/>
                    <a:pt x="1" y="137"/>
                  </a:cubicBezTo>
                  <a:cubicBezTo>
                    <a:pt x="91" y="137"/>
                    <a:pt x="197" y="6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2"/>
            <p:cNvSpPr/>
            <p:nvPr/>
          </p:nvSpPr>
          <p:spPr>
            <a:xfrm>
              <a:off x="6558300" y="3219575"/>
              <a:ext cx="425" cy="25"/>
            </a:xfrm>
            <a:custGeom>
              <a:rect b="b" l="l" r="r" t="t"/>
              <a:pathLst>
                <a:path extrusionOk="0" h="1" w="17">
                  <a:moveTo>
                    <a:pt x="1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2"/>
            <p:cNvSpPr/>
            <p:nvPr/>
          </p:nvSpPr>
          <p:spPr>
            <a:xfrm>
              <a:off x="6526875" y="2846250"/>
              <a:ext cx="473000" cy="373725"/>
            </a:xfrm>
            <a:custGeom>
              <a:rect b="b" l="l" r="r" t="t"/>
              <a:pathLst>
                <a:path extrusionOk="0" h="14949" w="18920">
                  <a:moveTo>
                    <a:pt x="16699" y="1194"/>
                  </a:moveTo>
                  <a:cubicBezTo>
                    <a:pt x="16696" y="1195"/>
                    <a:pt x="16694" y="1197"/>
                    <a:pt x="16691" y="1199"/>
                  </a:cubicBezTo>
                  <a:cubicBezTo>
                    <a:pt x="16694" y="1197"/>
                    <a:pt x="16696" y="1195"/>
                    <a:pt x="16699" y="1194"/>
                  </a:cubicBezTo>
                  <a:close/>
                  <a:moveTo>
                    <a:pt x="14040" y="5638"/>
                  </a:moveTo>
                  <a:cubicBezTo>
                    <a:pt x="14040" y="5639"/>
                    <a:pt x="14039" y="5640"/>
                    <a:pt x="14038" y="5640"/>
                  </a:cubicBezTo>
                  <a:cubicBezTo>
                    <a:pt x="14039" y="5640"/>
                    <a:pt x="14040" y="5640"/>
                    <a:pt x="14040" y="5638"/>
                  </a:cubicBezTo>
                  <a:close/>
                  <a:moveTo>
                    <a:pt x="18419" y="1"/>
                  </a:moveTo>
                  <a:lnTo>
                    <a:pt x="18419" y="1"/>
                  </a:lnTo>
                  <a:cubicBezTo>
                    <a:pt x="18389" y="1"/>
                    <a:pt x="18267" y="77"/>
                    <a:pt x="18207" y="138"/>
                  </a:cubicBezTo>
                  <a:lnTo>
                    <a:pt x="18237" y="183"/>
                  </a:lnTo>
                  <a:cubicBezTo>
                    <a:pt x="18188" y="238"/>
                    <a:pt x="18171" y="249"/>
                    <a:pt x="18160" y="249"/>
                  </a:cubicBezTo>
                  <a:cubicBezTo>
                    <a:pt x="18153" y="249"/>
                    <a:pt x="18147" y="245"/>
                    <a:pt x="18138" y="245"/>
                  </a:cubicBezTo>
                  <a:cubicBezTo>
                    <a:pt x="18125" y="245"/>
                    <a:pt x="18103" y="252"/>
                    <a:pt x="18055" y="289"/>
                  </a:cubicBezTo>
                  <a:cubicBezTo>
                    <a:pt x="18010" y="259"/>
                    <a:pt x="18132" y="152"/>
                    <a:pt x="18237" y="61"/>
                  </a:cubicBezTo>
                  <a:lnTo>
                    <a:pt x="18237" y="61"/>
                  </a:lnTo>
                  <a:cubicBezTo>
                    <a:pt x="18132" y="138"/>
                    <a:pt x="18010" y="198"/>
                    <a:pt x="18010" y="259"/>
                  </a:cubicBezTo>
                  <a:cubicBezTo>
                    <a:pt x="17984" y="274"/>
                    <a:pt x="17969" y="279"/>
                    <a:pt x="17960" y="279"/>
                  </a:cubicBezTo>
                  <a:cubicBezTo>
                    <a:pt x="17941" y="279"/>
                    <a:pt x="17942" y="260"/>
                    <a:pt x="17923" y="260"/>
                  </a:cubicBezTo>
                  <a:cubicBezTo>
                    <a:pt x="17912" y="260"/>
                    <a:pt x="17894" y="267"/>
                    <a:pt x="17859" y="289"/>
                  </a:cubicBezTo>
                  <a:cubicBezTo>
                    <a:pt x="17782" y="365"/>
                    <a:pt x="17707" y="471"/>
                    <a:pt x="17586" y="532"/>
                  </a:cubicBezTo>
                  <a:lnTo>
                    <a:pt x="17586" y="516"/>
                  </a:lnTo>
                  <a:cubicBezTo>
                    <a:pt x="17328" y="653"/>
                    <a:pt x="17283" y="850"/>
                    <a:pt x="17040" y="971"/>
                  </a:cubicBezTo>
                  <a:lnTo>
                    <a:pt x="17055" y="941"/>
                  </a:lnTo>
                  <a:lnTo>
                    <a:pt x="17055" y="941"/>
                  </a:lnTo>
                  <a:cubicBezTo>
                    <a:pt x="16965" y="970"/>
                    <a:pt x="16847" y="1103"/>
                    <a:pt x="16699" y="1194"/>
                  </a:cubicBezTo>
                  <a:lnTo>
                    <a:pt x="16699" y="1194"/>
                  </a:lnTo>
                  <a:cubicBezTo>
                    <a:pt x="16715" y="1185"/>
                    <a:pt x="16731" y="1180"/>
                    <a:pt x="16742" y="1180"/>
                  </a:cubicBezTo>
                  <a:cubicBezTo>
                    <a:pt x="16763" y="1180"/>
                    <a:pt x="16768" y="1198"/>
                    <a:pt x="16721" y="1244"/>
                  </a:cubicBezTo>
                  <a:cubicBezTo>
                    <a:pt x="16539" y="1335"/>
                    <a:pt x="16464" y="1441"/>
                    <a:pt x="16327" y="1502"/>
                  </a:cubicBezTo>
                  <a:lnTo>
                    <a:pt x="16252" y="1623"/>
                  </a:lnTo>
                  <a:cubicBezTo>
                    <a:pt x="15706" y="2018"/>
                    <a:pt x="13659" y="3715"/>
                    <a:pt x="13099" y="4094"/>
                  </a:cubicBezTo>
                  <a:lnTo>
                    <a:pt x="13113" y="4064"/>
                  </a:lnTo>
                  <a:lnTo>
                    <a:pt x="13113" y="4064"/>
                  </a:lnTo>
                  <a:cubicBezTo>
                    <a:pt x="12294" y="4700"/>
                    <a:pt x="10566" y="5929"/>
                    <a:pt x="9748" y="6610"/>
                  </a:cubicBezTo>
                  <a:cubicBezTo>
                    <a:pt x="9581" y="6671"/>
                    <a:pt x="9399" y="6808"/>
                    <a:pt x="9262" y="6899"/>
                  </a:cubicBezTo>
                  <a:cubicBezTo>
                    <a:pt x="9280" y="6892"/>
                    <a:pt x="9294" y="6889"/>
                    <a:pt x="9304" y="6889"/>
                  </a:cubicBezTo>
                  <a:cubicBezTo>
                    <a:pt x="9336" y="6889"/>
                    <a:pt x="9325" y="6921"/>
                    <a:pt x="9278" y="6944"/>
                  </a:cubicBezTo>
                  <a:cubicBezTo>
                    <a:pt x="8838" y="7247"/>
                    <a:pt x="9262" y="7005"/>
                    <a:pt x="8838" y="7324"/>
                  </a:cubicBezTo>
                  <a:cubicBezTo>
                    <a:pt x="8369" y="7702"/>
                    <a:pt x="6412" y="9021"/>
                    <a:pt x="5958" y="9309"/>
                  </a:cubicBezTo>
                  <a:cubicBezTo>
                    <a:pt x="5745" y="9521"/>
                    <a:pt x="5428" y="9703"/>
                    <a:pt x="5215" y="9901"/>
                  </a:cubicBezTo>
                  <a:lnTo>
                    <a:pt x="5230" y="9870"/>
                  </a:lnTo>
                  <a:lnTo>
                    <a:pt x="5230" y="9870"/>
                  </a:lnTo>
                  <a:cubicBezTo>
                    <a:pt x="4987" y="10067"/>
                    <a:pt x="3532" y="11023"/>
                    <a:pt x="3259" y="11249"/>
                  </a:cubicBezTo>
                  <a:lnTo>
                    <a:pt x="3305" y="11235"/>
                  </a:lnTo>
                  <a:lnTo>
                    <a:pt x="3305" y="11235"/>
                  </a:lnTo>
                  <a:cubicBezTo>
                    <a:pt x="3077" y="11447"/>
                    <a:pt x="3063" y="11371"/>
                    <a:pt x="2850" y="11492"/>
                  </a:cubicBezTo>
                  <a:cubicBezTo>
                    <a:pt x="2926" y="11538"/>
                    <a:pt x="2729" y="11720"/>
                    <a:pt x="2653" y="11781"/>
                  </a:cubicBezTo>
                  <a:lnTo>
                    <a:pt x="2638" y="11765"/>
                  </a:lnTo>
                  <a:cubicBezTo>
                    <a:pt x="2517" y="11871"/>
                    <a:pt x="2274" y="12129"/>
                    <a:pt x="2077" y="12280"/>
                  </a:cubicBezTo>
                  <a:lnTo>
                    <a:pt x="2062" y="12250"/>
                  </a:lnTo>
                  <a:cubicBezTo>
                    <a:pt x="1910" y="12401"/>
                    <a:pt x="1577" y="12614"/>
                    <a:pt x="1456" y="12705"/>
                  </a:cubicBezTo>
                  <a:cubicBezTo>
                    <a:pt x="1167" y="12902"/>
                    <a:pt x="682" y="13159"/>
                    <a:pt x="334" y="13478"/>
                  </a:cubicBezTo>
                  <a:lnTo>
                    <a:pt x="15" y="13554"/>
                  </a:lnTo>
                  <a:lnTo>
                    <a:pt x="0" y="13584"/>
                  </a:lnTo>
                  <a:cubicBezTo>
                    <a:pt x="0" y="13584"/>
                    <a:pt x="409" y="14924"/>
                    <a:pt x="1050" y="14924"/>
                  </a:cubicBezTo>
                  <a:cubicBezTo>
                    <a:pt x="1074" y="14924"/>
                    <a:pt x="1098" y="14922"/>
                    <a:pt x="1122" y="14918"/>
                  </a:cubicBezTo>
                  <a:lnTo>
                    <a:pt x="1137" y="14948"/>
                  </a:lnTo>
                  <a:lnTo>
                    <a:pt x="1228" y="14873"/>
                  </a:lnTo>
                  <a:cubicBezTo>
                    <a:pt x="1343" y="14822"/>
                    <a:pt x="1383" y="14760"/>
                    <a:pt x="1401" y="14760"/>
                  </a:cubicBezTo>
                  <a:cubicBezTo>
                    <a:pt x="1405" y="14760"/>
                    <a:pt x="1407" y="14762"/>
                    <a:pt x="1410" y="14766"/>
                  </a:cubicBezTo>
                  <a:lnTo>
                    <a:pt x="1243" y="14888"/>
                  </a:lnTo>
                  <a:cubicBezTo>
                    <a:pt x="1281" y="14865"/>
                    <a:pt x="1301" y="14856"/>
                    <a:pt x="1310" y="14856"/>
                  </a:cubicBezTo>
                  <a:cubicBezTo>
                    <a:pt x="1330" y="14856"/>
                    <a:pt x="1295" y="14902"/>
                    <a:pt x="1274" y="14934"/>
                  </a:cubicBezTo>
                  <a:cubicBezTo>
                    <a:pt x="1319" y="14903"/>
                    <a:pt x="1365" y="14873"/>
                    <a:pt x="1410" y="14857"/>
                  </a:cubicBezTo>
                  <a:cubicBezTo>
                    <a:pt x="1415" y="14847"/>
                    <a:pt x="1415" y="14844"/>
                    <a:pt x="1412" y="14844"/>
                  </a:cubicBezTo>
                  <a:lnTo>
                    <a:pt x="1412" y="14844"/>
                  </a:lnTo>
                  <a:cubicBezTo>
                    <a:pt x="1405" y="14844"/>
                    <a:pt x="1385" y="14857"/>
                    <a:pt x="1365" y="14857"/>
                  </a:cubicBezTo>
                  <a:cubicBezTo>
                    <a:pt x="1425" y="14797"/>
                    <a:pt x="1486" y="14706"/>
                    <a:pt x="1577" y="14675"/>
                  </a:cubicBezTo>
                  <a:cubicBezTo>
                    <a:pt x="1611" y="14650"/>
                    <a:pt x="1630" y="14642"/>
                    <a:pt x="1642" y="14642"/>
                  </a:cubicBezTo>
                  <a:cubicBezTo>
                    <a:pt x="1660" y="14642"/>
                    <a:pt x="1664" y="14658"/>
                    <a:pt x="1685" y="14658"/>
                  </a:cubicBezTo>
                  <a:cubicBezTo>
                    <a:pt x="1701" y="14658"/>
                    <a:pt x="1726" y="14648"/>
                    <a:pt x="1773" y="14615"/>
                  </a:cubicBezTo>
                  <a:cubicBezTo>
                    <a:pt x="2531" y="14115"/>
                    <a:pt x="3289" y="13630"/>
                    <a:pt x="4047" y="13084"/>
                  </a:cubicBezTo>
                  <a:cubicBezTo>
                    <a:pt x="4063" y="13084"/>
                    <a:pt x="4047" y="13099"/>
                    <a:pt x="4033" y="13115"/>
                  </a:cubicBezTo>
                  <a:cubicBezTo>
                    <a:pt x="4245" y="12947"/>
                    <a:pt x="4457" y="12811"/>
                    <a:pt x="4654" y="12644"/>
                  </a:cubicBezTo>
                  <a:cubicBezTo>
                    <a:pt x="4684" y="12629"/>
                    <a:pt x="4706" y="12625"/>
                    <a:pt x="4725" y="12625"/>
                  </a:cubicBezTo>
                  <a:cubicBezTo>
                    <a:pt x="4744" y="12625"/>
                    <a:pt x="4760" y="12629"/>
                    <a:pt x="4775" y="12629"/>
                  </a:cubicBezTo>
                  <a:cubicBezTo>
                    <a:pt x="4745" y="12629"/>
                    <a:pt x="5033" y="12417"/>
                    <a:pt x="5321" y="12205"/>
                  </a:cubicBezTo>
                  <a:cubicBezTo>
                    <a:pt x="5472" y="12098"/>
                    <a:pt x="5609" y="11993"/>
                    <a:pt x="5731" y="11902"/>
                  </a:cubicBezTo>
                  <a:cubicBezTo>
                    <a:pt x="5836" y="11825"/>
                    <a:pt x="5927" y="11765"/>
                    <a:pt x="5927" y="11765"/>
                  </a:cubicBezTo>
                  <a:lnTo>
                    <a:pt x="5897" y="11704"/>
                  </a:lnTo>
                  <a:cubicBezTo>
                    <a:pt x="5984" y="11641"/>
                    <a:pt x="6022" y="11628"/>
                    <a:pt x="6047" y="11628"/>
                  </a:cubicBezTo>
                  <a:cubicBezTo>
                    <a:pt x="6064" y="11628"/>
                    <a:pt x="6075" y="11634"/>
                    <a:pt x="6091" y="11634"/>
                  </a:cubicBezTo>
                  <a:cubicBezTo>
                    <a:pt x="6113" y="11634"/>
                    <a:pt x="6145" y="11623"/>
                    <a:pt x="6216" y="11568"/>
                  </a:cubicBezTo>
                  <a:cubicBezTo>
                    <a:pt x="6230" y="11417"/>
                    <a:pt x="6564" y="11326"/>
                    <a:pt x="6610" y="11235"/>
                  </a:cubicBezTo>
                  <a:cubicBezTo>
                    <a:pt x="6610" y="11235"/>
                    <a:pt x="6672" y="11190"/>
                    <a:pt x="6708" y="11190"/>
                  </a:cubicBezTo>
                  <a:cubicBezTo>
                    <a:pt x="6719" y="11190"/>
                    <a:pt x="6728" y="11194"/>
                    <a:pt x="6731" y="11204"/>
                  </a:cubicBezTo>
                  <a:cubicBezTo>
                    <a:pt x="6731" y="11128"/>
                    <a:pt x="6822" y="11114"/>
                    <a:pt x="6883" y="11053"/>
                  </a:cubicBezTo>
                  <a:cubicBezTo>
                    <a:pt x="6888" y="11043"/>
                    <a:pt x="6886" y="11039"/>
                    <a:pt x="6880" y="11039"/>
                  </a:cubicBezTo>
                  <a:cubicBezTo>
                    <a:pt x="6869" y="11039"/>
                    <a:pt x="6843" y="11053"/>
                    <a:pt x="6822" y="11053"/>
                  </a:cubicBezTo>
                  <a:lnTo>
                    <a:pt x="6958" y="10932"/>
                  </a:lnTo>
                  <a:cubicBezTo>
                    <a:pt x="6984" y="10921"/>
                    <a:pt x="7004" y="10916"/>
                    <a:pt x="7018" y="10916"/>
                  </a:cubicBezTo>
                  <a:cubicBezTo>
                    <a:pt x="7045" y="10916"/>
                    <a:pt x="7044" y="10936"/>
                    <a:pt x="7004" y="10976"/>
                  </a:cubicBezTo>
                  <a:cubicBezTo>
                    <a:pt x="7398" y="10719"/>
                    <a:pt x="9293" y="9446"/>
                    <a:pt x="9687" y="9127"/>
                  </a:cubicBezTo>
                  <a:lnTo>
                    <a:pt x="9687" y="9127"/>
                  </a:lnTo>
                  <a:cubicBezTo>
                    <a:pt x="9617" y="9142"/>
                    <a:pt x="9519" y="9235"/>
                    <a:pt x="9432" y="9235"/>
                  </a:cubicBezTo>
                  <a:cubicBezTo>
                    <a:pt x="9426" y="9235"/>
                    <a:pt x="9420" y="9235"/>
                    <a:pt x="9414" y="9234"/>
                  </a:cubicBezTo>
                  <a:cubicBezTo>
                    <a:pt x="9505" y="9127"/>
                    <a:pt x="9581" y="9127"/>
                    <a:pt x="9612" y="9052"/>
                  </a:cubicBezTo>
                  <a:cubicBezTo>
                    <a:pt x="9623" y="9059"/>
                    <a:pt x="9636" y="9063"/>
                    <a:pt x="9650" y="9063"/>
                  </a:cubicBezTo>
                  <a:cubicBezTo>
                    <a:pt x="9737" y="9063"/>
                    <a:pt x="9865" y="8927"/>
                    <a:pt x="9978" y="8927"/>
                  </a:cubicBezTo>
                  <a:cubicBezTo>
                    <a:pt x="9987" y="8927"/>
                    <a:pt x="9997" y="8928"/>
                    <a:pt x="10006" y="8930"/>
                  </a:cubicBezTo>
                  <a:lnTo>
                    <a:pt x="10006" y="8870"/>
                  </a:lnTo>
                  <a:lnTo>
                    <a:pt x="10081" y="8854"/>
                  </a:lnTo>
                  <a:cubicBezTo>
                    <a:pt x="10536" y="8460"/>
                    <a:pt x="10172" y="8749"/>
                    <a:pt x="10612" y="8460"/>
                  </a:cubicBezTo>
                  <a:cubicBezTo>
                    <a:pt x="10855" y="8278"/>
                    <a:pt x="10930" y="8126"/>
                    <a:pt x="11082" y="8051"/>
                  </a:cubicBezTo>
                  <a:lnTo>
                    <a:pt x="11082" y="8051"/>
                  </a:lnTo>
                  <a:cubicBezTo>
                    <a:pt x="11071" y="8056"/>
                    <a:pt x="11054" y="8060"/>
                    <a:pt x="11040" y="8060"/>
                  </a:cubicBezTo>
                  <a:cubicBezTo>
                    <a:pt x="11015" y="8060"/>
                    <a:pt x="10998" y="8049"/>
                    <a:pt x="11037" y="8021"/>
                  </a:cubicBezTo>
                  <a:lnTo>
                    <a:pt x="11037" y="8021"/>
                  </a:lnTo>
                  <a:cubicBezTo>
                    <a:pt x="11040" y="8023"/>
                    <a:pt x="11044" y="8024"/>
                    <a:pt x="11047" y="8024"/>
                  </a:cubicBezTo>
                  <a:cubicBezTo>
                    <a:pt x="11093" y="8024"/>
                    <a:pt x="11178" y="7881"/>
                    <a:pt x="11235" y="7881"/>
                  </a:cubicBezTo>
                  <a:cubicBezTo>
                    <a:pt x="11240" y="7881"/>
                    <a:pt x="11245" y="7882"/>
                    <a:pt x="11249" y="7884"/>
                  </a:cubicBezTo>
                  <a:cubicBezTo>
                    <a:pt x="11310" y="7823"/>
                    <a:pt x="11506" y="7687"/>
                    <a:pt x="11401" y="7687"/>
                  </a:cubicBezTo>
                  <a:cubicBezTo>
                    <a:pt x="11443" y="7687"/>
                    <a:pt x="11544" y="7628"/>
                    <a:pt x="11571" y="7628"/>
                  </a:cubicBezTo>
                  <a:cubicBezTo>
                    <a:pt x="11582" y="7628"/>
                    <a:pt x="11580" y="7640"/>
                    <a:pt x="11552" y="7672"/>
                  </a:cubicBezTo>
                  <a:cubicBezTo>
                    <a:pt x="11627" y="7627"/>
                    <a:pt x="11688" y="7596"/>
                    <a:pt x="11718" y="7550"/>
                  </a:cubicBezTo>
                  <a:lnTo>
                    <a:pt x="11718" y="7550"/>
                  </a:lnTo>
                  <a:lnTo>
                    <a:pt x="11627" y="7581"/>
                  </a:lnTo>
                  <a:cubicBezTo>
                    <a:pt x="11825" y="7429"/>
                    <a:pt x="11977" y="7384"/>
                    <a:pt x="12068" y="7247"/>
                  </a:cubicBezTo>
                  <a:lnTo>
                    <a:pt x="12068" y="7247"/>
                  </a:lnTo>
                  <a:lnTo>
                    <a:pt x="11977" y="7277"/>
                  </a:lnTo>
                  <a:cubicBezTo>
                    <a:pt x="12082" y="7199"/>
                    <a:pt x="12175" y="7120"/>
                    <a:pt x="12257" y="7120"/>
                  </a:cubicBezTo>
                  <a:cubicBezTo>
                    <a:pt x="12270" y="7120"/>
                    <a:pt x="12282" y="7122"/>
                    <a:pt x="12294" y="7126"/>
                  </a:cubicBezTo>
                  <a:lnTo>
                    <a:pt x="12173" y="7233"/>
                  </a:lnTo>
                  <a:cubicBezTo>
                    <a:pt x="12385" y="7081"/>
                    <a:pt x="12507" y="6990"/>
                    <a:pt x="12644" y="6838"/>
                  </a:cubicBezTo>
                  <a:lnTo>
                    <a:pt x="12644" y="6838"/>
                  </a:lnTo>
                  <a:lnTo>
                    <a:pt x="12583" y="6883"/>
                  </a:lnTo>
                  <a:cubicBezTo>
                    <a:pt x="12765" y="6671"/>
                    <a:pt x="13871" y="5792"/>
                    <a:pt x="14023" y="5580"/>
                  </a:cubicBezTo>
                  <a:lnTo>
                    <a:pt x="14023" y="5580"/>
                  </a:lnTo>
                  <a:lnTo>
                    <a:pt x="13901" y="5610"/>
                  </a:lnTo>
                  <a:lnTo>
                    <a:pt x="14038" y="5445"/>
                  </a:lnTo>
                  <a:lnTo>
                    <a:pt x="14038" y="5445"/>
                  </a:lnTo>
                  <a:cubicBezTo>
                    <a:pt x="14025" y="5464"/>
                    <a:pt x="14050" y="5621"/>
                    <a:pt x="14040" y="5638"/>
                  </a:cubicBezTo>
                  <a:lnTo>
                    <a:pt x="14040" y="5638"/>
                  </a:lnTo>
                  <a:cubicBezTo>
                    <a:pt x="14209" y="5501"/>
                    <a:pt x="14783" y="5093"/>
                    <a:pt x="15342" y="4655"/>
                  </a:cubicBezTo>
                  <a:cubicBezTo>
                    <a:pt x="15888" y="4231"/>
                    <a:pt x="16448" y="3791"/>
                    <a:pt x="16616" y="3685"/>
                  </a:cubicBezTo>
                  <a:cubicBezTo>
                    <a:pt x="16654" y="3662"/>
                    <a:pt x="16677" y="3654"/>
                    <a:pt x="16692" y="3654"/>
                  </a:cubicBezTo>
                  <a:cubicBezTo>
                    <a:pt x="16735" y="3654"/>
                    <a:pt x="16695" y="3730"/>
                    <a:pt x="16707" y="3730"/>
                  </a:cubicBezTo>
                  <a:cubicBezTo>
                    <a:pt x="16858" y="3594"/>
                    <a:pt x="16737" y="3639"/>
                    <a:pt x="16873" y="3534"/>
                  </a:cubicBezTo>
                  <a:cubicBezTo>
                    <a:pt x="16878" y="3532"/>
                    <a:pt x="16882" y="3531"/>
                    <a:pt x="16886" y="3531"/>
                  </a:cubicBezTo>
                  <a:cubicBezTo>
                    <a:pt x="16912" y="3531"/>
                    <a:pt x="16887" y="3580"/>
                    <a:pt x="16873" y="3594"/>
                  </a:cubicBezTo>
                  <a:cubicBezTo>
                    <a:pt x="16933" y="3548"/>
                    <a:pt x="17010" y="3518"/>
                    <a:pt x="16994" y="3487"/>
                  </a:cubicBezTo>
                  <a:lnTo>
                    <a:pt x="16994" y="3487"/>
                  </a:lnTo>
                  <a:cubicBezTo>
                    <a:pt x="16973" y="3498"/>
                    <a:pt x="16957" y="3502"/>
                    <a:pt x="16944" y="3502"/>
                  </a:cubicBezTo>
                  <a:cubicBezTo>
                    <a:pt x="16900" y="3502"/>
                    <a:pt x="16889" y="3454"/>
                    <a:pt x="16842" y="3443"/>
                  </a:cubicBezTo>
                  <a:lnTo>
                    <a:pt x="17024" y="3321"/>
                  </a:lnTo>
                  <a:lnTo>
                    <a:pt x="17040" y="3352"/>
                  </a:lnTo>
                  <a:cubicBezTo>
                    <a:pt x="17085" y="3321"/>
                    <a:pt x="17070" y="3184"/>
                    <a:pt x="17267" y="3063"/>
                  </a:cubicBezTo>
                  <a:cubicBezTo>
                    <a:pt x="17570" y="2851"/>
                    <a:pt x="17889" y="2594"/>
                    <a:pt x="18192" y="2366"/>
                  </a:cubicBezTo>
                  <a:lnTo>
                    <a:pt x="18192" y="2366"/>
                  </a:lnTo>
                  <a:cubicBezTo>
                    <a:pt x="18192" y="2396"/>
                    <a:pt x="18146" y="2457"/>
                    <a:pt x="18086" y="2517"/>
                  </a:cubicBezTo>
                  <a:cubicBezTo>
                    <a:pt x="18132" y="2487"/>
                    <a:pt x="18192" y="2426"/>
                    <a:pt x="18237" y="2412"/>
                  </a:cubicBezTo>
                  <a:lnTo>
                    <a:pt x="18237" y="2412"/>
                  </a:lnTo>
                  <a:cubicBezTo>
                    <a:pt x="18227" y="2414"/>
                    <a:pt x="18220" y="2416"/>
                    <a:pt x="18216" y="2416"/>
                  </a:cubicBezTo>
                  <a:cubicBezTo>
                    <a:pt x="18173" y="2416"/>
                    <a:pt x="18305" y="2317"/>
                    <a:pt x="18282" y="2317"/>
                  </a:cubicBezTo>
                  <a:cubicBezTo>
                    <a:pt x="18279" y="2317"/>
                    <a:pt x="18274" y="2318"/>
                    <a:pt x="18267" y="2321"/>
                  </a:cubicBezTo>
                  <a:cubicBezTo>
                    <a:pt x="18435" y="2078"/>
                    <a:pt x="18768" y="1927"/>
                    <a:pt x="18920" y="1729"/>
                  </a:cubicBezTo>
                  <a:cubicBezTo>
                    <a:pt x="18874" y="1638"/>
                    <a:pt x="18344" y="183"/>
                    <a:pt x="18283" y="92"/>
                  </a:cubicBezTo>
                  <a:cubicBezTo>
                    <a:pt x="18344" y="47"/>
                    <a:pt x="18405" y="16"/>
                    <a:pt x="18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2"/>
            <p:cNvSpPr/>
            <p:nvPr/>
          </p:nvSpPr>
          <p:spPr>
            <a:xfrm>
              <a:off x="6619700" y="3294225"/>
              <a:ext cx="7250" cy="4225"/>
            </a:xfrm>
            <a:custGeom>
              <a:rect b="b" l="l" r="r" t="t"/>
              <a:pathLst>
                <a:path extrusionOk="0" h="169" w="290">
                  <a:moveTo>
                    <a:pt x="290" y="1"/>
                  </a:moveTo>
                  <a:cubicBezTo>
                    <a:pt x="199" y="16"/>
                    <a:pt x="108" y="77"/>
                    <a:pt x="1" y="168"/>
                  </a:cubicBezTo>
                  <a:cubicBezTo>
                    <a:pt x="92" y="152"/>
                    <a:pt x="199" y="77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2"/>
            <p:cNvSpPr/>
            <p:nvPr/>
          </p:nvSpPr>
          <p:spPr>
            <a:xfrm>
              <a:off x="6626925" y="3294225"/>
              <a:ext cx="400" cy="25"/>
            </a:xfrm>
            <a:custGeom>
              <a:rect b="b" l="l" r="r" t="t"/>
              <a:pathLst>
                <a:path extrusionOk="0" h="1" w="16">
                  <a:moveTo>
                    <a:pt x="15" y="1"/>
                  </a:moveTo>
                  <a:lnTo>
                    <a:pt x="1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2"/>
            <p:cNvSpPr/>
            <p:nvPr/>
          </p:nvSpPr>
          <p:spPr>
            <a:xfrm>
              <a:off x="6592825" y="2887150"/>
              <a:ext cx="504850" cy="407875"/>
            </a:xfrm>
            <a:custGeom>
              <a:rect b="b" l="l" r="r" t="t"/>
              <a:pathLst>
                <a:path extrusionOk="0" h="16315" w="20194">
                  <a:moveTo>
                    <a:pt x="14788" y="5803"/>
                  </a:moveTo>
                  <a:cubicBezTo>
                    <a:pt x="14785" y="5805"/>
                    <a:pt x="14783" y="5807"/>
                    <a:pt x="14781" y="5809"/>
                  </a:cubicBezTo>
                  <a:cubicBezTo>
                    <a:pt x="14784" y="5809"/>
                    <a:pt x="14786" y="5807"/>
                    <a:pt x="14788" y="5803"/>
                  </a:cubicBezTo>
                  <a:close/>
                  <a:moveTo>
                    <a:pt x="11597" y="8386"/>
                  </a:moveTo>
                  <a:lnTo>
                    <a:pt x="11597" y="8386"/>
                  </a:lnTo>
                  <a:cubicBezTo>
                    <a:pt x="11589" y="8389"/>
                    <a:pt x="11582" y="8393"/>
                    <a:pt x="11575" y="8397"/>
                  </a:cubicBezTo>
                  <a:lnTo>
                    <a:pt x="11575" y="8397"/>
                  </a:lnTo>
                  <a:cubicBezTo>
                    <a:pt x="11584" y="8394"/>
                    <a:pt x="11593" y="8390"/>
                    <a:pt x="11597" y="8386"/>
                  </a:cubicBezTo>
                  <a:close/>
                  <a:moveTo>
                    <a:pt x="19850" y="0"/>
                  </a:moveTo>
                  <a:cubicBezTo>
                    <a:pt x="19807" y="0"/>
                    <a:pt x="19687" y="69"/>
                    <a:pt x="19632" y="139"/>
                  </a:cubicBezTo>
                  <a:lnTo>
                    <a:pt x="19647" y="184"/>
                  </a:lnTo>
                  <a:cubicBezTo>
                    <a:pt x="19583" y="242"/>
                    <a:pt x="19562" y="251"/>
                    <a:pt x="19548" y="251"/>
                  </a:cubicBezTo>
                  <a:cubicBezTo>
                    <a:pt x="19542" y="251"/>
                    <a:pt x="19538" y="250"/>
                    <a:pt x="19532" y="250"/>
                  </a:cubicBezTo>
                  <a:cubicBezTo>
                    <a:pt x="19517" y="250"/>
                    <a:pt x="19496" y="257"/>
                    <a:pt x="19435" y="305"/>
                  </a:cubicBezTo>
                  <a:cubicBezTo>
                    <a:pt x="19405" y="260"/>
                    <a:pt x="19541" y="154"/>
                    <a:pt x="19662" y="63"/>
                  </a:cubicBezTo>
                  <a:lnTo>
                    <a:pt x="19662" y="63"/>
                  </a:lnTo>
                  <a:cubicBezTo>
                    <a:pt x="19541" y="139"/>
                    <a:pt x="19419" y="184"/>
                    <a:pt x="19389" y="260"/>
                  </a:cubicBezTo>
                  <a:cubicBezTo>
                    <a:pt x="19364" y="275"/>
                    <a:pt x="19349" y="280"/>
                    <a:pt x="19341" y="280"/>
                  </a:cubicBezTo>
                  <a:cubicBezTo>
                    <a:pt x="19324" y="280"/>
                    <a:pt x="19329" y="262"/>
                    <a:pt x="19309" y="262"/>
                  </a:cubicBezTo>
                  <a:cubicBezTo>
                    <a:pt x="19298" y="262"/>
                    <a:pt x="19277" y="269"/>
                    <a:pt x="19238" y="291"/>
                  </a:cubicBezTo>
                  <a:cubicBezTo>
                    <a:pt x="19147" y="366"/>
                    <a:pt x="19056" y="487"/>
                    <a:pt x="18934" y="533"/>
                  </a:cubicBezTo>
                  <a:cubicBezTo>
                    <a:pt x="18647" y="669"/>
                    <a:pt x="18571" y="867"/>
                    <a:pt x="18313" y="988"/>
                  </a:cubicBezTo>
                  <a:lnTo>
                    <a:pt x="18328" y="958"/>
                  </a:lnTo>
                  <a:lnTo>
                    <a:pt x="18328" y="958"/>
                  </a:lnTo>
                  <a:cubicBezTo>
                    <a:pt x="18237" y="988"/>
                    <a:pt x="18085" y="1140"/>
                    <a:pt x="17919" y="1215"/>
                  </a:cubicBezTo>
                  <a:cubicBezTo>
                    <a:pt x="17934" y="1210"/>
                    <a:pt x="17950" y="1207"/>
                    <a:pt x="17963" y="1207"/>
                  </a:cubicBezTo>
                  <a:cubicBezTo>
                    <a:pt x="17988" y="1207"/>
                    <a:pt x="17995" y="1220"/>
                    <a:pt x="17934" y="1261"/>
                  </a:cubicBezTo>
                  <a:cubicBezTo>
                    <a:pt x="17752" y="1366"/>
                    <a:pt x="17646" y="1473"/>
                    <a:pt x="17495" y="1534"/>
                  </a:cubicBezTo>
                  <a:lnTo>
                    <a:pt x="17404" y="1655"/>
                  </a:lnTo>
                  <a:cubicBezTo>
                    <a:pt x="16797" y="2064"/>
                    <a:pt x="14463" y="3777"/>
                    <a:pt x="13871" y="4232"/>
                  </a:cubicBezTo>
                  <a:lnTo>
                    <a:pt x="13887" y="4216"/>
                  </a:lnTo>
                  <a:lnTo>
                    <a:pt x="13887" y="4216"/>
                  </a:lnTo>
                  <a:cubicBezTo>
                    <a:pt x="12992" y="4883"/>
                    <a:pt x="11128" y="6248"/>
                    <a:pt x="10218" y="6976"/>
                  </a:cubicBezTo>
                  <a:cubicBezTo>
                    <a:pt x="10051" y="7052"/>
                    <a:pt x="9854" y="7204"/>
                    <a:pt x="9703" y="7309"/>
                  </a:cubicBezTo>
                  <a:cubicBezTo>
                    <a:pt x="9729" y="7296"/>
                    <a:pt x="9747" y="7290"/>
                    <a:pt x="9756" y="7290"/>
                  </a:cubicBezTo>
                  <a:cubicBezTo>
                    <a:pt x="9780" y="7290"/>
                    <a:pt x="9760" y="7322"/>
                    <a:pt x="9717" y="7355"/>
                  </a:cubicBezTo>
                  <a:cubicBezTo>
                    <a:pt x="9262" y="7689"/>
                    <a:pt x="9703" y="7400"/>
                    <a:pt x="9262" y="7764"/>
                  </a:cubicBezTo>
                  <a:cubicBezTo>
                    <a:pt x="8747" y="8204"/>
                    <a:pt x="6701" y="9704"/>
                    <a:pt x="6200" y="10038"/>
                  </a:cubicBezTo>
                  <a:cubicBezTo>
                    <a:pt x="5988" y="10280"/>
                    <a:pt x="5640" y="10478"/>
                    <a:pt x="5427" y="10705"/>
                  </a:cubicBezTo>
                  <a:lnTo>
                    <a:pt x="5442" y="10675"/>
                  </a:lnTo>
                  <a:lnTo>
                    <a:pt x="5442" y="10675"/>
                  </a:lnTo>
                  <a:cubicBezTo>
                    <a:pt x="5321" y="10781"/>
                    <a:pt x="4851" y="11099"/>
                    <a:pt x="4411" y="11463"/>
                  </a:cubicBezTo>
                  <a:cubicBezTo>
                    <a:pt x="3972" y="11796"/>
                    <a:pt x="3517" y="12160"/>
                    <a:pt x="3380" y="12281"/>
                  </a:cubicBezTo>
                  <a:lnTo>
                    <a:pt x="3426" y="12267"/>
                  </a:lnTo>
                  <a:lnTo>
                    <a:pt x="3426" y="12267"/>
                  </a:lnTo>
                  <a:cubicBezTo>
                    <a:pt x="3184" y="12509"/>
                    <a:pt x="3184" y="12419"/>
                    <a:pt x="2956" y="12570"/>
                  </a:cubicBezTo>
                  <a:cubicBezTo>
                    <a:pt x="3032" y="12600"/>
                    <a:pt x="2834" y="12827"/>
                    <a:pt x="2743" y="12904"/>
                  </a:cubicBezTo>
                  <a:lnTo>
                    <a:pt x="2743" y="12888"/>
                  </a:lnTo>
                  <a:cubicBezTo>
                    <a:pt x="2622" y="12995"/>
                    <a:pt x="2365" y="13282"/>
                    <a:pt x="2153" y="13464"/>
                  </a:cubicBezTo>
                  <a:lnTo>
                    <a:pt x="2137" y="13434"/>
                  </a:lnTo>
                  <a:cubicBezTo>
                    <a:pt x="1985" y="13601"/>
                    <a:pt x="1637" y="13874"/>
                    <a:pt x="1516" y="13979"/>
                  </a:cubicBezTo>
                  <a:cubicBezTo>
                    <a:pt x="1213" y="14192"/>
                    <a:pt x="712" y="14511"/>
                    <a:pt x="364" y="14874"/>
                  </a:cubicBezTo>
                  <a:lnTo>
                    <a:pt x="30" y="14980"/>
                  </a:lnTo>
                  <a:lnTo>
                    <a:pt x="0" y="15026"/>
                  </a:lnTo>
                  <a:cubicBezTo>
                    <a:pt x="0" y="15026"/>
                    <a:pt x="456" y="16285"/>
                    <a:pt x="1102" y="16285"/>
                  </a:cubicBezTo>
                  <a:cubicBezTo>
                    <a:pt x="1143" y="16285"/>
                    <a:pt x="1185" y="16280"/>
                    <a:pt x="1227" y="16269"/>
                  </a:cubicBezTo>
                  <a:lnTo>
                    <a:pt x="1243" y="16314"/>
                  </a:lnTo>
                  <a:lnTo>
                    <a:pt x="1334" y="16223"/>
                  </a:lnTo>
                  <a:cubicBezTo>
                    <a:pt x="1449" y="16146"/>
                    <a:pt x="1489" y="16080"/>
                    <a:pt x="1507" y="16080"/>
                  </a:cubicBezTo>
                  <a:cubicBezTo>
                    <a:pt x="1511" y="16080"/>
                    <a:pt x="1514" y="16083"/>
                    <a:pt x="1516" y="16087"/>
                  </a:cubicBezTo>
                  <a:lnTo>
                    <a:pt x="1349" y="16223"/>
                  </a:lnTo>
                  <a:cubicBezTo>
                    <a:pt x="1390" y="16195"/>
                    <a:pt x="1412" y="16185"/>
                    <a:pt x="1422" y="16185"/>
                  </a:cubicBezTo>
                  <a:cubicBezTo>
                    <a:pt x="1444" y="16185"/>
                    <a:pt x="1400" y="16241"/>
                    <a:pt x="1379" y="16284"/>
                  </a:cubicBezTo>
                  <a:cubicBezTo>
                    <a:pt x="1425" y="16239"/>
                    <a:pt x="1486" y="16209"/>
                    <a:pt x="1531" y="16178"/>
                  </a:cubicBezTo>
                  <a:cubicBezTo>
                    <a:pt x="1536" y="16169"/>
                    <a:pt x="1535" y="16165"/>
                    <a:pt x="1530" y="16165"/>
                  </a:cubicBezTo>
                  <a:cubicBezTo>
                    <a:pt x="1519" y="16165"/>
                    <a:pt x="1491" y="16183"/>
                    <a:pt x="1470" y="16193"/>
                  </a:cubicBezTo>
                  <a:cubicBezTo>
                    <a:pt x="1531" y="16118"/>
                    <a:pt x="1607" y="16027"/>
                    <a:pt x="1698" y="15966"/>
                  </a:cubicBezTo>
                  <a:cubicBezTo>
                    <a:pt x="1732" y="15940"/>
                    <a:pt x="1751" y="15933"/>
                    <a:pt x="1763" y="15933"/>
                  </a:cubicBezTo>
                  <a:cubicBezTo>
                    <a:pt x="1781" y="15933"/>
                    <a:pt x="1786" y="15948"/>
                    <a:pt x="1806" y="15948"/>
                  </a:cubicBezTo>
                  <a:cubicBezTo>
                    <a:pt x="1822" y="15948"/>
                    <a:pt x="1847" y="15939"/>
                    <a:pt x="1895" y="15905"/>
                  </a:cubicBezTo>
                  <a:cubicBezTo>
                    <a:pt x="2683" y="15299"/>
                    <a:pt x="3457" y="14737"/>
                    <a:pt x="4229" y="14086"/>
                  </a:cubicBezTo>
                  <a:cubicBezTo>
                    <a:pt x="4259" y="14086"/>
                    <a:pt x="4245" y="14116"/>
                    <a:pt x="4229" y="14131"/>
                  </a:cubicBezTo>
                  <a:cubicBezTo>
                    <a:pt x="4457" y="13935"/>
                    <a:pt x="4669" y="13767"/>
                    <a:pt x="4866" y="13571"/>
                  </a:cubicBezTo>
                  <a:cubicBezTo>
                    <a:pt x="4905" y="13555"/>
                    <a:pt x="4932" y="13551"/>
                    <a:pt x="4953" y="13551"/>
                  </a:cubicBezTo>
                  <a:cubicBezTo>
                    <a:pt x="4973" y="13551"/>
                    <a:pt x="4988" y="13555"/>
                    <a:pt x="5003" y="13555"/>
                  </a:cubicBezTo>
                  <a:cubicBezTo>
                    <a:pt x="4943" y="13555"/>
                    <a:pt x="6136" y="12570"/>
                    <a:pt x="6184" y="12570"/>
                  </a:cubicBezTo>
                  <a:cubicBezTo>
                    <a:pt x="6185" y="12570"/>
                    <a:pt x="6185" y="12570"/>
                    <a:pt x="6185" y="12570"/>
                  </a:cubicBezTo>
                  <a:lnTo>
                    <a:pt x="6155" y="12494"/>
                  </a:lnTo>
                  <a:cubicBezTo>
                    <a:pt x="6252" y="12421"/>
                    <a:pt x="6291" y="12409"/>
                    <a:pt x="6316" y="12409"/>
                  </a:cubicBezTo>
                  <a:cubicBezTo>
                    <a:pt x="6329" y="12409"/>
                    <a:pt x="6338" y="12412"/>
                    <a:pt x="6350" y="12412"/>
                  </a:cubicBezTo>
                  <a:cubicBezTo>
                    <a:pt x="6372" y="12412"/>
                    <a:pt x="6404" y="12400"/>
                    <a:pt x="6489" y="12328"/>
                  </a:cubicBezTo>
                  <a:cubicBezTo>
                    <a:pt x="6503" y="12176"/>
                    <a:pt x="6852" y="12055"/>
                    <a:pt x="6897" y="11948"/>
                  </a:cubicBezTo>
                  <a:cubicBezTo>
                    <a:pt x="6897" y="11949"/>
                    <a:pt x="6898" y="11950"/>
                    <a:pt x="6900" y="11950"/>
                  </a:cubicBezTo>
                  <a:cubicBezTo>
                    <a:pt x="6914" y="11950"/>
                    <a:pt x="6975" y="11910"/>
                    <a:pt x="7004" y="11910"/>
                  </a:cubicBezTo>
                  <a:cubicBezTo>
                    <a:pt x="7011" y="11910"/>
                    <a:pt x="7016" y="11913"/>
                    <a:pt x="7019" y="11918"/>
                  </a:cubicBezTo>
                  <a:cubicBezTo>
                    <a:pt x="7019" y="11842"/>
                    <a:pt x="7125" y="11827"/>
                    <a:pt x="7186" y="11751"/>
                  </a:cubicBezTo>
                  <a:cubicBezTo>
                    <a:pt x="7191" y="11741"/>
                    <a:pt x="7189" y="11738"/>
                    <a:pt x="7183" y="11738"/>
                  </a:cubicBezTo>
                  <a:cubicBezTo>
                    <a:pt x="7172" y="11738"/>
                    <a:pt x="7146" y="11751"/>
                    <a:pt x="7125" y="11751"/>
                  </a:cubicBezTo>
                  <a:lnTo>
                    <a:pt x="7277" y="11630"/>
                  </a:lnTo>
                  <a:cubicBezTo>
                    <a:pt x="7298" y="11614"/>
                    <a:pt x="7317" y="11607"/>
                    <a:pt x="7331" y="11607"/>
                  </a:cubicBezTo>
                  <a:cubicBezTo>
                    <a:pt x="7356" y="11607"/>
                    <a:pt x="7361" y="11631"/>
                    <a:pt x="7322" y="11661"/>
                  </a:cubicBezTo>
                  <a:cubicBezTo>
                    <a:pt x="7732" y="11372"/>
                    <a:pt x="9717" y="9932"/>
                    <a:pt x="10127" y="9583"/>
                  </a:cubicBezTo>
                  <a:cubicBezTo>
                    <a:pt x="10055" y="9583"/>
                    <a:pt x="9943" y="9691"/>
                    <a:pt x="9854" y="9691"/>
                  </a:cubicBezTo>
                  <a:cubicBezTo>
                    <a:pt x="9849" y="9691"/>
                    <a:pt x="9844" y="9691"/>
                    <a:pt x="9838" y="9690"/>
                  </a:cubicBezTo>
                  <a:cubicBezTo>
                    <a:pt x="9929" y="9583"/>
                    <a:pt x="10020" y="9583"/>
                    <a:pt x="10051" y="9508"/>
                  </a:cubicBezTo>
                  <a:cubicBezTo>
                    <a:pt x="10059" y="9512"/>
                    <a:pt x="10068" y="9514"/>
                    <a:pt x="10077" y="9514"/>
                  </a:cubicBezTo>
                  <a:cubicBezTo>
                    <a:pt x="10168" y="9514"/>
                    <a:pt x="10312" y="9340"/>
                    <a:pt x="10446" y="9340"/>
                  </a:cubicBezTo>
                  <a:cubicBezTo>
                    <a:pt x="10451" y="9340"/>
                    <a:pt x="10456" y="9340"/>
                    <a:pt x="10461" y="9340"/>
                  </a:cubicBezTo>
                  <a:lnTo>
                    <a:pt x="10461" y="9280"/>
                  </a:lnTo>
                  <a:lnTo>
                    <a:pt x="10536" y="9265"/>
                  </a:lnTo>
                  <a:cubicBezTo>
                    <a:pt x="11006" y="8825"/>
                    <a:pt x="10627" y="9144"/>
                    <a:pt x="11097" y="8825"/>
                  </a:cubicBezTo>
                  <a:cubicBezTo>
                    <a:pt x="11343" y="8637"/>
                    <a:pt x="11424" y="8476"/>
                    <a:pt x="11575" y="8397"/>
                  </a:cubicBezTo>
                  <a:lnTo>
                    <a:pt x="11575" y="8397"/>
                  </a:lnTo>
                  <a:cubicBezTo>
                    <a:pt x="11569" y="8398"/>
                    <a:pt x="11563" y="8399"/>
                    <a:pt x="11558" y="8399"/>
                  </a:cubicBezTo>
                  <a:cubicBezTo>
                    <a:pt x="11541" y="8399"/>
                    <a:pt x="11533" y="8389"/>
                    <a:pt x="11567" y="8356"/>
                  </a:cubicBezTo>
                  <a:cubicBezTo>
                    <a:pt x="11569" y="8358"/>
                    <a:pt x="11571" y="8359"/>
                    <a:pt x="11574" y="8359"/>
                  </a:cubicBezTo>
                  <a:cubicBezTo>
                    <a:pt x="11612" y="8359"/>
                    <a:pt x="11714" y="8203"/>
                    <a:pt x="11772" y="8203"/>
                  </a:cubicBezTo>
                  <a:cubicBezTo>
                    <a:pt x="11774" y="8203"/>
                    <a:pt x="11777" y="8203"/>
                    <a:pt x="11779" y="8204"/>
                  </a:cubicBezTo>
                  <a:cubicBezTo>
                    <a:pt x="11855" y="8158"/>
                    <a:pt x="12067" y="7992"/>
                    <a:pt x="11961" y="7992"/>
                  </a:cubicBezTo>
                  <a:cubicBezTo>
                    <a:pt x="11993" y="7992"/>
                    <a:pt x="12106" y="7933"/>
                    <a:pt x="12135" y="7933"/>
                  </a:cubicBezTo>
                  <a:cubicBezTo>
                    <a:pt x="12148" y="7933"/>
                    <a:pt x="12145" y="7944"/>
                    <a:pt x="12112" y="7976"/>
                  </a:cubicBezTo>
                  <a:cubicBezTo>
                    <a:pt x="12189" y="7931"/>
                    <a:pt x="12249" y="7885"/>
                    <a:pt x="12294" y="7840"/>
                  </a:cubicBezTo>
                  <a:lnTo>
                    <a:pt x="12294" y="7840"/>
                  </a:lnTo>
                  <a:lnTo>
                    <a:pt x="12203" y="7885"/>
                  </a:lnTo>
                  <a:cubicBezTo>
                    <a:pt x="12416" y="7719"/>
                    <a:pt x="12567" y="7673"/>
                    <a:pt x="12674" y="7521"/>
                  </a:cubicBezTo>
                  <a:lnTo>
                    <a:pt x="12674" y="7521"/>
                  </a:lnTo>
                  <a:lnTo>
                    <a:pt x="12567" y="7552"/>
                  </a:lnTo>
                  <a:cubicBezTo>
                    <a:pt x="12694" y="7468"/>
                    <a:pt x="12793" y="7384"/>
                    <a:pt x="12879" y="7384"/>
                  </a:cubicBezTo>
                  <a:cubicBezTo>
                    <a:pt x="12887" y="7384"/>
                    <a:pt x="12894" y="7384"/>
                    <a:pt x="12901" y="7385"/>
                  </a:cubicBezTo>
                  <a:lnTo>
                    <a:pt x="12779" y="7507"/>
                  </a:lnTo>
                  <a:cubicBezTo>
                    <a:pt x="13007" y="7339"/>
                    <a:pt x="13129" y="7248"/>
                    <a:pt x="13295" y="7082"/>
                  </a:cubicBezTo>
                  <a:lnTo>
                    <a:pt x="13295" y="7082"/>
                  </a:lnTo>
                  <a:lnTo>
                    <a:pt x="13220" y="7127"/>
                  </a:lnTo>
                  <a:cubicBezTo>
                    <a:pt x="13416" y="6900"/>
                    <a:pt x="14599" y="5975"/>
                    <a:pt x="14766" y="5748"/>
                  </a:cubicBezTo>
                  <a:lnTo>
                    <a:pt x="14766" y="5748"/>
                  </a:lnTo>
                  <a:lnTo>
                    <a:pt x="14645" y="5778"/>
                  </a:lnTo>
                  <a:lnTo>
                    <a:pt x="14795" y="5598"/>
                  </a:lnTo>
                  <a:lnTo>
                    <a:pt x="14795" y="5598"/>
                  </a:lnTo>
                  <a:cubicBezTo>
                    <a:pt x="14783" y="5616"/>
                    <a:pt x="14805" y="5771"/>
                    <a:pt x="14788" y="5803"/>
                  </a:cubicBezTo>
                  <a:lnTo>
                    <a:pt x="14788" y="5803"/>
                  </a:lnTo>
                  <a:cubicBezTo>
                    <a:pt x="15200" y="5487"/>
                    <a:pt x="17239" y="4003"/>
                    <a:pt x="17631" y="3777"/>
                  </a:cubicBezTo>
                  <a:cubicBezTo>
                    <a:pt x="17670" y="3759"/>
                    <a:pt x="17694" y="3752"/>
                    <a:pt x="17708" y="3752"/>
                  </a:cubicBezTo>
                  <a:cubicBezTo>
                    <a:pt x="17754" y="3752"/>
                    <a:pt x="17695" y="3826"/>
                    <a:pt x="17707" y="3838"/>
                  </a:cubicBezTo>
                  <a:cubicBezTo>
                    <a:pt x="17873" y="3686"/>
                    <a:pt x="17752" y="3731"/>
                    <a:pt x="17903" y="3626"/>
                  </a:cubicBezTo>
                  <a:cubicBezTo>
                    <a:pt x="17909" y="3624"/>
                    <a:pt x="17913" y="3623"/>
                    <a:pt x="17916" y="3623"/>
                  </a:cubicBezTo>
                  <a:cubicBezTo>
                    <a:pt x="17943" y="3623"/>
                    <a:pt x="17917" y="3672"/>
                    <a:pt x="17903" y="3686"/>
                  </a:cubicBezTo>
                  <a:cubicBezTo>
                    <a:pt x="17964" y="3640"/>
                    <a:pt x="18041" y="3610"/>
                    <a:pt x="18025" y="3580"/>
                  </a:cubicBezTo>
                  <a:lnTo>
                    <a:pt x="18025" y="3580"/>
                  </a:lnTo>
                  <a:cubicBezTo>
                    <a:pt x="18004" y="3590"/>
                    <a:pt x="17988" y="3594"/>
                    <a:pt x="17975" y="3594"/>
                  </a:cubicBezTo>
                  <a:cubicBezTo>
                    <a:pt x="17931" y="3594"/>
                    <a:pt x="17920" y="3546"/>
                    <a:pt x="17873" y="3535"/>
                  </a:cubicBezTo>
                  <a:lnTo>
                    <a:pt x="18071" y="3398"/>
                  </a:lnTo>
                  <a:lnTo>
                    <a:pt x="18085" y="3444"/>
                  </a:lnTo>
                  <a:cubicBezTo>
                    <a:pt x="18131" y="3414"/>
                    <a:pt x="18131" y="3276"/>
                    <a:pt x="18344" y="3155"/>
                  </a:cubicBezTo>
                  <a:cubicBezTo>
                    <a:pt x="18692" y="2943"/>
                    <a:pt x="19041" y="2670"/>
                    <a:pt x="19375" y="2443"/>
                  </a:cubicBezTo>
                  <a:lnTo>
                    <a:pt x="19375" y="2443"/>
                  </a:lnTo>
                  <a:cubicBezTo>
                    <a:pt x="19375" y="2474"/>
                    <a:pt x="19314" y="2534"/>
                    <a:pt x="19253" y="2595"/>
                  </a:cubicBezTo>
                  <a:cubicBezTo>
                    <a:pt x="19298" y="2565"/>
                    <a:pt x="19375" y="2518"/>
                    <a:pt x="19419" y="2504"/>
                  </a:cubicBezTo>
                  <a:lnTo>
                    <a:pt x="19419" y="2504"/>
                  </a:lnTo>
                  <a:cubicBezTo>
                    <a:pt x="19414" y="2505"/>
                    <a:pt x="19410" y="2505"/>
                    <a:pt x="19406" y="2505"/>
                  </a:cubicBezTo>
                  <a:cubicBezTo>
                    <a:pt x="19340" y="2505"/>
                    <a:pt x="19516" y="2396"/>
                    <a:pt x="19475" y="2396"/>
                  </a:cubicBezTo>
                  <a:cubicBezTo>
                    <a:pt x="19472" y="2396"/>
                    <a:pt x="19469" y="2396"/>
                    <a:pt x="19466" y="2397"/>
                  </a:cubicBezTo>
                  <a:cubicBezTo>
                    <a:pt x="19647" y="2155"/>
                    <a:pt x="20026" y="2003"/>
                    <a:pt x="20193" y="1807"/>
                  </a:cubicBezTo>
                  <a:cubicBezTo>
                    <a:pt x="20163" y="1716"/>
                    <a:pt x="19753" y="184"/>
                    <a:pt x="19692" y="93"/>
                  </a:cubicBezTo>
                  <a:cubicBezTo>
                    <a:pt x="19769" y="48"/>
                    <a:pt x="19829" y="2"/>
                    <a:pt x="19860" y="2"/>
                  </a:cubicBezTo>
                  <a:cubicBezTo>
                    <a:pt x="19857" y="1"/>
                    <a:pt x="19854" y="0"/>
                    <a:pt x="19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2" name="Google Shape;962;p52"/>
          <p:cNvSpPr/>
          <p:nvPr/>
        </p:nvSpPr>
        <p:spPr>
          <a:xfrm rot="10800000">
            <a:off x="-3842325" y="679025"/>
            <a:ext cx="782189" cy="899352"/>
          </a:xfrm>
          <a:custGeom>
            <a:rect b="b" l="l" r="r" t="t"/>
            <a:pathLst>
              <a:path extrusionOk="0" h="15045" w="13085">
                <a:moveTo>
                  <a:pt x="7892" y="1"/>
                </a:moveTo>
                <a:cubicBezTo>
                  <a:pt x="7590" y="1"/>
                  <a:pt x="7293" y="92"/>
                  <a:pt x="7050" y="255"/>
                </a:cubicBezTo>
                <a:cubicBezTo>
                  <a:pt x="6778" y="436"/>
                  <a:pt x="6565" y="679"/>
                  <a:pt x="6444" y="982"/>
                </a:cubicBezTo>
                <a:cubicBezTo>
                  <a:pt x="6232" y="1498"/>
                  <a:pt x="6277" y="2134"/>
                  <a:pt x="6474" y="2650"/>
                </a:cubicBezTo>
                <a:cubicBezTo>
                  <a:pt x="6596" y="2999"/>
                  <a:pt x="6808" y="3302"/>
                  <a:pt x="7020" y="3605"/>
                </a:cubicBezTo>
                <a:cubicBezTo>
                  <a:pt x="7217" y="3863"/>
                  <a:pt x="7429" y="4091"/>
                  <a:pt x="7657" y="4333"/>
                </a:cubicBezTo>
                <a:cubicBezTo>
                  <a:pt x="8005" y="4697"/>
                  <a:pt x="8354" y="5045"/>
                  <a:pt x="8702" y="5409"/>
                </a:cubicBezTo>
                <a:cubicBezTo>
                  <a:pt x="8779" y="5500"/>
                  <a:pt x="8839" y="5591"/>
                  <a:pt x="8915" y="5698"/>
                </a:cubicBezTo>
                <a:cubicBezTo>
                  <a:pt x="8824" y="5682"/>
                  <a:pt x="8733" y="5651"/>
                  <a:pt x="8657" y="5637"/>
                </a:cubicBezTo>
                <a:cubicBezTo>
                  <a:pt x="8506" y="5591"/>
                  <a:pt x="8369" y="5546"/>
                  <a:pt x="8233" y="5500"/>
                </a:cubicBezTo>
                <a:cubicBezTo>
                  <a:pt x="7399" y="5182"/>
                  <a:pt x="6641" y="4712"/>
                  <a:pt x="5838" y="4348"/>
                </a:cubicBezTo>
                <a:cubicBezTo>
                  <a:pt x="5579" y="4242"/>
                  <a:pt x="5322" y="4135"/>
                  <a:pt x="5064" y="4060"/>
                </a:cubicBezTo>
                <a:cubicBezTo>
                  <a:pt x="4882" y="4014"/>
                  <a:pt x="4700" y="4000"/>
                  <a:pt x="4518" y="3984"/>
                </a:cubicBezTo>
                <a:cubicBezTo>
                  <a:pt x="4352" y="3984"/>
                  <a:pt x="4185" y="4014"/>
                  <a:pt x="4033" y="4075"/>
                </a:cubicBezTo>
                <a:cubicBezTo>
                  <a:pt x="3806" y="4151"/>
                  <a:pt x="3609" y="4303"/>
                  <a:pt x="3473" y="4499"/>
                </a:cubicBezTo>
                <a:cubicBezTo>
                  <a:pt x="3412" y="4590"/>
                  <a:pt x="3366" y="4667"/>
                  <a:pt x="3321" y="4758"/>
                </a:cubicBezTo>
                <a:cubicBezTo>
                  <a:pt x="3275" y="4833"/>
                  <a:pt x="3245" y="4954"/>
                  <a:pt x="3214" y="5030"/>
                </a:cubicBezTo>
                <a:cubicBezTo>
                  <a:pt x="3169" y="5152"/>
                  <a:pt x="3154" y="5273"/>
                  <a:pt x="3139" y="5394"/>
                </a:cubicBezTo>
                <a:cubicBezTo>
                  <a:pt x="3123" y="5591"/>
                  <a:pt x="3123" y="5773"/>
                  <a:pt x="3123" y="5970"/>
                </a:cubicBezTo>
                <a:cubicBezTo>
                  <a:pt x="3139" y="6152"/>
                  <a:pt x="3184" y="6318"/>
                  <a:pt x="3214" y="6486"/>
                </a:cubicBezTo>
                <a:cubicBezTo>
                  <a:pt x="3275" y="6773"/>
                  <a:pt x="3412" y="7032"/>
                  <a:pt x="3548" y="7274"/>
                </a:cubicBezTo>
                <a:cubicBezTo>
                  <a:pt x="3837" y="7804"/>
                  <a:pt x="4200" y="8289"/>
                  <a:pt x="4564" y="8774"/>
                </a:cubicBezTo>
                <a:cubicBezTo>
                  <a:pt x="4761" y="9017"/>
                  <a:pt x="4958" y="9275"/>
                  <a:pt x="5140" y="9532"/>
                </a:cubicBezTo>
                <a:cubicBezTo>
                  <a:pt x="5231" y="9654"/>
                  <a:pt x="5322" y="9760"/>
                  <a:pt x="5397" y="9882"/>
                </a:cubicBezTo>
                <a:cubicBezTo>
                  <a:pt x="5171" y="9791"/>
                  <a:pt x="4943" y="9669"/>
                  <a:pt x="4730" y="9548"/>
                </a:cubicBezTo>
                <a:cubicBezTo>
                  <a:pt x="4488" y="9411"/>
                  <a:pt x="4261" y="9260"/>
                  <a:pt x="4033" y="9108"/>
                </a:cubicBezTo>
                <a:cubicBezTo>
                  <a:pt x="3639" y="8851"/>
                  <a:pt x="3230" y="8592"/>
                  <a:pt x="2790" y="8411"/>
                </a:cubicBezTo>
                <a:cubicBezTo>
                  <a:pt x="2638" y="8350"/>
                  <a:pt x="2472" y="8305"/>
                  <a:pt x="2305" y="8244"/>
                </a:cubicBezTo>
                <a:cubicBezTo>
                  <a:pt x="2093" y="8184"/>
                  <a:pt x="1880" y="8153"/>
                  <a:pt x="1653" y="8153"/>
                </a:cubicBezTo>
                <a:cubicBezTo>
                  <a:pt x="1516" y="8153"/>
                  <a:pt x="1381" y="8184"/>
                  <a:pt x="1244" y="8229"/>
                </a:cubicBezTo>
                <a:cubicBezTo>
                  <a:pt x="1108" y="8259"/>
                  <a:pt x="971" y="8335"/>
                  <a:pt x="849" y="8411"/>
                </a:cubicBezTo>
                <a:cubicBezTo>
                  <a:pt x="577" y="8578"/>
                  <a:pt x="380" y="8835"/>
                  <a:pt x="213" y="9093"/>
                </a:cubicBezTo>
                <a:cubicBezTo>
                  <a:pt x="107" y="9275"/>
                  <a:pt x="61" y="9488"/>
                  <a:pt x="31" y="9684"/>
                </a:cubicBezTo>
                <a:cubicBezTo>
                  <a:pt x="16" y="9851"/>
                  <a:pt x="0" y="10017"/>
                  <a:pt x="16" y="10185"/>
                </a:cubicBezTo>
                <a:cubicBezTo>
                  <a:pt x="31" y="10472"/>
                  <a:pt x="91" y="10745"/>
                  <a:pt x="168" y="11018"/>
                </a:cubicBezTo>
                <a:cubicBezTo>
                  <a:pt x="243" y="11291"/>
                  <a:pt x="364" y="11549"/>
                  <a:pt x="486" y="11806"/>
                </a:cubicBezTo>
                <a:cubicBezTo>
                  <a:pt x="577" y="12019"/>
                  <a:pt x="698" y="12201"/>
                  <a:pt x="819" y="12398"/>
                </a:cubicBezTo>
                <a:cubicBezTo>
                  <a:pt x="1153" y="12883"/>
                  <a:pt x="1532" y="13322"/>
                  <a:pt x="1971" y="13702"/>
                </a:cubicBezTo>
                <a:cubicBezTo>
                  <a:pt x="2426" y="14096"/>
                  <a:pt x="2881" y="14475"/>
                  <a:pt x="3321" y="14869"/>
                </a:cubicBezTo>
                <a:cubicBezTo>
                  <a:pt x="3460" y="14987"/>
                  <a:pt x="3631" y="15045"/>
                  <a:pt x="3800" y="15045"/>
                </a:cubicBezTo>
                <a:cubicBezTo>
                  <a:pt x="4000" y="15045"/>
                  <a:pt x="4197" y="14964"/>
                  <a:pt x="4336" y="14808"/>
                </a:cubicBezTo>
                <a:cubicBezTo>
                  <a:pt x="4579" y="14521"/>
                  <a:pt x="4564" y="14050"/>
                  <a:pt x="4261" y="13807"/>
                </a:cubicBezTo>
                <a:cubicBezTo>
                  <a:pt x="3927" y="13520"/>
                  <a:pt x="3594" y="13231"/>
                  <a:pt x="3260" y="12928"/>
                </a:cubicBezTo>
                <a:cubicBezTo>
                  <a:pt x="3154" y="12823"/>
                  <a:pt x="3018" y="12732"/>
                  <a:pt x="2911" y="12625"/>
                </a:cubicBezTo>
                <a:cubicBezTo>
                  <a:pt x="2790" y="12504"/>
                  <a:pt x="2669" y="12382"/>
                  <a:pt x="2563" y="12261"/>
                </a:cubicBezTo>
                <a:cubicBezTo>
                  <a:pt x="2411" y="12095"/>
                  <a:pt x="2274" y="11928"/>
                  <a:pt x="2153" y="11746"/>
                </a:cubicBezTo>
                <a:cubicBezTo>
                  <a:pt x="2032" y="11580"/>
                  <a:pt x="1941" y="11398"/>
                  <a:pt x="1850" y="11216"/>
                </a:cubicBezTo>
                <a:cubicBezTo>
                  <a:pt x="1729" y="10943"/>
                  <a:pt x="1638" y="10654"/>
                  <a:pt x="1563" y="10351"/>
                </a:cubicBezTo>
                <a:cubicBezTo>
                  <a:pt x="1547" y="10199"/>
                  <a:pt x="1532" y="10033"/>
                  <a:pt x="1532" y="9866"/>
                </a:cubicBezTo>
                <a:lnTo>
                  <a:pt x="1547" y="9805"/>
                </a:lnTo>
                <a:lnTo>
                  <a:pt x="1563" y="9775"/>
                </a:lnTo>
                <a:lnTo>
                  <a:pt x="1623" y="9684"/>
                </a:lnTo>
                <a:lnTo>
                  <a:pt x="1668" y="9654"/>
                </a:lnTo>
                <a:lnTo>
                  <a:pt x="1684" y="9654"/>
                </a:lnTo>
                <a:lnTo>
                  <a:pt x="1820" y="9700"/>
                </a:lnTo>
                <a:cubicBezTo>
                  <a:pt x="2108" y="9805"/>
                  <a:pt x="2381" y="9957"/>
                  <a:pt x="2654" y="10124"/>
                </a:cubicBezTo>
                <a:cubicBezTo>
                  <a:pt x="2790" y="10215"/>
                  <a:pt x="2927" y="10321"/>
                  <a:pt x="3079" y="10427"/>
                </a:cubicBezTo>
                <a:cubicBezTo>
                  <a:pt x="3321" y="10609"/>
                  <a:pt x="3578" y="10791"/>
                  <a:pt x="3851" y="10957"/>
                </a:cubicBezTo>
                <a:cubicBezTo>
                  <a:pt x="4033" y="11079"/>
                  <a:pt x="4231" y="11200"/>
                  <a:pt x="4427" y="11307"/>
                </a:cubicBezTo>
                <a:cubicBezTo>
                  <a:pt x="4548" y="11352"/>
                  <a:pt x="4655" y="11412"/>
                  <a:pt x="4776" y="11458"/>
                </a:cubicBezTo>
                <a:cubicBezTo>
                  <a:pt x="4943" y="11519"/>
                  <a:pt x="5094" y="11564"/>
                  <a:pt x="5276" y="11580"/>
                </a:cubicBezTo>
                <a:cubicBezTo>
                  <a:pt x="5383" y="11594"/>
                  <a:pt x="5488" y="11594"/>
                  <a:pt x="5610" y="11594"/>
                </a:cubicBezTo>
                <a:cubicBezTo>
                  <a:pt x="5747" y="11594"/>
                  <a:pt x="5883" y="11564"/>
                  <a:pt x="6020" y="11533"/>
                </a:cubicBezTo>
                <a:cubicBezTo>
                  <a:pt x="6155" y="11519"/>
                  <a:pt x="6277" y="11473"/>
                  <a:pt x="6383" y="11428"/>
                </a:cubicBezTo>
                <a:cubicBezTo>
                  <a:pt x="6610" y="11337"/>
                  <a:pt x="6747" y="11246"/>
                  <a:pt x="6913" y="11064"/>
                </a:cubicBezTo>
                <a:cubicBezTo>
                  <a:pt x="7050" y="10927"/>
                  <a:pt x="7126" y="10731"/>
                  <a:pt x="7186" y="10533"/>
                </a:cubicBezTo>
                <a:cubicBezTo>
                  <a:pt x="7232" y="10321"/>
                  <a:pt x="7186" y="10094"/>
                  <a:pt x="7141" y="9882"/>
                </a:cubicBezTo>
                <a:cubicBezTo>
                  <a:pt x="7095" y="9654"/>
                  <a:pt x="6944" y="9427"/>
                  <a:pt x="6822" y="9229"/>
                </a:cubicBezTo>
                <a:lnTo>
                  <a:pt x="6641" y="8956"/>
                </a:lnTo>
                <a:cubicBezTo>
                  <a:pt x="6368" y="8548"/>
                  <a:pt x="6064" y="8168"/>
                  <a:pt x="5777" y="7790"/>
                </a:cubicBezTo>
                <a:cubicBezTo>
                  <a:pt x="5443" y="7319"/>
                  <a:pt x="5094" y="6850"/>
                  <a:pt x="4821" y="6334"/>
                </a:cubicBezTo>
                <a:cubicBezTo>
                  <a:pt x="4761" y="6197"/>
                  <a:pt x="4716" y="6061"/>
                  <a:pt x="4685" y="5910"/>
                </a:cubicBezTo>
                <a:cubicBezTo>
                  <a:pt x="4670" y="5773"/>
                  <a:pt x="4655" y="5651"/>
                  <a:pt x="4655" y="5516"/>
                </a:cubicBezTo>
                <a:lnTo>
                  <a:pt x="4655" y="5516"/>
                </a:lnTo>
                <a:cubicBezTo>
                  <a:pt x="5034" y="5682"/>
                  <a:pt x="5383" y="5894"/>
                  <a:pt x="5731" y="6106"/>
                </a:cubicBezTo>
                <a:cubicBezTo>
                  <a:pt x="6111" y="6318"/>
                  <a:pt x="6489" y="6531"/>
                  <a:pt x="6883" y="6743"/>
                </a:cubicBezTo>
                <a:cubicBezTo>
                  <a:pt x="7141" y="6880"/>
                  <a:pt x="7414" y="6986"/>
                  <a:pt x="7702" y="7092"/>
                </a:cubicBezTo>
                <a:cubicBezTo>
                  <a:pt x="7899" y="7153"/>
                  <a:pt x="8112" y="7214"/>
                  <a:pt x="8308" y="7274"/>
                </a:cubicBezTo>
                <a:cubicBezTo>
                  <a:pt x="8566" y="7349"/>
                  <a:pt x="8854" y="7365"/>
                  <a:pt x="9127" y="7380"/>
                </a:cubicBezTo>
                <a:cubicBezTo>
                  <a:pt x="9278" y="7380"/>
                  <a:pt x="9446" y="7349"/>
                  <a:pt x="9582" y="7319"/>
                </a:cubicBezTo>
                <a:cubicBezTo>
                  <a:pt x="9733" y="7289"/>
                  <a:pt x="9870" y="7214"/>
                  <a:pt x="10006" y="7153"/>
                </a:cubicBezTo>
                <a:cubicBezTo>
                  <a:pt x="10097" y="7107"/>
                  <a:pt x="10218" y="7001"/>
                  <a:pt x="10279" y="6941"/>
                </a:cubicBezTo>
                <a:cubicBezTo>
                  <a:pt x="10355" y="6850"/>
                  <a:pt x="10416" y="6759"/>
                  <a:pt x="10477" y="6668"/>
                </a:cubicBezTo>
                <a:cubicBezTo>
                  <a:pt x="10521" y="6607"/>
                  <a:pt x="10568" y="6440"/>
                  <a:pt x="10568" y="6395"/>
                </a:cubicBezTo>
                <a:cubicBezTo>
                  <a:pt x="10598" y="6288"/>
                  <a:pt x="10598" y="6167"/>
                  <a:pt x="10612" y="6061"/>
                </a:cubicBezTo>
                <a:cubicBezTo>
                  <a:pt x="10612" y="6001"/>
                  <a:pt x="10598" y="5940"/>
                  <a:pt x="10582" y="5894"/>
                </a:cubicBezTo>
                <a:cubicBezTo>
                  <a:pt x="10568" y="5758"/>
                  <a:pt x="10537" y="5637"/>
                  <a:pt x="10491" y="5500"/>
                </a:cubicBezTo>
                <a:cubicBezTo>
                  <a:pt x="10477" y="5439"/>
                  <a:pt x="10461" y="5379"/>
                  <a:pt x="10431" y="5318"/>
                </a:cubicBezTo>
                <a:cubicBezTo>
                  <a:pt x="10355" y="5152"/>
                  <a:pt x="10264" y="4970"/>
                  <a:pt x="10173" y="4802"/>
                </a:cubicBezTo>
                <a:cubicBezTo>
                  <a:pt x="10022" y="4530"/>
                  <a:pt x="9794" y="4303"/>
                  <a:pt x="9597" y="4075"/>
                </a:cubicBezTo>
                <a:cubicBezTo>
                  <a:pt x="9248" y="3681"/>
                  <a:pt x="8884" y="3302"/>
                  <a:pt x="8536" y="2923"/>
                </a:cubicBezTo>
                <a:cubicBezTo>
                  <a:pt x="8324" y="2680"/>
                  <a:pt x="8126" y="2423"/>
                  <a:pt x="7975" y="2134"/>
                </a:cubicBezTo>
                <a:cubicBezTo>
                  <a:pt x="7944" y="2074"/>
                  <a:pt x="7930" y="1999"/>
                  <a:pt x="7899" y="1922"/>
                </a:cubicBezTo>
                <a:cubicBezTo>
                  <a:pt x="7899" y="1831"/>
                  <a:pt x="7884" y="1740"/>
                  <a:pt x="7884" y="1649"/>
                </a:cubicBezTo>
                <a:lnTo>
                  <a:pt x="7884" y="1649"/>
                </a:lnTo>
                <a:cubicBezTo>
                  <a:pt x="8005" y="1710"/>
                  <a:pt x="8126" y="1786"/>
                  <a:pt x="8233" y="1861"/>
                </a:cubicBezTo>
                <a:cubicBezTo>
                  <a:pt x="8385" y="1968"/>
                  <a:pt x="8551" y="2059"/>
                  <a:pt x="8702" y="2150"/>
                </a:cubicBezTo>
                <a:cubicBezTo>
                  <a:pt x="9021" y="2347"/>
                  <a:pt x="9339" y="2544"/>
                  <a:pt x="9658" y="2726"/>
                </a:cubicBezTo>
                <a:cubicBezTo>
                  <a:pt x="9976" y="2923"/>
                  <a:pt x="10340" y="3060"/>
                  <a:pt x="10689" y="3211"/>
                </a:cubicBezTo>
                <a:lnTo>
                  <a:pt x="11235" y="3438"/>
                </a:lnTo>
                <a:cubicBezTo>
                  <a:pt x="11370" y="3484"/>
                  <a:pt x="11522" y="3529"/>
                  <a:pt x="11674" y="3575"/>
                </a:cubicBezTo>
                <a:cubicBezTo>
                  <a:pt x="11841" y="3636"/>
                  <a:pt x="12023" y="3636"/>
                  <a:pt x="12205" y="3636"/>
                </a:cubicBezTo>
                <a:cubicBezTo>
                  <a:pt x="12599" y="3636"/>
                  <a:pt x="12963" y="3302"/>
                  <a:pt x="13038" y="2923"/>
                </a:cubicBezTo>
                <a:cubicBezTo>
                  <a:pt x="13084" y="2696"/>
                  <a:pt x="13038" y="2453"/>
                  <a:pt x="12902" y="2256"/>
                </a:cubicBezTo>
                <a:cubicBezTo>
                  <a:pt x="12856" y="2195"/>
                  <a:pt x="12811" y="2134"/>
                  <a:pt x="12751" y="2074"/>
                </a:cubicBezTo>
                <a:cubicBezTo>
                  <a:pt x="12629" y="1968"/>
                  <a:pt x="12492" y="1892"/>
                  <a:pt x="12341" y="1861"/>
                </a:cubicBezTo>
                <a:lnTo>
                  <a:pt x="12023" y="1770"/>
                </a:lnTo>
                <a:lnTo>
                  <a:pt x="11477" y="1544"/>
                </a:lnTo>
                <a:cubicBezTo>
                  <a:pt x="11279" y="1453"/>
                  <a:pt x="11053" y="1376"/>
                  <a:pt x="10840" y="1285"/>
                </a:cubicBezTo>
                <a:cubicBezTo>
                  <a:pt x="10416" y="1103"/>
                  <a:pt x="10022" y="877"/>
                  <a:pt x="9612" y="664"/>
                </a:cubicBezTo>
                <a:cubicBezTo>
                  <a:pt x="9430" y="558"/>
                  <a:pt x="9233" y="467"/>
                  <a:pt x="9052" y="376"/>
                </a:cubicBezTo>
                <a:cubicBezTo>
                  <a:pt x="8763" y="224"/>
                  <a:pt x="8490" y="88"/>
                  <a:pt x="8172" y="28"/>
                </a:cubicBezTo>
                <a:cubicBezTo>
                  <a:pt x="8079" y="10"/>
                  <a:pt x="7985" y="1"/>
                  <a:pt x="7892" y="1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52"/>
          <p:cNvSpPr/>
          <p:nvPr/>
        </p:nvSpPr>
        <p:spPr>
          <a:xfrm>
            <a:off x="-1260006" y="-518294"/>
            <a:ext cx="1137068" cy="972940"/>
          </a:xfrm>
          <a:custGeom>
            <a:rect b="b" l="l" r="r" t="t"/>
            <a:pathLst>
              <a:path extrusionOk="0" h="14399" w="16828">
                <a:moveTo>
                  <a:pt x="8724" y="1694"/>
                </a:moveTo>
                <a:cubicBezTo>
                  <a:pt x="9983" y="1694"/>
                  <a:pt x="11234" y="1977"/>
                  <a:pt x="12326" y="2558"/>
                </a:cubicBezTo>
                <a:cubicBezTo>
                  <a:pt x="14251" y="3589"/>
                  <a:pt x="15055" y="4969"/>
                  <a:pt x="15085" y="6363"/>
                </a:cubicBezTo>
                <a:cubicBezTo>
                  <a:pt x="15155" y="9463"/>
                  <a:pt x="11389" y="12698"/>
                  <a:pt x="7555" y="12698"/>
                </a:cubicBezTo>
                <a:cubicBezTo>
                  <a:pt x="6420" y="12698"/>
                  <a:pt x="5279" y="12415"/>
                  <a:pt x="4231" y="11760"/>
                </a:cubicBezTo>
                <a:cubicBezTo>
                  <a:pt x="2638" y="10774"/>
                  <a:pt x="1775" y="9137"/>
                  <a:pt x="1729" y="7470"/>
                </a:cubicBezTo>
                <a:cubicBezTo>
                  <a:pt x="1714" y="6166"/>
                  <a:pt x="2183" y="4862"/>
                  <a:pt x="3230" y="3831"/>
                </a:cubicBezTo>
                <a:cubicBezTo>
                  <a:pt x="4652" y="2428"/>
                  <a:pt x="6697" y="1694"/>
                  <a:pt x="8724" y="1694"/>
                </a:cubicBezTo>
                <a:close/>
                <a:moveTo>
                  <a:pt x="8721" y="1"/>
                </a:moveTo>
                <a:cubicBezTo>
                  <a:pt x="6249" y="1"/>
                  <a:pt x="3772" y="913"/>
                  <a:pt x="2047" y="2618"/>
                </a:cubicBezTo>
                <a:cubicBezTo>
                  <a:pt x="713" y="3938"/>
                  <a:pt x="0" y="5666"/>
                  <a:pt x="46" y="7500"/>
                </a:cubicBezTo>
                <a:cubicBezTo>
                  <a:pt x="91" y="9820"/>
                  <a:pt x="1320" y="11942"/>
                  <a:pt x="3335" y="13200"/>
                </a:cubicBezTo>
                <a:cubicBezTo>
                  <a:pt x="4618" y="14000"/>
                  <a:pt x="6073" y="14399"/>
                  <a:pt x="7575" y="14399"/>
                </a:cubicBezTo>
                <a:cubicBezTo>
                  <a:pt x="9146" y="14399"/>
                  <a:pt x="10768" y="13963"/>
                  <a:pt x="12296" y="13094"/>
                </a:cubicBezTo>
                <a:cubicBezTo>
                  <a:pt x="15069" y="11502"/>
                  <a:pt x="16828" y="8850"/>
                  <a:pt x="16783" y="6333"/>
                </a:cubicBezTo>
                <a:cubicBezTo>
                  <a:pt x="16753" y="5074"/>
                  <a:pt x="16237" y="2740"/>
                  <a:pt x="13114" y="1072"/>
                </a:cubicBezTo>
                <a:cubicBezTo>
                  <a:pt x="11771" y="349"/>
                  <a:pt x="10247" y="1"/>
                  <a:pt x="8721" y="1"/>
                </a:cubicBezTo>
                <a:close/>
              </a:path>
            </a:pathLst>
          </a:cu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52"/>
          <p:cNvSpPr txBox="1"/>
          <p:nvPr>
            <p:ph idx="4294967295" type="subTitle"/>
          </p:nvPr>
        </p:nvSpPr>
        <p:spPr>
          <a:xfrm>
            <a:off x="1279925" y="1530150"/>
            <a:ext cx="1893000" cy="17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Podemos analisar este gráfico levando em consideração que foi ordenado pelo “churn”, mas mesmo assim, não nos traz uma relação linear de crescimento ou decrescimento.</a:t>
            </a:r>
            <a:endParaRPr/>
          </a:p>
        </p:txBody>
      </p:sp>
      <p:pic>
        <p:nvPicPr>
          <p:cNvPr id="965" name="Google Shape;965;p52"/>
          <p:cNvPicPr preferRelativeResize="0"/>
          <p:nvPr/>
        </p:nvPicPr>
        <p:blipFill rotWithShape="1">
          <a:blip r:embed="rId3">
            <a:alphaModFix/>
          </a:blip>
          <a:srcRect b="0" l="-310" r="310" t="0"/>
          <a:stretch/>
        </p:blipFill>
        <p:spPr>
          <a:xfrm>
            <a:off x="3236550" y="1405629"/>
            <a:ext cx="5038324" cy="2783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53"/>
          <p:cNvSpPr txBox="1"/>
          <p:nvPr>
            <p:ph type="title"/>
          </p:nvPr>
        </p:nvSpPr>
        <p:spPr>
          <a:xfrm>
            <a:off x="4517675" y="1455725"/>
            <a:ext cx="3559200" cy="18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971" name="Google Shape;971;p53"/>
          <p:cNvSpPr txBox="1"/>
          <p:nvPr>
            <p:ph idx="2" type="title"/>
          </p:nvPr>
        </p:nvSpPr>
        <p:spPr>
          <a:xfrm>
            <a:off x="2477075" y="2071475"/>
            <a:ext cx="2091900" cy="15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"/>
          <p:cNvSpPr txBox="1"/>
          <p:nvPr>
            <p:ph type="title"/>
          </p:nvPr>
        </p:nvSpPr>
        <p:spPr>
          <a:xfrm>
            <a:off x="311700" y="42099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662" name="Google Shape;662;p36"/>
          <p:cNvSpPr txBox="1"/>
          <p:nvPr>
            <p:ph idx="1" type="body"/>
          </p:nvPr>
        </p:nvSpPr>
        <p:spPr>
          <a:xfrm>
            <a:off x="722400" y="1321925"/>
            <a:ext cx="7699200" cy="27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equipe de assinaturas tem como objetivo reduzir a perda de assinantes.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Ao analisar os dados dos últimos meses, apesar de todas as melhorias de usabilidade da plataforma, o churn vem aumentando.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 “Churn” refere-se a perda de qualquer usuário que assinou o serviço de assinatura da Petlove e o cancelou em algum momento após a contratação.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 desafio consiste em analisar os dados esboçando os aprendizados e sugerir os próximos passos.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63" name="Google Shape;663;p36"/>
          <p:cNvSpPr/>
          <p:nvPr/>
        </p:nvSpPr>
        <p:spPr>
          <a:xfrm>
            <a:off x="6733075" y="4572000"/>
            <a:ext cx="1688499" cy="572700"/>
          </a:xfrm>
          <a:custGeom>
            <a:rect b="b" l="l" r="r" t="t"/>
            <a:pathLst>
              <a:path extrusionOk="0" h="2328" w="9441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rgbClr val="5A1E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4"/>
          <p:cNvSpPr txBox="1"/>
          <p:nvPr>
            <p:ph type="title"/>
          </p:nvPr>
        </p:nvSpPr>
        <p:spPr>
          <a:xfrm>
            <a:off x="275400" y="454639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Sobre os estados</a:t>
            </a:r>
            <a:endParaRPr sz="3400"/>
          </a:p>
        </p:txBody>
      </p:sp>
      <p:grpSp>
        <p:nvGrpSpPr>
          <p:cNvPr id="977" name="Google Shape;977;p54"/>
          <p:cNvGrpSpPr/>
          <p:nvPr/>
        </p:nvGrpSpPr>
        <p:grpSpPr>
          <a:xfrm>
            <a:off x="-2435056" y="1034802"/>
            <a:ext cx="1137058" cy="1113643"/>
            <a:chOff x="6414675" y="2629475"/>
            <a:chExt cx="683000" cy="668975"/>
          </a:xfrm>
        </p:grpSpPr>
        <p:sp>
          <p:nvSpPr>
            <p:cNvPr id="978" name="Google Shape;978;p54"/>
            <p:cNvSpPr/>
            <p:nvPr/>
          </p:nvSpPr>
          <p:spPr>
            <a:xfrm>
              <a:off x="6437425" y="3007350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0"/>
                  </a:moveTo>
                  <a:lnTo>
                    <a:pt x="288" y="0"/>
                  </a:lnTo>
                  <a:cubicBezTo>
                    <a:pt x="182" y="15"/>
                    <a:pt x="91" y="61"/>
                    <a:pt x="1" y="136"/>
                  </a:cubicBezTo>
                  <a:cubicBezTo>
                    <a:pt x="76" y="136"/>
                    <a:pt x="182" y="61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4"/>
            <p:cNvSpPr/>
            <p:nvPr/>
          </p:nvSpPr>
          <p:spPr>
            <a:xfrm>
              <a:off x="6444600" y="3007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4"/>
            <p:cNvSpPr/>
            <p:nvPr/>
          </p:nvSpPr>
          <p:spPr>
            <a:xfrm>
              <a:off x="6414675" y="2629475"/>
              <a:ext cx="474550" cy="378250"/>
            </a:xfrm>
            <a:custGeom>
              <a:rect b="b" l="l" r="r" t="t"/>
              <a:pathLst>
                <a:path extrusionOk="0" h="15130" w="18982">
                  <a:moveTo>
                    <a:pt x="16817" y="1158"/>
                  </a:moveTo>
                  <a:lnTo>
                    <a:pt x="16817" y="1158"/>
                  </a:lnTo>
                  <a:cubicBezTo>
                    <a:pt x="16811" y="1161"/>
                    <a:pt x="16804" y="1164"/>
                    <a:pt x="16798" y="1168"/>
                  </a:cubicBezTo>
                  <a:cubicBezTo>
                    <a:pt x="16805" y="1165"/>
                    <a:pt x="16811" y="1162"/>
                    <a:pt x="16817" y="1158"/>
                  </a:cubicBezTo>
                  <a:close/>
                  <a:moveTo>
                    <a:pt x="14016" y="5589"/>
                  </a:moveTo>
                  <a:cubicBezTo>
                    <a:pt x="14013" y="5591"/>
                    <a:pt x="14011" y="5593"/>
                    <a:pt x="14009" y="5595"/>
                  </a:cubicBezTo>
                  <a:cubicBezTo>
                    <a:pt x="14012" y="5595"/>
                    <a:pt x="14014" y="5593"/>
                    <a:pt x="14016" y="5589"/>
                  </a:cubicBezTo>
                  <a:close/>
                  <a:moveTo>
                    <a:pt x="11082" y="8051"/>
                  </a:moveTo>
                  <a:cubicBezTo>
                    <a:pt x="11076" y="8054"/>
                    <a:pt x="11070" y="8057"/>
                    <a:pt x="11064" y="8060"/>
                  </a:cubicBezTo>
                  <a:lnTo>
                    <a:pt x="11064" y="8060"/>
                  </a:lnTo>
                  <a:cubicBezTo>
                    <a:pt x="11072" y="8058"/>
                    <a:pt x="11079" y="8054"/>
                    <a:pt x="11082" y="8051"/>
                  </a:cubicBezTo>
                  <a:close/>
                  <a:moveTo>
                    <a:pt x="18602" y="0"/>
                  </a:moveTo>
                  <a:cubicBezTo>
                    <a:pt x="18571" y="0"/>
                    <a:pt x="18435" y="77"/>
                    <a:pt x="18389" y="137"/>
                  </a:cubicBezTo>
                  <a:lnTo>
                    <a:pt x="18405" y="182"/>
                  </a:lnTo>
                  <a:cubicBezTo>
                    <a:pt x="18347" y="234"/>
                    <a:pt x="18330" y="241"/>
                    <a:pt x="18318" y="241"/>
                  </a:cubicBezTo>
                  <a:cubicBezTo>
                    <a:pt x="18313" y="241"/>
                    <a:pt x="18309" y="240"/>
                    <a:pt x="18303" y="240"/>
                  </a:cubicBezTo>
                  <a:cubicBezTo>
                    <a:pt x="18289" y="240"/>
                    <a:pt x="18267" y="247"/>
                    <a:pt x="18207" y="289"/>
                  </a:cubicBezTo>
                  <a:cubicBezTo>
                    <a:pt x="18177" y="259"/>
                    <a:pt x="18298" y="152"/>
                    <a:pt x="18420" y="61"/>
                  </a:cubicBezTo>
                  <a:lnTo>
                    <a:pt x="18420" y="61"/>
                  </a:lnTo>
                  <a:cubicBezTo>
                    <a:pt x="18314" y="137"/>
                    <a:pt x="18177" y="182"/>
                    <a:pt x="18163" y="259"/>
                  </a:cubicBezTo>
                  <a:cubicBezTo>
                    <a:pt x="18140" y="272"/>
                    <a:pt x="18126" y="276"/>
                    <a:pt x="18117" y="276"/>
                  </a:cubicBezTo>
                  <a:cubicBezTo>
                    <a:pt x="18095" y="276"/>
                    <a:pt x="18103" y="248"/>
                    <a:pt x="18077" y="248"/>
                  </a:cubicBezTo>
                  <a:cubicBezTo>
                    <a:pt x="18065" y="248"/>
                    <a:pt x="18045" y="254"/>
                    <a:pt x="18011" y="273"/>
                  </a:cubicBezTo>
                  <a:cubicBezTo>
                    <a:pt x="17935" y="349"/>
                    <a:pt x="17859" y="471"/>
                    <a:pt x="17738" y="516"/>
                  </a:cubicBezTo>
                  <a:lnTo>
                    <a:pt x="17738" y="501"/>
                  </a:lnTo>
                  <a:cubicBezTo>
                    <a:pt x="17465" y="637"/>
                    <a:pt x="17405" y="819"/>
                    <a:pt x="17162" y="940"/>
                  </a:cubicBezTo>
                  <a:lnTo>
                    <a:pt x="17177" y="910"/>
                  </a:lnTo>
                  <a:lnTo>
                    <a:pt x="17177" y="910"/>
                  </a:lnTo>
                  <a:cubicBezTo>
                    <a:pt x="17089" y="939"/>
                    <a:pt x="16961" y="1079"/>
                    <a:pt x="16817" y="1158"/>
                  </a:cubicBezTo>
                  <a:lnTo>
                    <a:pt x="16817" y="1158"/>
                  </a:lnTo>
                  <a:cubicBezTo>
                    <a:pt x="16826" y="1155"/>
                    <a:pt x="16835" y="1153"/>
                    <a:pt x="16842" y="1153"/>
                  </a:cubicBezTo>
                  <a:cubicBezTo>
                    <a:pt x="16867" y="1153"/>
                    <a:pt x="16873" y="1173"/>
                    <a:pt x="16813" y="1213"/>
                  </a:cubicBezTo>
                  <a:cubicBezTo>
                    <a:pt x="16647" y="1304"/>
                    <a:pt x="16556" y="1411"/>
                    <a:pt x="16404" y="1456"/>
                  </a:cubicBezTo>
                  <a:lnTo>
                    <a:pt x="16328" y="1577"/>
                  </a:lnTo>
                  <a:cubicBezTo>
                    <a:pt x="15767" y="1971"/>
                    <a:pt x="13599" y="3608"/>
                    <a:pt x="13069" y="4033"/>
                  </a:cubicBezTo>
                  <a:lnTo>
                    <a:pt x="13083" y="4018"/>
                  </a:lnTo>
                  <a:lnTo>
                    <a:pt x="13083" y="4018"/>
                  </a:lnTo>
                  <a:cubicBezTo>
                    <a:pt x="12265" y="4669"/>
                    <a:pt x="10537" y="5959"/>
                    <a:pt x="9718" y="6656"/>
                  </a:cubicBezTo>
                  <a:cubicBezTo>
                    <a:pt x="9552" y="6717"/>
                    <a:pt x="9370" y="6868"/>
                    <a:pt x="9233" y="6959"/>
                  </a:cubicBezTo>
                  <a:cubicBezTo>
                    <a:pt x="9259" y="6946"/>
                    <a:pt x="9277" y="6940"/>
                    <a:pt x="9287" y="6940"/>
                  </a:cubicBezTo>
                  <a:cubicBezTo>
                    <a:pt x="9311" y="6940"/>
                    <a:pt x="9291" y="6972"/>
                    <a:pt x="9249" y="7004"/>
                  </a:cubicBezTo>
                  <a:cubicBezTo>
                    <a:pt x="8824" y="7323"/>
                    <a:pt x="9233" y="7050"/>
                    <a:pt x="8824" y="7384"/>
                  </a:cubicBezTo>
                  <a:cubicBezTo>
                    <a:pt x="8353" y="7792"/>
                    <a:pt x="6429" y="9157"/>
                    <a:pt x="5974" y="9460"/>
                  </a:cubicBezTo>
                  <a:cubicBezTo>
                    <a:pt x="5776" y="9688"/>
                    <a:pt x="5443" y="9854"/>
                    <a:pt x="5246" y="10066"/>
                  </a:cubicBezTo>
                  <a:lnTo>
                    <a:pt x="5246" y="10066"/>
                  </a:lnTo>
                  <a:lnTo>
                    <a:pt x="5261" y="10036"/>
                  </a:lnTo>
                  <a:lnTo>
                    <a:pt x="5261" y="10036"/>
                  </a:lnTo>
                  <a:cubicBezTo>
                    <a:pt x="5140" y="10143"/>
                    <a:pt x="4715" y="10446"/>
                    <a:pt x="4291" y="10733"/>
                  </a:cubicBezTo>
                  <a:cubicBezTo>
                    <a:pt x="3866" y="11022"/>
                    <a:pt x="3427" y="11325"/>
                    <a:pt x="3290" y="11431"/>
                  </a:cubicBezTo>
                  <a:lnTo>
                    <a:pt x="3336" y="11416"/>
                  </a:lnTo>
                  <a:lnTo>
                    <a:pt x="3336" y="11416"/>
                  </a:lnTo>
                  <a:cubicBezTo>
                    <a:pt x="3094" y="11628"/>
                    <a:pt x="3094" y="11537"/>
                    <a:pt x="2881" y="11659"/>
                  </a:cubicBezTo>
                  <a:cubicBezTo>
                    <a:pt x="2942" y="11704"/>
                    <a:pt x="2744" y="11886"/>
                    <a:pt x="2669" y="11962"/>
                  </a:cubicBezTo>
                  <a:lnTo>
                    <a:pt x="2669" y="11946"/>
                  </a:lnTo>
                  <a:cubicBezTo>
                    <a:pt x="2548" y="12037"/>
                    <a:pt x="2289" y="12295"/>
                    <a:pt x="2093" y="12447"/>
                  </a:cubicBezTo>
                  <a:lnTo>
                    <a:pt x="2077" y="12401"/>
                  </a:lnTo>
                  <a:cubicBezTo>
                    <a:pt x="1926" y="12568"/>
                    <a:pt x="1592" y="12781"/>
                    <a:pt x="1471" y="12872"/>
                  </a:cubicBezTo>
                  <a:cubicBezTo>
                    <a:pt x="1168" y="13053"/>
                    <a:pt x="683" y="13296"/>
                    <a:pt x="334" y="13614"/>
                  </a:cubicBezTo>
                  <a:lnTo>
                    <a:pt x="31" y="13674"/>
                  </a:lnTo>
                  <a:lnTo>
                    <a:pt x="1" y="13721"/>
                  </a:lnTo>
                  <a:cubicBezTo>
                    <a:pt x="1" y="13721"/>
                    <a:pt x="357" y="15104"/>
                    <a:pt x="1001" y="15104"/>
                  </a:cubicBezTo>
                  <a:cubicBezTo>
                    <a:pt x="1021" y="15104"/>
                    <a:pt x="1042" y="15102"/>
                    <a:pt x="1062" y="15099"/>
                  </a:cubicBezTo>
                  <a:lnTo>
                    <a:pt x="1077" y="15130"/>
                  </a:lnTo>
                  <a:lnTo>
                    <a:pt x="1168" y="15055"/>
                  </a:lnTo>
                  <a:cubicBezTo>
                    <a:pt x="1283" y="15003"/>
                    <a:pt x="1323" y="14941"/>
                    <a:pt x="1341" y="14941"/>
                  </a:cubicBezTo>
                  <a:cubicBezTo>
                    <a:pt x="1345" y="14941"/>
                    <a:pt x="1347" y="14943"/>
                    <a:pt x="1350" y="14948"/>
                  </a:cubicBezTo>
                  <a:lnTo>
                    <a:pt x="1183" y="15069"/>
                  </a:lnTo>
                  <a:cubicBezTo>
                    <a:pt x="1220" y="15046"/>
                    <a:pt x="1239" y="15037"/>
                    <a:pt x="1246" y="15037"/>
                  </a:cubicBezTo>
                  <a:cubicBezTo>
                    <a:pt x="1262" y="15037"/>
                    <a:pt x="1219" y="15083"/>
                    <a:pt x="1198" y="15115"/>
                  </a:cubicBezTo>
                  <a:cubicBezTo>
                    <a:pt x="1259" y="15085"/>
                    <a:pt x="1305" y="15055"/>
                    <a:pt x="1350" y="15039"/>
                  </a:cubicBezTo>
                  <a:cubicBezTo>
                    <a:pt x="1355" y="15029"/>
                    <a:pt x="1353" y="15025"/>
                    <a:pt x="1348" y="15025"/>
                  </a:cubicBezTo>
                  <a:cubicBezTo>
                    <a:pt x="1338" y="15025"/>
                    <a:pt x="1314" y="15039"/>
                    <a:pt x="1305" y="15039"/>
                  </a:cubicBezTo>
                  <a:cubicBezTo>
                    <a:pt x="1365" y="14978"/>
                    <a:pt x="1426" y="14887"/>
                    <a:pt x="1517" y="14842"/>
                  </a:cubicBezTo>
                  <a:cubicBezTo>
                    <a:pt x="1550" y="14824"/>
                    <a:pt x="1569" y="14818"/>
                    <a:pt x="1582" y="14818"/>
                  </a:cubicBezTo>
                  <a:cubicBezTo>
                    <a:pt x="1606" y="14818"/>
                    <a:pt x="1608" y="14839"/>
                    <a:pt x="1629" y="14839"/>
                  </a:cubicBezTo>
                  <a:cubicBezTo>
                    <a:pt x="1643" y="14839"/>
                    <a:pt x="1667" y="14829"/>
                    <a:pt x="1713" y="14796"/>
                  </a:cubicBezTo>
                  <a:cubicBezTo>
                    <a:pt x="2502" y="14297"/>
                    <a:pt x="3275" y="13811"/>
                    <a:pt x="4048" y="13266"/>
                  </a:cubicBezTo>
                  <a:cubicBezTo>
                    <a:pt x="4078" y="13266"/>
                    <a:pt x="4064" y="13280"/>
                    <a:pt x="4048" y="13296"/>
                  </a:cubicBezTo>
                  <a:cubicBezTo>
                    <a:pt x="4260" y="13129"/>
                    <a:pt x="4473" y="12977"/>
                    <a:pt x="4685" y="12825"/>
                  </a:cubicBezTo>
                  <a:cubicBezTo>
                    <a:pt x="4714" y="12811"/>
                    <a:pt x="4737" y="12807"/>
                    <a:pt x="4756" y="12807"/>
                  </a:cubicBezTo>
                  <a:cubicBezTo>
                    <a:pt x="4775" y="12807"/>
                    <a:pt x="4791" y="12811"/>
                    <a:pt x="4806" y="12811"/>
                  </a:cubicBezTo>
                  <a:cubicBezTo>
                    <a:pt x="4776" y="12811"/>
                    <a:pt x="5079" y="12599"/>
                    <a:pt x="5368" y="12386"/>
                  </a:cubicBezTo>
                  <a:cubicBezTo>
                    <a:pt x="5519" y="12280"/>
                    <a:pt x="5671" y="12158"/>
                    <a:pt x="5776" y="12083"/>
                  </a:cubicBezTo>
                  <a:cubicBezTo>
                    <a:pt x="5898" y="11992"/>
                    <a:pt x="5974" y="11932"/>
                    <a:pt x="5974" y="11932"/>
                  </a:cubicBezTo>
                  <a:lnTo>
                    <a:pt x="5958" y="11871"/>
                  </a:lnTo>
                  <a:cubicBezTo>
                    <a:pt x="6042" y="11805"/>
                    <a:pt x="6077" y="11793"/>
                    <a:pt x="6099" y="11793"/>
                  </a:cubicBezTo>
                  <a:cubicBezTo>
                    <a:pt x="6111" y="11793"/>
                    <a:pt x="6120" y="11796"/>
                    <a:pt x="6132" y="11796"/>
                  </a:cubicBezTo>
                  <a:cubicBezTo>
                    <a:pt x="6153" y="11796"/>
                    <a:pt x="6184" y="11785"/>
                    <a:pt x="6261" y="11719"/>
                  </a:cubicBezTo>
                  <a:cubicBezTo>
                    <a:pt x="6277" y="11568"/>
                    <a:pt x="6611" y="11477"/>
                    <a:pt x="6656" y="11370"/>
                  </a:cubicBezTo>
                  <a:cubicBezTo>
                    <a:pt x="6656" y="11372"/>
                    <a:pt x="6657" y="11372"/>
                    <a:pt x="6658" y="11372"/>
                  </a:cubicBezTo>
                  <a:cubicBezTo>
                    <a:pt x="6672" y="11372"/>
                    <a:pt x="6733" y="11333"/>
                    <a:pt x="6763" y="11333"/>
                  </a:cubicBezTo>
                  <a:cubicBezTo>
                    <a:pt x="6769" y="11333"/>
                    <a:pt x="6774" y="11335"/>
                    <a:pt x="6777" y="11340"/>
                  </a:cubicBezTo>
                  <a:cubicBezTo>
                    <a:pt x="6777" y="11265"/>
                    <a:pt x="6868" y="11249"/>
                    <a:pt x="6928" y="11188"/>
                  </a:cubicBezTo>
                  <a:cubicBezTo>
                    <a:pt x="6934" y="11178"/>
                    <a:pt x="6932" y="11175"/>
                    <a:pt x="6926" y="11175"/>
                  </a:cubicBezTo>
                  <a:cubicBezTo>
                    <a:pt x="6915" y="11175"/>
                    <a:pt x="6888" y="11188"/>
                    <a:pt x="6868" y="11188"/>
                  </a:cubicBezTo>
                  <a:lnTo>
                    <a:pt x="7005" y="11067"/>
                  </a:lnTo>
                  <a:cubicBezTo>
                    <a:pt x="7031" y="11056"/>
                    <a:pt x="7052" y="11051"/>
                    <a:pt x="7066" y="11051"/>
                  </a:cubicBezTo>
                  <a:cubicBezTo>
                    <a:pt x="7090" y="11051"/>
                    <a:pt x="7089" y="11068"/>
                    <a:pt x="7050" y="11097"/>
                  </a:cubicBezTo>
                  <a:cubicBezTo>
                    <a:pt x="7444" y="10840"/>
                    <a:pt x="9324" y="9506"/>
                    <a:pt x="9718" y="9173"/>
                  </a:cubicBezTo>
                  <a:lnTo>
                    <a:pt x="9718" y="9173"/>
                  </a:lnTo>
                  <a:cubicBezTo>
                    <a:pt x="9648" y="9186"/>
                    <a:pt x="9550" y="9280"/>
                    <a:pt x="9464" y="9280"/>
                  </a:cubicBezTo>
                  <a:cubicBezTo>
                    <a:pt x="9458" y="9280"/>
                    <a:pt x="9451" y="9279"/>
                    <a:pt x="9445" y="9278"/>
                  </a:cubicBezTo>
                  <a:cubicBezTo>
                    <a:pt x="9521" y="9173"/>
                    <a:pt x="9612" y="9173"/>
                    <a:pt x="9627" y="9112"/>
                  </a:cubicBezTo>
                  <a:cubicBezTo>
                    <a:pt x="9637" y="9116"/>
                    <a:pt x="9648" y="9118"/>
                    <a:pt x="9659" y="9118"/>
                  </a:cubicBezTo>
                  <a:cubicBezTo>
                    <a:pt x="9759" y="9118"/>
                    <a:pt x="9889" y="8959"/>
                    <a:pt x="10021" y="8959"/>
                  </a:cubicBezTo>
                  <a:cubicBezTo>
                    <a:pt x="10026" y="8959"/>
                    <a:pt x="10031" y="8960"/>
                    <a:pt x="10037" y="8960"/>
                  </a:cubicBezTo>
                  <a:lnTo>
                    <a:pt x="10021" y="8900"/>
                  </a:lnTo>
                  <a:lnTo>
                    <a:pt x="10097" y="8884"/>
                  </a:lnTo>
                  <a:cubicBezTo>
                    <a:pt x="10552" y="8475"/>
                    <a:pt x="10203" y="8778"/>
                    <a:pt x="10627" y="8475"/>
                  </a:cubicBezTo>
                  <a:cubicBezTo>
                    <a:pt x="10860" y="8285"/>
                    <a:pt x="10926" y="8138"/>
                    <a:pt x="11064" y="8060"/>
                  </a:cubicBezTo>
                  <a:lnTo>
                    <a:pt x="11064" y="8060"/>
                  </a:lnTo>
                  <a:cubicBezTo>
                    <a:pt x="11057" y="8062"/>
                    <a:pt x="11050" y="8064"/>
                    <a:pt x="11043" y="8064"/>
                  </a:cubicBezTo>
                  <a:cubicBezTo>
                    <a:pt x="11027" y="8064"/>
                    <a:pt x="11019" y="8054"/>
                    <a:pt x="11052" y="8020"/>
                  </a:cubicBezTo>
                  <a:cubicBezTo>
                    <a:pt x="11054" y="8023"/>
                    <a:pt x="11057" y="8024"/>
                    <a:pt x="11060" y="8024"/>
                  </a:cubicBezTo>
                  <a:cubicBezTo>
                    <a:pt x="11097" y="8024"/>
                    <a:pt x="11187" y="7883"/>
                    <a:pt x="11255" y="7883"/>
                  </a:cubicBezTo>
                  <a:cubicBezTo>
                    <a:pt x="11258" y="7883"/>
                    <a:pt x="11261" y="7883"/>
                    <a:pt x="11264" y="7883"/>
                  </a:cubicBezTo>
                  <a:cubicBezTo>
                    <a:pt x="11310" y="7823"/>
                    <a:pt x="11523" y="7687"/>
                    <a:pt x="11416" y="7687"/>
                  </a:cubicBezTo>
                  <a:cubicBezTo>
                    <a:pt x="11449" y="7687"/>
                    <a:pt x="11562" y="7623"/>
                    <a:pt x="11587" y="7623"/>
                  </a:cubicBezTo>
                  <a:cubicBezTo>
                    <a:pt x="11596" y="7623"/>
                    <a:pt x="11592" y="7632"/>
                    <a:pt x="11567" y="7657"/>
                  </a:cubicBezTo>
                  <a:cubicBezTo>
                    <a:pt x="11628" y="7610"/>
                    <a:pt x="11689" y="7580"/>
                    <a:pt x="11719" y="7535"/>
                  </a:cubicBezTo>
                  <a:lnTo>
                    <a:pt x="11719" y="7535"/>
                  </a:lnTo>
                  <a:lnTo>
                    <a:pt x="11644" y="7580"/>
                  </a:lnTo>
                  <a:cubicBezTo>
                    <a:pt x="11840" y="7414"/>
                    <a:pt x="11977" y="7384"/>
                    <a:pt x="12068" y="7232"/>
                  </a:cubicBezTo>
                  <a:lnTo>
                    <a:pt x="12068" y="7232"/>
                  </a:lnTo>
                  <a:lnTo>
                    <a:pt x="11977" y="7262"/>
                  </a:lnTo>
                  <a:cubicBezTo>
                    <a:pt x="12082" y="7184"/>
                    <a:pt x="12176" y="7105"/>
                    <a:pt x="12258" y="7105"/>
                  </a:cubicBezTo>
                  <a:cubicBezTo>
                    <a:pt x="12270" y="7105"/>
                    <a:pt x="12283" y="7107"/>
                    <a:pt x="12295" y="7111"/>
                  </a:cubicBezTo>
                  <a:lnTo>
                    <a:pt x="12174" y="7216"/>
                  </a:lnTo>
                  <a:cubicBezTo>
                    <a:pt x="12371" y="7065"/>
                    <a:pt x="12493" y="6959"/>
                    <a:pt x="12644" y="6808"/>
                  </a:cubicBezTo>
                  <a:lnTo>
                    <a:pt x="12644" y="6808"/>
                  </a:lnTo>
                  <a:lnTo>
                    <a:pt x="12584" y="6852"/>
                  </a:lnTo>
                  <a:cubicBezTo>
                    <a:pt x="12750" y="6640"/>
                    <a:pt x="13857" y="5746"/>
                    <a:pt x="13993" y="5534"/>
                  </a:cubicBezTo>
                  <a:lnTo>
                    <a:pt x="13993" y="5534"/>
                  </a:lnTo>
                  <a:lnTo>
                    <a:pt x="13872" y="5549"/>
                  </a:lnTo>
                  <a:lnTo>
                    <a:pt x="14018" y="5389"/>
                  </a:lnTo>
                  <a:lnTo>
                    <a:pt x="14018" y="5389"/>
                  </a:lnTo>
                  <a:cubicBezTo>
                    <a:pt x="14001" y="5421"/>
                    <a:pt x="14029" y="5559"/>
                    <a:pt x="14016" y="5589"/>
                  </a:cubicBezTo>
                  <a:lnTo>
                    <a:pt x="14016" y="5589"/>
                  </a:lnTo>
                  <a:cubicBezTo>
                    <a:pt x="14397" y="5274"/>
                    <a:pt x="16269" y="3865"/>
                    <a:pt x="16631" y="3654"/>
                  </a:cubicBezTo>
                  <a:cubicBezTo>
                    <a:pt x="16664" y="3638"/>
                    <a:pt x="16686" y="3631"/>
                    <a:pt x="16701" y="3631"/>
                  </a:cubicBezTo>
                  <a:cubicBezTo>
                    <a:pt x="16753" y="3631"/>
                    <a:pt x="16707" y="3715"/>
                    <a:pt x="16707" y="3715"/>
                  </a:cubicBezTo>
                  <a:cubicBezTo>
                    <a:pt x="16859" y="3578"/>
                    <a:pt x="16738" y="3624"/>
                    <a:pt x="16889" y="3517"/>
                  </a:cubicBezTo>
                  <a:cubicBezTo>
                    <a:pt x="16894" y="3516"/>
                    <a:pt x="16898" y="3515"/>
                    <a:pt x="16901" y="3515"/>
                  </a:cubicBezTo>
                  <a:cubicBezTo>
                    <a:pt x="16928" y="3515"/>
                    <a:pt x="16902" y="3565"/>
                    <a:pt x="16889" y="3578"/>
                  </a:cubicBezTo>
                  <a:cubicBezTo>
                    <a:pt x="16950" y="3533"/>
                    <a:pt x="17010" y="3503"/>
                    <a:pt x="17010" y="3487"/>
                  </a:cubicBezTo>
                  <a:lnTo>
                    <a:pt x="17010" y="3487"/>
                  </a:lnTo>
                  <a:cubicBezTo>
                    <a:pt x="16995" y="3492"/>
                    <a:pt x="16982" y="3494"/>
                    <a:pt x="16971" y="3494"/>
                  </a:cubicBezTo>
                  <a:cubicBezTo>
                    <a:pt x="16913" y="3494"/>
                    <a:pt x="16896" y="3442"/>
                    <a:pt x="16859" y="3442"/>
                  </a:cubicBezTo>
                  <a:lnTo>
                    <a:pt x="17041" y="3305"/>
                  </a:lnTo>
                  <a:lnTo>
                    <a:pt x="17055" y="3351"/>
                  </a:lnTo>
                  <a:cubicBezTo>
                    <a:pt x="17101" y="3321"/>
                    <a:pt x="17086" y="3184"/>
                    <a:pt x="17283" y="3062"/>
                  </a:cubicBezTo>
                  <a:cubicBezTo>
                    <a:pt x="17601" y="2866"/>
                    <a:pt x="17920" y="2608"/>
                    <a:pt x="18238" y="2395"/>
                  </a:cubicBezTo>
                  <a:lnTo>
                    <a:pt x="18238" y="2395"/>
                  </a:lnTo>
                  <a:cubicBezTo>
                    <a:pt x="18238" y="2426"/>
                    <a:pt x="18193" y="2486"/>
                    <a:pt x="18132" y="2547"/>
                  </a:cubicBezTo>
                  <a:cubicBezTo>
                    <a:pt x="18173" y="2519"/>
                    <a:pt x="18215" y="2466"/>
                    <a:pt x="18269" y="2457"/>
                  </a:cubicBezTo>
                  <a:lnTo>
                    <a:pt x="18269" y="2457"/>
                  </a:lnTo>
                  <a:cubicBezTo>
                    <a:pt x="18269" y="2457"/>
                    <a:pt x="18269" y="2457"/>
                    <a:pt x="18269" y="2457"/>
                  </a:cubicBezTo>
                  <a:cubicBezTo>
                    <a:pt x="18273" y="2457"/>
                    <a:pt x="18278" y="2457"/>
                    <a:pt x="18284" y="2456"/>
                  </a:cubicBezTo>
                  <a:cubicBezTo>
                    <a:pt x="18279" y="2456"/>
                    <a:pt x="18274" y="2457"/>
                    <a:pt x="18269" y="2457"/>
                  </a:cubicBezTo>
                  <a:lnTo>
                    <a:pt x="18269" y="2457"/>
                  </a:lnTo>
                  <a:cubicBezTo>
                    <a:pt x="18208" y="2457"/>
                    <a:pt x="18349" y="2361"/>
                    <a:pt x="18329" y="2361"/>
                  </a:cubicBezTo>
                  <a:lnTo>
                    <a:pt x="18329" y="2361"/>
                  </a:lnTo>
                  <a:cubicBezTo>
                    <a:pt x="18326" y="2361"/>
                    <a:pt x="18322" y="2362"/>
                    <a:pt x="18314" y="2365"/>
                  </a:cubicBezTo>
                  <a:cubicBezTo>
                    <a:pt x="18480" y="2108"/>
                    <a:pt x="18830" y="1987"/>
                    <a:pt x="18981" y="1789"/>
                  </a:cubicBezTo>
                  <a:cubicBezTo>
                    <a:pt x="18951" y="1698"/>
                    <a:pt x="18511" y="182"/>
                    <a:pt x="18450" y="91"/>
                  </a:cubicBezTo>
                  <a:cubicBezTo>
                    <a:pt x="18511" y="46"/>
                    <a:pt x="18571" y="16"/>
                    <a:pt x="18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4"/>
            <p:cNvSpPr/>
            <p:nvPr/>
          </p:nvSpPr>
          <p:spPr>
            <a:xfrm>
              <a:off x="6516250" y="3065700"/>
              <a:ext cx="7225" cy="4200"/>
            </a:xfrm>
            <a:custGeom>
              <a:rect b="b" l="l" r="r" t="t"/>
              <a:pathLst>
                <a:path extrusionOk="0" h="168" w="289">
                  <a:moveTo>
                    <a:pt x="288" y="1"/>
                  </a:moveTo>
                  <a:lnTo>
                    <a:pt x="288" y="1"/>
                  </a:lnTo>
                  <a:cubicBezTo>
                    <a:pt x="183" y="31"/>
                    <a:pt x="106" y="76"/>
                    <a:pt x="1" y="167"/>
                  </a:cubicBezTo>
                  <a:cubicBezTo>
                    <a:pt x="92" y="152"/>
                    <a:pt x="197" y="76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4"/>
            <p:cNvSpPr/>
            <p:nvPr/>
          </p:nvSpPr>
          <p:spPr>
            <a:xfrm>
              <a:off x="6523450" y="3065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4"/>
            <p:cNvSpPr/>
            <p:nvPr/>
          </p:nvSpPr>
          <p:spPr>
            <a:xfrm>
              <a:off x="6488575" y="2667000"/>
              <a:ext cx="472650" cy="399500"/>
            </a:xfrm>
            <a:custGeom>
              <a:rect b="b" l="l" r="r" t="t"/>
              <a:pathLst>
                <a:path extrusionOk="0" h="15980" w="18906">
                  <a:moveTo>
                    <a:pt x="16663" y="1243"/>
                  </a:moveTo>
                  <a:lnTo>
                    <a:pt x="16663" y="1243"/>
                  </a:lnTo>
                  <a:cubicBezTo>
                    <a:pt x="16663" y="1243"/>
                    <a:pt x="16662" y="1244"/>
                    <a:pt x="16662" y="1244"/>
                  </a:cubicBezTo>
                  <a:cubicBezTo>
                    <a:pt x="16662" y="1244"/>
                    <a:pt x="16663" y="1243"/>
                    <a:pt x="16663" y="1243"/>
                  </a:cubicBezTo>
                  <a:close/>
                  <a:moveTo>
                    <a:pt x="13940" y="5801"/>
                  </a:moveTo>
                  <a:cubicBezTo>
                    <a:pt x="13938" y="5803"/>
                    <a:pt x="13935" y="5805"/>
                    <a:pt x="13933" y="5806"/>
                  </a:cubicBezTo>
                  <a:cubicBezTo>
                    <a:pt x="13936" y="5806"/>
                    <a:pt x="13938" y="5804"/>
                    <a:pt x="13940" y="5801"/>
                  </a:cubicBezTo>
                  <a:close/>
                  <a:moveTo>
                    <a:pt x="10976" y="8323"/>
                  </a:moveTo>
                  <a:cubicBezTo>
                    <a:pt x="10974" y="8324"/>
                    <a:pt x="10972" y="8325"/>
                    <a:pt x="10970" y="8326"/>
                  </a:cubicBezTo>
                  <a:lnTo>
                    <a:pt x="10970" y="8326"/>
                  </a:lnTo>
                  <a:cubicBezTo>
                    <a:pt x="10972" y="8325"/>
                    <a:pt x="10974" y="8324"/>
                    <a:pt x="10976" y="8323"/>
                  </a:cubicBezTo>
                  <a:close/>
                  <a:moveTo>
                    <a:pt x="4074" y="13861"/>
                  </a:moveTo>
                  <a:cubicBezTo>
                    <a:pt x="4070" y="13865"/>
                    <a:pt x="4067" y="13868"/>
                    <a:pt x="4063" y="13871"/>
                  </a:cubicBezTo>
                  <a:cubicBezTo>
                    <a:pt x="4067" y="13868"/>
                    <a:pt x="4071" y="13865"/>
                    <a:pt x="4074" y="13861"/>
                  </a:cubicBezTo>
                  <a:close/>
                  <a:moveTo>
                    <a:pt x="18421" y="1"/>
                  </a:moveTo>
                  <a:cubicBezTo>
                    <a:pt x="18390" y="1"/>
                    <a:pt x="18269" y="76"/>
                    <a:pt x="18208" y="136"/>
                  </a:cubicBezTo>
                  <a:lnTo>
                    <a:pt x="18239" y="197"/>
                  </a:lnTo>
                  <a:cubicBezTo>
                    <a:pt x="18180" y="256"/>
                    <a:pt x="18160" y="264"/>
                    <a:pt x="18147" y="264"/>
                  </a:cubicBezTo>
                  <a:cubicBezTo>
                    <a:pt x="18141" y="264"/>
                    <a:pt x="18136" y="263"/>
                    <a:pt x="18130" y="263"/>
                  </a:cubicBezTo>
                  <a:cubicBezTo>
                    <a:pt x="18116" y="263"/>
                    <a:pt x="18095" y="270"/>
                    <a:pt x="18041" y="318"/>
                  </a:cubicBezTo>
                  <a:cubicBezTo>
                    <a:pt x="18011" y="274"/>
                    <a:pt x="18132" y="167"/>
                    <a:pt x="18239" y="76"/>
                  </a:cubicBezTo>
                  <a:lnTo>
                    <a:pt x="18239" y="76"/>
                  </a:lnTo>
                  <a:cubicBezTo>
                    <a:pt x="18132" y="152"/>
                    <a:pt x="18011" y="213"/>
                    <a:pt x="17996" y="274"/>
                  </a:cubicBezTo>
                  <a:cubicBezTo>
                    <a:pt x="17970" y="288"/>
                    <a:pt x="17956" y="293"/>
                    <a:pt x="17947" y="293"/>
                  </a:cubicBezTo>
                  <a:cubicBezTo>
                    <a:pt x="17930" y="293"/>
                    <a:pt x="17934" y="275"/>
                    <a:pt x="17916" y="275"/>
                  </a:cubicBezTo>
                  <a:cubicBezTo>
                    <a:pt x="17904" y="275"/>
                    <a:pt x="17884" y="282"/>
                    <a:pt x="17844" y="304"/>
                  </a:cubicBezTo>
                  <a:cubicBezTo>
                    <a:pt x="17768" y="379"/>
                    <a:pt x="17693" y="500"/>
                    <a:pt x="17572" y="546"/>
                  </a:cubicBezTo>
                  <a:cubicBezTo>
                    <a:pt x="17313" y="682"/>
                    <a:pt x="17253" y="880"/>
                    <a:pt x="17010" y="1016"/>
                  </a:cubicBezTo>
                  <a:lnTo>
                    <a:pt x="17026" y="985"/>
                  </a:lnTo>
                  <a:lnTo>
                    <a:pt x="17026" y="985"/>
                  </a:lnTo>
                  <a:cubicBezTo>
                    <a:pt x="16935" y="1016"/>
                    <a:pt x="16814" y="1166"/>
                    <a:pt x="16663" y="1243"/>
                  </a:cubicBezTo>
                  <a:lnTo>
                    <a:pt x="16663" y="1243"/>
                  </a:lnTo>
                  <a:cubicBezTo>
                    <a:pt x="16673" y="1238"/>
                    <a:pt x="16686" y="1235"/>
                    <a:pt x="16697" y="1235"/>
                  </a:cubicBezTo>
                  <a:cubicBezTo>
                    <a:pt x="16718" y="1235"/>
                    <a:pt x="16727" y="1248"/>
                    <a:pt x="16677" y="1289"/>
                  </a:cubicBezTo>
                  <a:cubicBezTo>
                    <a:pt x="16495" y="1395"/>
                    <a:pt x="16419" y="1501"/>
                    <a:pt x="16282" y="1561"/>
                  </a:cubicBezTo>
                  <a:lnTo>
                    <a:pt x="16191" y="1683"/>
                  </a:lnTo>
                  <a:cubicBezTo>
                    <a:pt x="15646" y="2093"/>
                    <a:pt x="13539" y="3835"/>
                    <a:pt x="12977" y="4260"/>
                  </a:cubicBezTo>
                  <a:lnTo>
                    <a:pt x="12993" y="4230"/>
                  </a:lnTo>
                  <a:lnTo>
                    <a:pt x="12993" y="4230"/>
                  </a:lnTo>
                  <a:cubicBezTo>
                    <a:pt x="12159" y="4897"/>
                    <a:pt x="10416" y="6216"/>
                    <a:pt x="9582" y="6928"/>
                  </a:cubicBezTo>
                  <a:cubicBezTo>
                    <a:pt x="9415" y="7005"/>
                    <a:pt x="9234" y="7156"/>
                    <a:pt x="9097" y="7247"/>
                  </a:cubicBezTo>
                  <a:cubicBezTo>
                    <a:pt x="9123" y="7234"/>
                    <a:pt x="9141" y="7228"/>
                    <a:pt x="9151" y="7228"/>
                  </a:cubicBezTo>
                  <a:cubicBezTo>
                    <a:pt x="9175" y="7228"/>
                    <a:pt x="9155" y="7260"/>
                    <a:pt x="9112" y="7292"/>
                  </a:cubicBezTo>
                  <a:cubicBezTo>
                    <a:pt x="8688" y="7625"/>
                    <a:pt x="9097" y="7338"/>
                    <a:pt x="8688" y="7702"/>
                  </a:cubicBezTo>
                  <a:cubicBezTo>
                    <a:pt x="8203" y="8126"/>
                    <a:pt x="6277" y="9566"/>
                    <a:pt x="5807" y="9885"/>
                  </a:cubicBezTo>
                  <a:cubicBezTo>
                    <a:pt x="5610" y="10127"/>
                    <a:pt x="5276" y="10309"/>
                    <a:pt x="5080" y="10522"/>
                  </a:cubicBezTo>
                  <a:lnTo>
                    <a:pt x="5094" y="10491"/>
                  </a:lnTo>
                  <a:lnTo>
                    <a:pt x="5094" y="10491"/>
                  </a:lnTo>
                  <a:cubicBezTo>
                    <a:pt x="4973" y="10613"/>
                    <a:pt x="4549" y="10916"/>
                    <a:pt x="4140" y="11249"/>
                  </a:cubicBezTo>
                  <a:cubicBezTo>
                    <a:pt x="3715" y="11597"/>
                    <a:pt x="3291" y="11931"/>
                    <a:pt x="3154" y="12068"/>
                  </a:cubicBezTo>
                  <a:lnTo>
                    <a:pt x="3200" y="12038"/>
                  </a:lnTo>
                  <a:lnTo>
                    <a:pt x="3200" y="12038"/>
                  </a:lnTo>
                  <a:cubicBezTo>
                    <a:pt x="2988" y="12280"/>
                    <a:pt x="2972" y="12189"/>
                    <a:pt x="2760" y="12341"/>
                  </a:cubicBezTo>
                  <a:cubicBezTo>
                    <a:pt x="2836" y="12371"/>
                    <a:pt x="2654" y="12583"/>
                    <a:pt x="2578" y="12659"/>
                  </a:cubicBezTo>
                  <a:lnTo>
                    <a:pt x="2563" y="12644"/>
                  </a:lnTo>
                  <a:cubicBezTo>
                    <a:pt x="2456" y="12750"/>
                    <a:pt x="2230" y="13038"/>
                    <a:pt x="2032" y="13220"/>
                  </a:cubicBezTo>
                  <a:lnTo>
                    <a:pt x="2017" y="13174"/>
                  </a:lnTo>
                  <a:cubicBezTo>
                    <a:pt x="1866" y="13356"/>
                    <a:pt x="1547" y="13598"/>
                    <a:pt x="1426" y="13705"/>
                  </a:cubicBezTo>
                  <a:cubicBezTo>
                    <a:pt x="1138" y="13917"/>
                    <a:pt x="668" y="14221"/>
                    <a:pt x="334" y="14569"/>
                  </a:cubicBezTo>
                  <a:lnTo>
                    <a:pt x="16" y="14690"/>
                  </a:lnTo>
                  <a:lnTo>
                    <a:pt x="1" y="14720"/>
                  </a:lnTo>
                  <a:cubicBezTo>
                    <a:pt x="1" y="14720"/>
                    <a:pt x="495" y="15949"/>
                    <a:pt x="1120" y="15949"/>
                  </a:cubicBezTo>
                  <a:cubicBezTo>
                    <a:pt x="1161" y="15949"/>
                    <a:pt x="1202" y="15944"/>
                    <a:pt x="1244" y="15933"/>
                  </a:cubicBezTo>
                  <a:lnTo>
                    <a:pt x="1274" y="15979"/>
                  </a:lnTo>
                  <a:lnTo>
                    <a:pt x="1365" y="15888"/>
                  </a:lnTo>
                  <a:cubicBezTo>
                    <a:pt x="1467" y="15824"/>
                    <a:pt x="1495" y="15760"/>
                    <a:pt x="1519" y="15760"/>
                  </a:cubicBezTo>
                  <a:cubicBezTo>
                    <a:pt x="1523" y="15760"/>
                    <a:pt x="1528" y="15762"/>
                    <a:pt x="1532" y="15767"/>
                  </a:cubicBezTo>
                  <a:lnTo>
                    <a:pt x="1365" y="15903"/>
                  </a:lnTo>
                  <a:cubicBezTo>
                    <a:pt x="1405" y="15873"/>
                    <a:pt x="1425" y="15861"/>
                    <a:pt x="1433" y="15861"/>
                  </a:cubicBezTo>
                  <a:cubicBezTo>
                    <a:pt x="1449" y="15861"/>
                    <a:pt x="1415" y="15908"/>
                    <a:pt x="1395" y="15949"/>
                  </a:cubicBezTo>
                  <a:cubicBezTo>
                    <a:pt x="1456" y="15919"/>
                    <a:pt x="1502" y="15872"/>
                    <a:pt x="1547" y="15858"/>
                  </a:cubicBezTo>
                  <a:cubicBezTo>
                    <a:pt x="1552" y="15848"/>
                    <a:pt x="1550" y="15844"/>
                    <a:pt x="1545" y="15844"/>
                  </a:cubicBezTo>
                  <a:cubicBezTo>
                    <a:pt x="1534" y="15844"/>
                    <a:pt x="1506" y="15858"/>
                    <a:pt x="1486" y="15858"/>
                  </a:cubicBezTo>
                  <a:cubicBezTo>
                    <a:pt x="1547" y="15797"/>
                    <a:pt x="1607" y="15706"/>
                    <a:pt x="1698" y="15646"/>
                  </a:cubicBezTo>
                  <a:cubicBezTo>
                    <a:pt x="1729" y="15620"/>
                    <a:pt x="1746" y="15612"/>
                    <a:pt x="1757" y="15612"/>
                  </a:cubicBezTo>
                  <a:cubicBezTo>
                    <a:pt x="1774" y="15612"/>
                    <a:pt x="1780" y="15628"/>
                    <a:pt x="1799" y="15628"/>
                  </a:cubicBezTo>
                  <a:cubicBezTo>
                    <a:pt x="1814" y="15628"/>
                    <a:pt x="1838" y="15618"/>
                    <a:pt x="1880" y="15585"/>
                  </a:cubicBezTo>
                  <a:cubicBezTo>
                    <a:pt x="2624" y="15009"/>
                    <a:pt x="3351" y="14447"/>
                    <a:pt x="4063" y="13841"/>
                  </a:cubicBezTo>
                  <a:cubicBezTo>
                    <a:pt x="4087" y="13841"/>
                    <a:pt x="4084" y="13850"/>
                    <a:pt x="4074" y="13861"/>
                  </a:cubicBezTo>
                  <a:lnTo>
                    <a:pt x="4074" y="13861"/>
                  </a:lnTo>
                  <a:cubicBezTo>
                    <a:pt x="4268" y="13670"/>
                    <a:pt x="4476" y="13520"/>
                    <a:pt x="4655" y="13341"/>
                  </a:cubicBezTo>
                  <a:cubicBezTo>
                    <a:pt x="4716" y="13311"/>
                    <a:pt x="4746" y="13311"/>
                    <a:pt x="4777" y="13311"/>
                  </a:cubicBezTo>
                  <a:cubicBezTo>
                    <a:pt x="4730" y="13311"/>
                    <a:pt x="5852" y="12355"/>
                    <a:pt x="5883" y="12355"/>
                  </a:cubicBezTo>
                  <a:lnTo>
                    <a:pt x="5852" y="12295"/>
                  </a:lnTo>
                  <a:cubicBezTo>
                    <a:pt x="5943" y="12222"/>
                    <a:pt x="5981" y="12210"/>
                    <a:pt x="6006" y="12210"/>
                  </a:cubicBezTo>
                  <a:cubicBezTo>
                    <a:pt x="6019" y="12210"/>
                    <a:pt x="6028" y="12213"/>
                    <a:pt x="6040" y="12213"/>
                  </a:cubicBezTo>
                  <a:cubicBezTo>
                    <a:pt x="6062" y="12213"/>
                    <a:pt x="6093" y="12201"/>
                    <a:pt x="6171" y="12129"/>
                  </a:cubicBezTo>
                  <a:cubicBezTo>
                    <a:pt x="6186" y="11992"/>
                    <a:pt x="6519" y="11870"/>
                    <a:pt x="6550" y="11779"/>
                  </a:cubicBezTo>
                  <a:cubicBezTo>
                    <a:pt x="6550" y="11779"/>
                    <a:pt x="6624" y="11727"/>
                    <a:pt x="6657" y="11727"/>
                  </a:cubicBezTo>
                  <a:cubicBezTo>
                    <a:pt x="6663" y="11727"/>
                    <a:pt x="6668" y="11729"/>
                    <a:pt x="6671" y="11734"/>
                  </a:cubicBezTo>
                  <a:cubicBezTo>
                    <a:pt x="6671" y="11658"/>
                    <a:pt x="6762" y="11643"/>
                    <a:pt x="6823" y="11583"/>
                  </a:cubicBezTo>
                  <a:cubicBezTo>
                    <a:pt x="6828" y="11573"/>
                    <a:pt x="6826" y="11569"/>
                    <a:pt x="6821" y="11569"/>
                  </a:cubicBezTo>
                  <a:cubicBezTo>
                    <a:pt x="6809" y="11569"/>
                    <a:pt x="6782" y="11583"/>
                    <a:pt x="6762" y="11583"/>
                  </a:cubicBezTo>
                  <a:lnTo>
                    <a:pt x="6899" y="11446"/>
                  </a:lnTo>
                  <a:cubicBezTo>
                    <a:pt x="6924" y="11436"/>
                    <a:pt x="6944" y="11431"/>
                    <a:pt x="6957" y="11431"/>
                  </a:cubicBezTo>
                  <a:cubicBezTo>
                    <a:pt x="6984" y="11431"/>
                    <a:pt x="6984" y="11451"/>
                    <a:pt x="6944" y="11492"/>
                  </a:cubicBezTo>
                  <a:cubicBezTo>
                    <a:pt x="7338" y="11203"/>
                    <a:pt x="9203" y="9824"/>
                    <a:pt x="9597" y="9491"/>
                  </a:cubicBezTo>
                  <a:cubicBezTo>
                    <a:pt x="9526" y="9491"/>
                    <a:pt x="9428" y="9598"/>
                    <a:pt x="9341" y="9598"/>
                  </a:cubicBezTo>
                  <a:cubicBezTo>
                    <a:pt x="9336" y="9598"/>
                    <a:pt x="9330" y="9597"/>
                    <a:pt x="9325" y="9596"/>
                  </a:cubicBezTo>
                  <a:cubicBezTo>
                    <a:pt x="9400" y="9475"/>
                    <a:pt x="9491" y="9475"/>
                    <a:pt x="9506" y="9414"/>
                  </a:cubicBezTo>
                  <a:cubicBezTo>
                    <a:pt x="9517" y="9419"/>
                    <a:pt x="9528" y="9421"/>
                    <a:pt x="9539" y="9421"/>
                  </a:cubicBezTo>
                  <a:cubicBezTo>
                    <a:pt x="9638" y="9421"/>
                    <a:pt x="9767" y="9262"/>
                    <a:pt x="9887" y="9262"/>
                  </a:cubicBezTo>
                  <a:cubicBezTo>
                    <a:pt x="9891" y="9262"/>
                    <a:pt x="9896" y="9262"/>
                    <a:pt x="9901" y="9263"/>
                  </a:cubicBezTo>
                  <a:lnTo>
                    <a:pt x="9901" y="9188"/>
                  </a:lnTo>
                  <a:lnTo>
                    <a:pt x="9976" y="9172"/>
                  </a:lnTo>
                  <a:cubicBezTo>
                    <a:pt x="10416" y="8763"/>
                    <a:pt x="10067" y="9066"/>
                    <a:pt x="10507" y="8747"/>
                  </a:cubicBezTo>
                  <a:cubicBezTo>
                    <a:pt x="10746" y="8554"/>
                    <a:pt x="10809" y="8403"/>
                    <a:pt x="10970" y="8326"/>
                  </a:cubicBezTo>
                  <a:lnTo>
                    <a:pt x="10970" y="8326"/>
                  </a:lnTo>
                  <a:cubicBezTo>
                    <a:pt x="10956" y="8332"/>
                    <a:pt x="10938" y="8337"/>
                    <a:pt x="10925" y="8337"/>
                  </a:cubicBezTo>
                  <a:cubicBezTo>
                    <a:pt x="10906" y="8337"/>
                    <a:pt x="10898" y="8326"/>
                    <a:pt x="10931" y="8292"/>
                  </a:cubicBezTo>
                  <a:cubicBezTo>
                    <a:pt x="10935" y="8295"/>
                    <a:pt x="10938" y="8296"/>
                    <a:pt x="10942" y="8296"/>
                  </a:cubicBezTo>
                  <a:cubicBezTo>
                    <a:pt x="10990" y="8296"/>
                    <a:pt x="11080" y="8140"/>
                    <a:pt x="11137" y="8140"/>
                  </a:cubicBezTo>
                  <a:cubicBezTo>
                    <a:pt x="11139" y="8140"/>
                    <a:pt x="11142" y="8140"/>
                    <a:pt x="11144" y="8141"/>
                  </a:cubicBezTo>
                  <a:cubicBezTo>
                    <a:pt x="11204" y="8096"/>
                    <a:pt x="11417" y="7944"/>
                    <a:pt x="11295" y="7944"/>
                  </a:cubicBezTo>
                  <a:cubicBezTo>
                    <a:pt x="11338" y="7944"/>
                    <a:pt x="11439" y="7886"/>
                    <a:pt x="11470" y="7886"/>
                  </a:cubicBezTo>
                  <a:cubicBezTo>
                    <a:pt x="11484" y="7886"/>
                    <a:pt x="11485" y="7897"/>
                    <a:pt x="11461" y="7929"/>
                  </a:cubicBezTo>
                  <a:cubicBezTo>
                    <a:pt x="11522" y="7884"/>
                    <a:pt x="11583" y="7838"/>
                    <a:pt x="11613" y="7793"/>
                  </a:cubicBezTo>
                  <a:lnTo>
                    <a:pt x="11613" y="7793"/>
                  </a:lnTo>
                  <a:lnTo>
                    <a:pt x="11522" y="7838"/>
                  </a:lnTo>
                  <a:cubicBezTo>
                    <a:pt x="11734" y="7672"/>
                    <a:pt x="11871" y="7625"/>
                    <a:pt x="11977" y="7474"/>
                  </a:cubicBezTo>
                  <a:lnTo>
                    <a:pt x="11977" y="7474"/>
                  </a:lnTo>
                  <a:lnTo>
                    <a:pt x="11871" y="7520"/>
                  </a:lnTo>
                  <a:cubicBezTo>
                    <a:pt x="11983" y="7422"/>
                    <a:pt x="12081" y="7351"/>
                    <a:pt x="12166" y="7351"/>
                  </a:cubicBezTo>
                  <a:cubicBezTo>
                    <a:pt x="12174" y="7351"/>
                    <a:pt x="12182" y="7351"/>
                    <a:pt x="12189" y="7353"/>
                  </a:cubicBezTo>
                  <a:lnTo>
                    <a:pt x="12068" y="7459"/>
                  </a:lnTo>
                  <a:cubicBezTo>
                    <a:pt x="12280" y="7308"/>
                    <a:pt x="12401" y="7201"/>
                    <a:pt x="12553" y="7049"/>
                  </a:cubicBezTo>
                  <a:lnTo>
                    <a:pt x="12553" y="7049"/>
                  </a:lnTo>
                  <a:lnTo>
                    <a:pt x="12492" y="7095"/>
                  </a:lnTo>
                  <a:cubicBezTo>
                    <a:pt x="12660" y="6867"/>
                    <a:pt x="13766" y="5958"/>
                    <a:pt x="13917" y="5731"/>
                  </a:cubicBezTo>
                  <a:lnTo>
                    <a:pt x="13917" y="5731"/>
                  </a:lnTo>
                  <a:lnTo>
                    <a:pt x="13796" y="5761"/>
                  </a:lnTo>
                  <a:lnTo>
                    <a:pt x="13942" y="5600"/>
                  </a:lnTo>
                  <a:lnTo>
                    <a:pt x="13942" y="5600"/>
                  </a:lnTo>
                  <a:cubicBezTo>
                    <a:pt x="13925" y="5633"/>
                    <a:pt x="13954" y="5772"/>
                    <a:pt x="13940" y="5801"/>
                  </a:cubicBezTo>
                  <a:lnTo>
                    <a:pt x="13940" y="5801"/>
                  </a:lnTo>
                  <a:cubicBezTo>
                    <a:pt x="14334" y="5501"/>
                    <a:pt x="16209" y="4001"/>
                    <a:pt x="16555" y="3760"/>
                  </a:cubicBezTo>
                  <a:cubicBezTo>
                    <a:pt x="16597" y="3737"/>
                    <a:pt x="16623" y="3729"/>
                    <a:pt x="16638" y="3729"/>
                  </a:cubicBezTo>
                  <a:cubicBezTo>
                    <a:pt x="16684" y="3729"/>
                    <a:pt x="16635" y="3805"/>
                    <a:pt x="16646" y="3805"/>
                  </a:cubicBezTo>
                  <a:cubicBezTo>
                    <a:pt x="16798" y="3669"/>
                    <a:pt x="16677" y="3714"/>
                    <a:pt x="16828" y="3609"/>
                  </a:cubicBezTo>
                  <a:cubicBezTo>
                    <a:pt x="16837" y="3603"/>
                    <a:pt x="16843" y="3600"/>
                    <a:pt x="16847" y="3600"/>
                  </a:cubicBezTo>
                  <a:cubicBezTo>
                    <a:pt x="16863" y="3600"/>
                    <a:pt x="16841" y="3645"/>
                    <a:pt x="16828" y="3669"/>
                  </a:cubicBezTo>
                  <a:cubicBezTo>
                    <a:pt x="16889" y="3609"/>
                    <a:pt x="16949" y="3578"/>
                    <a:pt x="16935" y="3563"/>
                  </a:cubicBezTo>
                  <a:lnTo>
                    <a:pt x="16935" y="3563"/>
                  </a:lnTo>
                  <a:cubicBezTo>
                    <a:pt x="16918" y="3573"/>
                    <a:pt x="16903" y="3577"/>
                    <a:pt x="16891" y="3577"/>
                  </a:cubicBezTo>
                  <a:cubicBezTo>
                    <a:pt x="16849" y="3577"/>
                    <a:pt x="16830" y="3529"/>
                    <a:pt x="16783" y="3518"/>
                  </a:cubicBezTo>
                  <a:lnTo>
                    <a:pt x="16965" y="3381"/>
                  </a:lnTo>
                  <a:lnTo>
                    <a:pt x="16995" y="3411"/>
                  </a:lnTo>
                  <a:cubicBezTo>
                    <a:pt x="17026" y="3381"/>
                    <a:pt x="17026" y="3245"/>
                    <a:pt x="17208" y="3124"/>
                  </a:cubicBezTo>
                  <a:cubicBezTo>
                    <a:pt x="17525" y="2911"/>
                    <a:pt x="17844" y="2638"/>
                    <a:pt x="18162" y="2410"/>
                  </a:cubicBezTo>
                  <a:lnTo>
                    <a:pt x="18162" y="2410"/>
                  </a:lnTo>
                  <a:cubicBezTo>
                    <a:pt x="18162" y="2426"/>
                    <a:pt x="18117" y="2487"/>
                    <a:pt x="18057" y="2547"/>
                  </a:cubicBezTo>
                  <a:cubicBezTo>
                    <a:pt x="18102" y="2517"/>
                    <a:pt x="18162" y="2471"/>
                    <a:pt x="18208" y="2457"/>
                  </a:cubicBezTo>
                  <a:lnTo>
                    <a:pt x="18208" y="2457"/>
                  </a:lnTo>
                  <a:cubicBezTo>
                    <a:pt x="18203" y="2457"/>
                    <a:pt x="18198" y="2458"/>
                    <a:pt x="18194" y="2458"/>
                  </a:cubicBezTo>
                  <a:cubicBezTo>
                    <a:pt x="18130" y="2458"/>
                    <a:pt x="18274" y="2361"/>
                    <a:pt x="18264" y="2361"/>
                  </a:cubicBezTo>
                  <a:lnTo>
                    <a:pt x="18264" y="2361"/>
                  </a:lnTo>
                  <a:cubicBezTo>
                    <a:pt x="18263" y="2361"/>
                    <a:pt x="18259" y="2363"/>
                    <a:pt x="18253" y="2366"/>
                  </a:cubicBezTo>
                  <a:cubicBezTo>
                    <a:pt x="18405" y="2107"/>
                    <a:pt x="18754" y="1956"/>
                    <a:pt x="18906" y="1743"/>
                  </a:cubicBezTo>
                  <a:cubicBezTo>
                    <a:pt x="18875" y="1668"/>
                    <a:pt x="18344" y="183"/>
                    <a:pt x="18283" y="106"/>
                  </a:cubicBezTo>
                  <a:cubicBezTo>
                    <a:pt x="18344" y="61"/>
                    <a:pt x="18405" y="15"/>
                    <a:pt x="18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4"/>
            <p:cNvSpPr/>
            <p:nvPr/>
          </p:nvSpPr>
          <p:spPr>
            <a:xfrm>
              <a:off x="6527625" y="3144550"/>
              <a:ext cx="7225" cy="3800"/>
            </a:xfrm>
            <a:custGeom>
              <a:rect b="b" l="l" r="r" t="t"/>
              <a:pathLst>
                <a:path extrusionOk="0" h="152" w="289">
                  <a:moveTo>
                    <a:pt x="288" y="0"/>
                  </a:moveTo>
                  <a:cubicBezTo>
                    <a:pt x="197" y="30"/>
                    <a:pt x="92" y="61"/>
                    <a:pt x="1" y="152"/>
                  </a:cubicBezTo>
                  <a:cubicBezTo>
                    <a:pt x="76" y="136"/>
                    <a:pt x="183" y="75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4"/>
            <p:cNvSpPr/>
            <p:nvPr/>
          </p:nvSpPr>
          <p:spPr>
            <a:xfrm>
              <a:off x="6534825" y="3144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4"/>
            <p:cNvSpPr/>
            <p:nvPr/>
          </p:nvSpPr>
          <p:spPr>
            <a:xfrm>
              <a:off x="6503725" y="2760175"/>
              <a:ext cx="492375" cy="384750"/>
            </a:xfrm>
            <a:custGeom>
              <a:rect b="b" l="l" r="r" t="t"/>
              <a:pathLst>
                <a:path extrusionOk="0" h="15390" w="19695">
                  <a:moveTo>
                    <a:pt x="14481" y="5611"/>
                  </a:moveTo>
                  <a:cubicBezTo>
                    <a:pt x="14481" y="5611"/>
                    <a:pt x="14480" y="5612"/>
                    <a:pt x="14479" y="5612"/>
                  </a:cubicBezTo>
                  <a:cubicBezTo>
                    <a:pt x="14480" y="5612"/>
                    <a:pt x="14481" y="5612"/>
                    <a:pt x="14481" y="5611"/>
                  </a:cubicBezTo>
                  <a:close/>
                  <a:moveTo>
                    <a:pt x="11417" y="8098"/>
                  </a:moveTo>
                  <a:lnTo>
                    <a:pt x="11417" y="8098"/>
                  </a:lnTo>
                  <a:cubicBezTo>
                    <a:pt x="11413" y="8100"/>
                    <a:pt x="11410" y="8102"/>
                    <a:pt x="11406" y="8104"/>
                  </a:cubicBezTo>
                  <a:lnTo>
                    <a:pt x="11406" y="8104"/>
                  </a:lnTo>
                  <a:cubicBezTo>
                    <a:pt x="11411" y="8103"/>
                    <a:pt x="11415" y="8101"/>
                    <a:pt x="11417" y="8098"/>
                  </a:cubicBezTo>
                  <a:close/>
                  <a:moveTo>
                    <a:pt x="19361" y="1"/>
                  </a:moveTo>
                  <a:cubicBezTo>
                    <a:pt x="19309" y="1"/>
                    <a:pt x="19204" y="69"/>
                    <a:pt x="19149" y="124"/>
                  </a:cubicBezTo>
                  <a:lnTo>
                    <a:pt x="19163" y="185"/>
                  </a:lnTo>
                  <a:cubicBezTo>
                    <a:pt x="19099" y="236"/>
                    <a:pt x="19078" y="244"/>
                    <a:pt x="19064" y="244"/>
                  </a:cubicBezTo>
                  <a:cubicBezTo>
                    <a:pt x="19058" y="244"/>
                    <a:pt x="19053" y="243"/>
                    <a:pt x="19046" y="243"/>
                  </a:cubicBezTo>
                  <a:cubicBezTo>
                    <a:pt x="19032" y="243"/>
                    <a:pt x="19010" y="249"/>
                    <a:pt x="18951" y="290"/>
                  </a:cubicBezTo>
                  <a:cubicBezTo>
                    <a:pt x="18921" y="260"/>
                    <a:pt x="19058" y="155"/>
                    <a:pt x="19179" y="64"/>
                  </a:cubicBezTo>
                  <a:lnTo>
                    <a:pt x="19179" y="64"/>
                  </a:lnTo>
                  <a:cubicBezTo>
                    <a:pt x="19058" y="139"/>
                    <a:pt x="18936" y="185"/>
                    <a:pt x="18921" y="260"/>
                  </a:cubicBezTo>
                  <a:cubicBezTo>
                    <a:pt x="18897" y="269"/>
                    <a:pt x="18882" y="272"/>
                    <a:pt x="18871" y="272"/>
                  </a:cubicBezTo>
                  <a:cubicBezTo>
                    <a:pt x="18842" y="272"/>
                    <a:pt x="18848" y="247"/>
                    <a:pt x="18825" y="247"/>
                  </a:cubicBezTo>
                  <a:cubicBezTo>
                    <a:pt x="18813" y="247"/>
                    <a:pt x="18793" y="254"/>
                    <a:pt x="18754" y="276"/>
                  </a:cubicBezTo>
                  <a:cubicBezTo>
                    <a:pt x="18678" y="336"/>
                    <a:pt x="18587" y="458"/>
                    <a:pt x="18466" y="503"/>
                  </a:cubicBezTo>
                  <a:cubicBezTo>
                    <a:pt x="18193" y="624"/>
                    <a:pt x="18118" y="822"/>
                    <a:pt x="17859" y="943"/>
                  </a:cubicBezTo>
                  <a:lnTo>
                    <a:pt x="17875" y="913"/>
                  </a:lnTo>
                  <a:lnTo>
                    <a:pt x="17875" y="913"/>
                  </a:lnTo>
                  <a:cubicBezTo>
                    <a:pt x="17784" y="943"/>
                    <a:pt x="17647" y="1079"/>
                    <a:pt x="17481" y="1155"/>
                  </a:cubicBezTo>
                  <a:cubicBezTo>
                    <a:pt x="17496" y="1150"/>
                    <a:pt x="17513" y="1146"/>
                    <a:pt x="17525" y="1146"/>
                  </a:cubicBezTo>
                  <a:cubicBezTo>
                    <a:pt x="17550" y="1146"/>
                    <a:pt x="17556" y="1160"/>
                    <a:pt x="17496" y="1200"/>
                  </a:cubicBezTo>
                  <a:cubicBezTo>
                    <a:pt x="17314" y="1291"/>
                    <a:pt x="17223" y="1398"/>
                    <a:pt x="17071" y="1458"/>
                  </a:cubicBezTo>
                  <a:lnTo>
                    <a:pt x="16980" y="1580"/>
                  </a:lnTo>
                  <a:cubicBezTo>
                    <a:pt x="16404" y="1974"/>
                    <a:pt x="14115" y="3595"/>
                    <a:pt x="13554" y="4036"/>
                  </a:cubicBezTo>
                  <a:lnTo>
                    <a:pt x="13584" y="4020"/>
                  </a:lnTo>
                  <a:lnTo>
                    <a:pt x="13584" y="4020"/>
                  </a:lnTo>
                  <a:cubicBezTo>
                    <a:pt x="12721" y="4672"/>
                    <a:pt x="10916" y="5976"/>
                    <a:pt x="10053" y="6673"/>
                  </a:cubicBezTo>
                  <a:cubicBezTo>
                    <a:pt x="9885" y="6749"/>
                    <a:pt x="9703" y="6900"/>
                    <a:pt x="9552" y="6991"/>
                  </a:cubicBezTo>
                  <a:cubicBezTo>
                    <a:pt x="9578" y="6978"/>
                    <a:pt x="9596" y="6973"/>
                    <a:pt x="9606" y="6973"/>
                  </a:cubicBezTo>
                  <a:cubicBezTo>
                    <a:pt x="9630" y="6973"/>
                    <a:pt x="9610" y="7005"/>
                    <a:pt x="9567" y="7037"/>
                  </a:cubicBezTo>
                  <a:cubicBezTo>
                    <a:pt x="9127" y="7355"/>
                    <a:pt x="9552" y="7082"/>
                    <a:pt x="9113" y="7431"/>
                  </a:cubicBezTo>
                  <a:cubicBezTo>
                    <a:pt x="8628" y="7840"/>
                    <a:pt x="6641" y="9251"/>
                    <a:pt x="6156" y="9554"/>
                  </a:cubicBezTo>
                  <a:cubicBezTo>
                    <a:pt x="5959" y="9781"/>
                    <a:pt x="5610" y="9962"/>
                    <a:pt x="5398" y="10175"/>
                  </a:cubicBezTo>
                  <a:lnTo>
                    <a:pt x="5414" y="10144"/>
                  </a:lnTo>
                  <a:lnTo>
                    <a:pt x="5414" y="10144"/>
                  </a:lnTo>
                  <a:cubicBezTo>
                    <a:pt x="5171" y="10372"/>
                    <a:pt x="3670" y="11373"/>
                    <a:pt x="3382" y="11600"/>
                  </a:cubicBezTo>
                  <a:lnTo>
                    <a:pt x="3427" y="11585"/>
                  </a:lnTo>
                  <a:lnTo>
                    <a:pt x="3427" y="11585"/>
                  </a:lnTo>
                  <a:cubicBezTo>
                    <a:pt x="3185" y="11797"/>
                    <a:pt x="3185" y="11721"/>
                    <a:pt x="2958" y="11842"/>
                  </a:cubicBezTo>
                  <a:cubicBezTo>
                    <a:pt x="3033" y="11888"/>
                    <a:pt x="2836" y="12085"/>
                    <a:pt x="2745" y="12145"/>
                  </a:cubicBezTo>
                  <a:lnTo>
                    <a:pt x="2745" y="12131"/>
                  </a:lnTo>
                  <a:cubicBezTo>
                    <a:pt x="2624" y="12236"/>
                    <a:pt x="2366" y="12495"/>
                    <a:pt x="2154" y="12661"/>
                  </a:cubicBezTo>
                  <a:lnTo>
                    <a:pt x="2139" y="12616"/>
                  </a:lnTo>
                  <a:cubicBezTo>
                    <a:pt x="1987" y="12782"/>
                    <a:pt x="1638" y="13010"/>
                    <a:pt x="1517" y="13101"/>
                  </a:cubicBezTo>
                  <a:cubicBezTo>
                    <a:pt x="1214" y="13298"/>
                    <a:pt x="714" y="13556"/>
                    <a:pt x="350" y="13889"/>
                  </a:cubicBezTo>
                  <a:lnTo>
                    <a:pt x="31" y="13965"/>
                  </a:lnTo>
                  <a:lnTo>
                    <a:pt x="1" y="14011"/>
                  </a:lnTo>
                  <a:cubicBezTo>
                    <a:pt x="1" y="14011"/>
                    <a:pt x="379" y="15366"/>
                    <a:pt x="1027" y="15366"/>
                  </a:cubicBezTo>
                  <a:cubicBezTo>
                    <a:pt x="1053" y="15366"/>
                    <a:pt x="1081" y="15364"/>
                    <a:pt x="1108" y="15359"/>
                  </a:cubicBezTo>
                  <a:lnTo>
                    <a:pt x="1123" y="15390"/>
                  </a:lnTo>
                  <a:lnTo>
                    <a:pt x="1214" y="15314"/>
                  </a:lnTo>
                  <a:cubicBezTo>
                    <a:pt x="1325" y="15265"/>
                    <a:pt x="1366" y="15196"/>
                    <a:pt x="1385" y="15196"/>
                  </a:cubicBezTo>
                  <a:cubicBezTo>
                    <a:pt x="1390" y="15196"/>
                    <a:pt x="1393" y="15199"/>
                    <a:pt x="1396" y="15208"/>
                  </a:cubicBezTo>
                  <a:lnTo>
                    <a:pt x="1229" y="15329"/>
                  </a:lnTo>
                  <a:cubicBezTo>
                    <a:pt x="1272" y="15301"/>
                    <a:pt x="1293" y="15290"/>
                    <a:pt x="1302" y="15290"/>
                  </a:cubicBezTo>
                  <a:cubicBezTo>
                    <a:pt x="1322" y="15290"/>
                    <a:pt x="1276" y="15343"/>
                    <a:pt x="1244" y="15375"/>
                  </a:cubicBezTo>
                  <a:cubicBezTo>
                    <a:pt x="1305" y="15345"/>
                    <a:pt x="1365" y="15314"/>
                    <a:pt x="1411" y="15299"/>
                  </a:cubicBezTo>
                  <a:cubicBezTo>
                    <a:pt x="1416" y="15289"/>
                    <a:pt x="1415" y="15285"/>
                    <a:pt x="1409" y="15285"/>
                  </a:cubicBezTo>
                  <a:cubicBezTo>
                    <a:pt x="1398" y="15285"/>
                    <a:pt x="1371" y="15299"/>
                    <a:pt x="1351" y="15299"/>
                  </a:cubicBezTo>
                  <a:cubicBezTo>
                    <a:pt x="1411" y="15238"/>
                    <a:pt x="1487" y="15147"/>
                    <a:pt x="1578" y="15102"/>
                  </a:cubicBezTo>
                  <a:cubicBezTo>
                    <a:pt x="1616" y="15076"/>
                    <a:pt x="1637" y="15069"/>
                    <a:pt x="1650" y="15069"/>
                  </a:cubicBezTo>
                  <a:cubicBezTo>
                    <a:pt x="1668" y="15069"/>
                    <a:pt x="1671" y="15084"/>
                    <a:pt x="1690" y="15084"/>
                  </a:cubicBezTo>
                  <a:cubicBezTo>
                    <a:pt x="1704" y="15084"/>
                    <a:pt x="1728" y="15075"/>
                    <a:pt x="1775" y="15042"/>
                  </a:cubicBezTo>
                  <a:cubicBezTo>
                    <a:pt x="2578" y="14510"/>
                    <a:pt x="3366" y="14011"/>
                    <a:pt x="4155" y="13435"/>
                  </a:cubicBezTo>
                  <a:cubicBezTo>
                    <a:pt x="4185" y="13435"/>
                    <a:pt x="4155" y="13449"/>
                    <a:pt x="4140" y="13480"/>
                  </a:cubicBezTo>
                  <a:cubicBezTo>
                    <a:pt x="4367" y="13283"/>
                    <a:pt x="4595" y="13146"/>
                    <a:pt x="4791" y="12964"/>
                  </a:cubicBezTo>
                  <a:cubicBezTo>
                    <a:pt x="4868" y="12950"/>
                    <a:pt x="4898" y="12950"/>
                    <a:pt x="4929" y="12950"/>
                  </a:cubicBezTo>
                  <a:cubicBezTo>
                    <a:pt x="4898" y="12950"/>
                    <a:pt x="5186" y="12737"/>
                    <a:pt x="5505" y="12509"/>
                  </a:cubicBezTo>
                  <a:cubicBezTo>
                    <a:pt x="5656" y="12404"/>
                    <a:pt x="5808" y="12283"/>
                    <a:pt x="5929" y="12206"/>
                  </a:cubicBezTo>
                  <a:cubicBezTo>
                    <a:pt x="6035" y="12115"/>
                    <a:pt x="6126" y="12055"/>
                    <a:pt x="6126" y="12055"/>
                  </a:cubicBezTo>
                  <a:lnTo>
                    <a:pt x="6095" y="11979"/>
                  </a:lnTo>
                  <a:cubicBezTo>
                    <a:pt x="6184" y="11918"/>
                    <a:pt x="6224" y="11906"/>
                    <a:pt x="6249" y="11906"/>
                  </a:cubicBezTo>
                  <a:cubicBezTo>
                    <a:pt x="6266" y="11906"/>
                    <a:pt x="6275" y="11912"/>
                    <a:pt x="6289" y="11912"/>
                  </a:cubicBezTo>
                  <a:cubicBezTo>
                    <a:pt x="6309" y="11912"/>
                    <a:pt x="6338" y="11898"/>
                    <a:pt x="6414" y="11828"/>
                  </a:cubicBezTo>
                  <a:cubicBezTo>
                    <a:pt x="6445" y="11691"/>
                    <a:pt x="6778" y="11585"/>
                    <a:pt x="6823" y="11478"/>
                  </a:cubicBezTo>
                  <a:cubicBezTo>
                    <a:pt x="6823" y="11480"/>
                    <a:pt x="6824" y="11481"/>
                    <a:pt x="6826" y="11481"/>
                  </a:cubicBezTo>
                  <a:cubicBezTo>
                    <a:pt x="6839" y="11481"/>
                    <a:pt x="6901" y="11441"/>
                    <a:pt x="6930" y="11441"/>
                  </a:cubicBezTo>
                  <a:cubicBezTo>
                    <a:pt x="6937" y="11441"/>
                    <a:pt x="6942" y="11443"/>
                    <a:pt x="6944" y="11448"/>
                  </a:cubicBezTo>
                  <a:cubicBezTo>
                    <a:pt x="6944" y="11373"/>
                    <a:pt x="7051" y="11357"/>
                    <a:pt x="7112" y="11297"/>
                  </a:cubicBezTo>
                  <a:cubicBezTo>
                    <a:pt x="7116" y="11286"/>
                    <a:pt x="7115" y="11283"/>
                    <a:pt x="7109" y="11283"/>
                  </a:cubicBezTo>
                  <a:cubicBezTo>
                    <a:pt x="7098" y="11283"/>
                    <a:pt x="7071" y="11297"/>
                    <a:pt x="7051" y="11297"/>
                  </a:cubicBezTo>
                  <a:lnTo>
                    <a:pt x="7187" y="11161"/>
                  </a:lnTo>
                  <a:cubicBezTo>
                    <a:pt x="7212" y="11150"/>
                    <a:pt x="7233" y="11145"/>
                    <a:pt x="7247" y="11145"/>
                  </a:cubicBezTo>
                  <a:cubicBezTo>
                    <a:pt x="7273" y="11145"/>
                    <a:pt x="7273" y="11165"/>
                    <a:pt x="7233" y="11206"/>
                  </a:cubicBezTo>
                  <a:cubicBezTo>
                    <a:pt x="7642" y="10933"/>
                    <a:pt x="9582" y="9568"/>
                    <a:pt x="9992" y="9235"/>
                  </a:cubicBezTo>
                  <a:cubicBezTo>
                    <a:pt x="9920" y="9235"/>
                    <a:pt x="9808" y="9343"/>
                    <a:pt x="9719" y="9343"/>
                  </a:cubicBezTo>
                  <a:cubicBezTo>
                    <a:pt x="9714" y="9343"/>
                    <a:pt x="9708" y="9342"/>
                    <a:pt x="9703" y="9341"/>
                  </a:cubicBezTo>
                  <a:cubicBezTo>
                    <a:pt x="9794" y="9235"/>
                    <a:pt x="9885" y="9235"/>
                    <a:pt x="9901" y="9160"/>
                  </a:cubicBezTo>
                  <a:cubicBezTo>
                    <a:pt x="9911" y="9164"/>
                    <a:pt x="9922" y="9166"/>
                    <a:pt x="9933" y="9166"/>
                  </a:cubicBezTo>
                  <a:cubicBezTo>
                    <a:pt x="10031" y="9166"/>
                    <a:pt x="10165" y="9020"/>
                    <a:pt x="10282" y="9020"/>
                  </a:cubicBezTo>
                  <a:cubicBezTo>
                    <a:pt x="10291" y="9020"/>
                    <a:pt x="10301" y="9020"/>
                    <a:pt x="10310" y="9023"/>
                  </a:cubicBezTo>
                  <a:lnTo>
                    <a:pt x="10310" y="8947"/>
                  </a:lnTo>
                  <a:lnTo>
                    <a:pt x="10386" y="8932"/>
                  </a:lnTo>
                  <a:cubicBezTo>
                    <a:pt x="10855" y="8523"/>
                    <a:pt x="10492" y="8826"/>
                    <a:pt x="10932" y="8523"/>
                  </a:cubicBezTo>
                  <a:cubicBezTo>
                    <a:pt x="11183" y="8330"/>
                    <a:pt x="11262" y="8181"/>
                    <a:pt x="11406" y="8104"/>
                  </a:cubicBezTo>
                  <a:lnTo>
                    <a:pt x="11406" y="8104"/>
                  </a:lnTo>
                  <a:cubicBezTo>
                    <a:pt x="11400" y="8106"/>
                    <a:pt x="11392" y="8107"/>
                    <a:pt x="11385" y="8107"/>
                  </a:cubicBezTo>
                  <a:cubicBezTo>
                    <a:pt x="11362" y="8107"/>
                    <a:pt x="11342" y="8097"/>
                    <a:pt x="11371" y="8068"/>
                  </a:cubicBezTo>
                  <a:lnTo>
                    <a:pt x="11371" y="8068"/>
                  </a:lnTo>
                  <a:cubicBezTo>
                    <a:pt x="11374" y="8070"/>
                    <a:pt x="11378" y="8071"/>
                    <a:pt x="11382" y="8071"/>
                  </a:cubicBezTo>
                  <a:cubicBezTo>
                    <a:pt x="11430" y="8071"/>
                    <a:pt x="11520" y="7916"/>
                    <a:pt x="11590" y="7916"/>
                  </a:cubicBezTo>
                  <a:cubicBezTo>
                    <a:pt x="11593" y="7916"/>
                    <a:pt x="11596" y="7916"/>
                    <a:pt x="11599" y="7916"/>
                  </a:cubicBezTo>
                  <a:cubicBezTo>
                    <a:pt x="11660" y="7870"/>
                    <a:pt x="11872" y="7719"/>
                    <a:pt x="11751" y="7719"/>
                  </a:cubicBezTo>
                  <a:cubicBezTo>
                    <a:pt x="11793" y="7719"/>
                    <a:pt x="11900" y="7660"/>
                    <a:pt x="11932" y="7660"/>
                  </a:cubicBezTo>
                  <a:cubicBezTo>
                    <a:pt x="11945" y="7660"/>
                    <a:pt x="11944" y="7672"/>
                    <a:pt x="11917" y="7704"/>
                  </a:cubicBezTo>
                  <a:cubicBezTo>
                    <a:pt x="11977" y="7658"/>
                    <a:pt x="12038" y="7613"/>
                    <a:pt x="12084" y="7567"/>
                  </a:cubicBezTo>
                  <a:lnTo>
                    <a:pt x="12084" y="7567"/>
                  </a:lnTo>
                  <a:lnTo>
                    <a:pt x="11993" y="7613"/>
                  </a:lnTo>
                  <a:cubicBezTo>
                    <a:pt x="12190" y="7462"/>
                    <a:pt x="12341" y="7416"/>
                    <a:pt x="12448" y="7264"/>
                  </a:cubicBezTo>
                  <a:lnTo>
                    <a:pt x="12448" y="7264"/>
                  </a:lnTo>
                  <a:lnTo>
                    <a:pt x="12357" y="7294"/>
                  </a:lnTo>
                  <a:cubicBezTo>
                    <a:pt x="12462" y="7216"/>
                    <a:pt x="12555" y="7137"/>
                    <a:pt x="12637" y="7137"/>
                  </a:cubicBezTo>
                  <a:cubicBezTo>
                    <a:pt x="12650" y="7137"/>
                    <a:pt x="12662" y="7139"/>
                    <a:pt x="12675" y="7143"/>
                  </a:cubicBezTo>
                  <a:lnTo>
                    <a:pt x="12553" y="7249"/>
                  </a:lnTo>
                  <a:cubicBezTo>
                    <a:pt x="12766" y="7098"/>
                    <a:pt x="12887" y="6991"/>
                    <a:pt x="13039" y="6839"/>
                  </a:cubicBezTo>
                  <a:lnTo>
                    <a:pt x="13039" y="6839"/>
                  </a:lnTo>
                  <a:lnTo>
                    <a:pt x="12978" y="6886"/>
                  </a:lnTo>
                  <a:cubicBezTo>
                    <a:pt x="13160" y="6673"/>
                    <a:pt x="14297" y="5764"/>
                    <a:pt x="14464" y="5552"/>
                  </a:cubicBezTo>
                  <a:lnTo>
                    <a:pt x="14464" y="5552"/>
                  </a:lnTo>
                  <a:lnTo>
                    <a:pt x="14328" y="5582"/>
                  </a:lnTo>
                  <a:lnTo>
                    <a:pt x="14479" y="5415"/>
                  </a:lnTo>
                  <a:lnTo>
                    <a:pt x="14479" y="5415"/>
                  </a:lnTo>
                  <a:cubicBezTo>
                    <a:pt x="14465" y="5432"/>
                    <a:pt x="14491" y="5594"/>
                    <a:pt x="14481" y="5611"/>
                  </a:cubicBezTo>
                  <a:lnTo>
                    <a:pt x="14481" y="5611"/>
                  </a:lnTo>
                  <a:cubicBezTo>
                    <a:pt x="14665" y="5472"/>
                    <a:pt x="15239" y="5019"/>
                    <a:pt x="15844" y="4612"/>
                  </a:cubicBezTo>
                  <a:cubicBezTo>
                    <a:pt x="16434" y="4202"/>
                    <a:pt x="17026" y="3793"/>
                    <a:pt x="17208" y="3672"/>
                  </a:cubicBezTo>
                  <a:cubicBezTo>
                    <a:pt x="17241" y="3660"/>
                    <a:pt x="17264" y="3655"/>
                    <a:pt x="17280" y="3655"/>
                  </a:cubicBezTo>
                  <a:cubicBezTo>
                    <a:pt x="17342" y="3655"/>
                    <a:pt x="17283" y="3732"/>
                    <a:pt x="17283" y="3732"/>
                  </a:cubicBezTo>
                  <a:cubicBezTo>
                    <a:pt x="17451" y="3595"/>
                    <a:pt x="17329" y="3641"/>
                    <a:pt x="17481" y="3535"/>
                  </a:cubicBezTo>
                  <a:cubicBezTo>
                    <a:pt x="17486" y="3533"/>
                    <a:pt x="17490" y="3532"/>
                    <a:pt x="17493" y="3532"/>
                  </a:cubicBezTo>
                  <a:cubicBezTo>
                    <a:pt x="17520" y="3532"/>
                    <a:pt x="17494" y="3582"/>
                    <a:pt x="17481" y="3595"/>
                  </a:cubicBezTo>
                  <a:cubicBezTo>
                    <a:pt x="17542" y="3550"/>
                    <a:pt x="17617" y="3520"/>
                    <a:pt x="17602" y="3504"/>
                  </a:cubicBezTo>
                  <a:lnTo>
                    <a:pt x="17602" y="3504"/>
                  </a:lnTo>
                  <a:cubicBezTo>
                    <a:pt x="17584" y="3514"/>
                    <a:pt x="17569" y="3517"/>
                    <a:pt x="17557" y="3517"/>
                  </a:cubicBezTo>
                  <a:cubicBezTo>
                    <a:pt x="17509" y="3517"/>
                    <a:pt x="17499" y="3459"/>
                    <a:pt x="17451" y="3459"/>
                  </a:cubicBezTo>
                  <a:lnTo>
                    <a:pt x="17647" y="3322"/>
                  </a:lnTo>
                  <a:lnTo>
                    <a:pt x="17663" y="3368"/>
                  </a:lnTo>
                  <a:cubicBezTo>
                    <a:pt x="17708" y="3338"/>
                    <a:pt x="17708" y="3201"/>
                    <a:pt x="17905" y="3080"/>
                  </a:cubicBezTo>
                  <a:cubicBezTo>
                    <a:pt x="18239" y="2883"/>
                    <a:pt x="18573" y="2625"/>
                    <a:pt x="18906" y="2413"/>
                  </a:cubicBezTo>
                  <a:lnTo>
                    <a:pt x="18906" y="2413"/>
                  </a:lnTo>
                  <a:cubicBezTo>
                    <a:pt x="18906" y="2443"/>
                    <a:pt x="18845" y="2504"/>
                    <a:pt x="18785" y="2564"/>
                  </a:cubicBezTo>
                  <a:cubicBezTo>
                    <a:pt x="18830" y="2534"/>
                    <a:pt x="18890" y="2489"/>
                    <a:pt x="18951" y="2473"/>
                  </a:cubicBezTo>
                  <a:lnTo>
                    <a:pt x="18951" y="2473"/>
                  </a:lnTo>
                  <a:cubicBezTo>
                    <a:pt x="18945" y="2474"/>
                    <a:pt x="18940" y="2475"/>
                    <a:pt x="18936" y="2475"/>
                  </a:cubicBezTo>
                  <a:cubicBezTo>
                    <a:pt x="18875" y="2475"/>
                    <a:pt x="19018" y="2378"/>
                    <a:pt x="19008" y="2378"/>
                  </a:cubicBezTo>
                  <a:lnTo>
                    <a:pt x="19008" y="2378"/>
                  </a:lnTo>
                  <a:cubicBezTo>
                    <a:pt x="19006" y="2378"/>
                    <a:pt x="19003" y="2379"/>
                    <a:pt x="18997" y="2382"/>
                  </a:cubicBezTo>
                  <a:cubicBezTo>
                    <a:pt x="19163" y="2140"/>
                    <a:pt x="19527" y="2004"/>
                    <a:pt x="19694" y="1806"/>
                  </a:cubicBezTo>
                  <a:cubicBezTo>
                    <a:pt x="19664" y="1715"/>
                    <a:pt x="19270" y="185"/>
                    <a:pt x="19209" y="94"/>
                  </a:cubicBezTo>
                  <a:cubicBezTo>
                    <a:pt x="19284" y="48"/>
                    <a:pt x="19345" y="3"/>
                    <a:pt x="19375" y="3"/>
                  </a:cubicBezTo>
                  <a:cubicBezTo>
                    <a:pt x="19371" y="2"/>
                    <a:pt x="19367" y="1"/>
                    <a:pt x="19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4"/>
            <p:cNvSpPr/>
            <p:nvPr/>
          </p:nvSpPr>
          <p:spPr>
            <a:xfrm>
              <a:off x="6551125" y="3219575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1"/>
                  </a:moveTo>
                  <a:lnTo>
                    <a:pt x="288" y="1"/>
                  </a:lnTo>
                  <a:cubicBezTo>
                    <a:pt x="197" y="31"/>
                    <a:pt x="106" y="61"/>
                    <a:pt x="1" y="137"/>
                  </a:cubicBezTo>
                  <a:cubicBezTo>
                    <a:pt x="91" y="137"/>
                    <a:pt x="197" y="6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4"/>
            <p:cNvSpPr/>
            <p:nvPr/>
          </p:nvSpPr>
          <p:spPr>
            <a:xfrm>
              <a:off x="6558300" y="3219575"/>
              <a:ext cx="425" cy="25"/>
            </a:xfrm>
            <a:custGeom>
              <a:rect b="b" l="l" r="r" t="t"/>
              <a:pathLst>
                <a:path extrusionOk="0" h="1" w="17">
                  <a:moveTo>
                    <a:pt x="1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4"/>
            <p:cNvSpPr/>
            <p:nvPr/>
          </p:nvSpPr>
          <p:spPr>
            <a:xfrm>
              <a:off x="6526875" y="2846250"/>
              <a:ext cx="473000" cy="373725"/>
            </a:xfrm>
            <a:custGeom>
              <a:rect b="b" l="l" r="r" t="t"/>
              <a:pathLst>
                <a:path extrusionOk="0" h="14949" w="18920">
                  <a:moveTo>
                    <a:pt x="16699" y="1194"/>
                  </a:moveTo>
                  <a:cubicBezTo>
                    <a:pt x="16696" y="1195"/>
                    <a:pt x="16694" y="1197"/>
                    <a:pt x="16691" y="1199"/>
                  </a:cubicBezTo>
                  <a:cubicBezTo>
                    <a:pt x="16694" y="1197"/>
                    <a:pt x="16696" y="1195"/>
                    <a:pt x="16699" y="1194"/>
                  </a:cubicBezTo>
                  <a:close/>
                  <a:moveTo>
                    <a:pt x="14040" y="5638"/>
                  </a:moveTo>
                  <a:cubicBezTo>
                    <a:pt x="14040" y="5639"/>
                    <a:pt x="14039" y="5640"/>
                    <a:pt x="14038" y="5640"/>
                  </a:cubicBezTo>
                  <a:cubicBezTo>
                    <a:pt x="14039" y="5640"/>
                    <a:pt x="14040" y="5640"/>
                    <a:pt x="14040" y="5638"/>
                  </a:cubicBezTo>
                  <a:close/>
                  <a:moveTo>
                    <a:pt x="18419" y="1"/>
                  </a:moveTo>
                  <a:lnTo>
                    <a:pt x="18419" y="1"/>
                  </a:lnTo>
                  <a:cubicBezTo>
                    <a:pt x="18389" y="1"/>
                    <a:pt x="18267" y="77"/>
                    <a:pt x="18207" y="138"/>
                  </a:cubicBezTo>
                  <a:lnTo>
                    <a:pt x="18237" y="183"/>
                  </a:lnTo>
                  <a:cubicBezTo>
                    <a:pt x="18188" y="238"/>
                    <a:pt x="18171" y="249"/>
                    <a:pt x="18160" y="249"/>
                  </a:cubicBezTo>
                  <a:cubicBezTo>
                    <a:pt x="18153" y="249"/>
                    <a:pt x="18147" y="245"/>
                    <a:pt x="18138" y="245"/>
                  </a:cubicBezTo>
                  <a:cubicBezTo>
                    <a:pt x="18125" y="245"/>
                    <a:pt x="18103" y="252"/>
                    <a:pt x="18055" y="289"/>
                  </a:cubicBezTo>
                  <a:cubicBezTo>
                    <a:pt x="18010" y="259"/>
                    <a:pt x="18132" y="152"/>
                    <a:pt x="18237" y="61"/>
                  </a:cubicBezTo>
                  <a:lnTo>
                    <a:pt x="18237" y="61"/>
                  </a:lnTo>
                  <a:cubicBezTo>
                    <a:pt x="18132" y="138"/>
                    <a:pt x="18010" y="198"/>
                    <a:pt x="18010" y="259"/>
                  </a:cubicBezTo>
                  <a:cubicBezTo>
                    <a:pt x="17984" y="274"/>
                    <a:pt x="17969" y="279"/>
                    <a:pt x="17960" y="279"/>
                  </a:cubicBezTo>
                  <a:cubicBezTo>
                    <a:pt x="17941" y="279"/>
                    <a:pt x="17942" y="260"/>
                    <a:pt x="17923" y="260"/>
                  </a:cubicBezTo>
                  <a:cubicBezTo>
                    <a:pt x="17912" y="260"/>
                    <a:pt x="17894" y="267"/>
                    <a:pt x="17859" y="289"/>
                  </a:cubicBezTo>
                  <a:cubicBezTo>
                    <a:pt x="17782" y="365"/>
                    <a:pt x="17707" y="471"/>
                    <a:pt x="17586" y="532"/>
                  </a:cubicBezTo>
                  <a:lnTo>
                    <a:pt x="17586" y="516"/>
                  </a:lnTo>
                  <a:cubicBezTo>
                    <a:pt x="17328" y="653"/>
                    <a:pt x="17283" y="850"/>
                    <a:pt x="17040" y="971"/>
                  </a:cubicBezTo>
                  <a:lnTo>
                    <a:pt x="17055" y="941"/>
                  </a:lnTo>
                  <a:lnTo>
                    <a:pt x="17055" y="941"/>
                  </a:lnTo>
                  <a:cubicBezTo>
                    <a:pt x="16965" y="970"/>
                    <a:pt x="16847" y="1103"/>
                    <a:pt x="16699" y="1194"/>
                  </a:cubicBezTo>
                  <a:lnTo>
                    <a:pt x="16699" y="1194"/>
                  </a:lnTo>
                  <a:cubicBezTo>
                    <a:pt x="16715" y="1185"/>
                    <a:pt x="16731" y="1180"/>
                    <a:pt x="16742" y="1180"/>
                  </a:cubicBezTo>
                  <a:cubicBezTo>
                    <a:pt x="16763" y="1180"/>
                    <a:pt x="16768" y="1198"/>
                    <a:pt x="16721" y="1244"/>
                  </a:cubicBezTo>
                  <a:cubicBezTo>
                    <a:pt x="16539" y="1335"/>
                    <a:pt x="16464" y="1441"/>
                    <a:pt x="16327" y="1502"/>
                  </a:cubicBezTo>
                  <a:lnTo>
                    <a:pt x="16252" y="1623"/>
                  </a:lnTo>
                  <a:cubicBezTo>
                    <a:pt x="15706" y="2018"/>
                    <a:pt x="13659" y="3715"/>
                    <a:pt x="13099" y="4094"/>
                  </a:cubicBezTo>
                  <a:lnTo>
                    <a:pt x="13113" y="4064"/>
                  </a:lnTo>
                  <a:lnTo>
                    <a:pt x="13113" y="4064"/>
                  </a:lnTo>
                  <a:cubicBezTo>
                    <a:pt x="12294" y="4700"/>
                    <a:pt x="10566" y="5929"/>
                    <a:pt x="9748" y="6610"/>
                  </a:cubicBezTo>
                  <a:cubicBezTo>
                    <a:pt x="9581" y="6671"/>
                    <a:pt x="9399" y="6808"/>
                    <a:pt x="9262" y="6899"/>
                  </a:cubicBezTo>
                  <a:cubicBezTo>
                    <a:pt x="9280" y="6892"/>
                    <a:pt x="9294" y="6889"/>
                    <a:pt x="9304" y="6889"/>
                  </a:cubicBezTo>
                  <a:cubicBezTo>
                    <a:pt x="9336" y="6889"/>
                    <a:pt x="9325" y="6921"/>
                    <a:pt x="9278" y="6944"/>
                  </a:cubicBezTo>
                  <a:cubicBezTo>
                    <a:pt x="8838" y="7247"/>
                    <a:pt x="9262" y="7005"/>
                    <a:pt x="8838" y="7324"/>
                  </a:cubicBezTo>
                  <a:cubicBezTo>
                    <a:pt x="8369" y="7702"/>
                    <a:pt x="6412" y="9021"/>
                    <a:pt x="5958" y="9309"/>
                  </a:cubicBezTo>
                  <a:cubicBezTo>
                    <a:pt x="5745" y="9521"/>
                    <a:pt x="5428" y="9703"/>
                    <a:pt x="5215" y="9901"/>
                  </a:cubicBezTo>
                  <a:lnTo>
                    <a:pt x="5230" y="9870"/>
                  </a:lnTo>
                  <a:lnTo>
                    <a:pt x="5230" y="9870"/>
                  </a:lnTo>
                  <a:cubicBezTo>
                    <a:pt x="4987" y="10067"/>
                    <a:pt x="3532" y="11023"/>
                    <a:pt x="3259" y="11249"/>
                  </a:cubicBezTo>
                  <a:lnTo>
                    <a:pt x="3305" y="11235"/>
                  </a:lnTo>
                  <a:lnTo>
                    <a:pt x="3305" y="11235"/>
                  </a:lnTo>
                  <a:cubicBezTo>
                    <a:pt x="3077" y="11447"/>
                    <a:pt x="3063" y="11371"/>
                    <a:pt x="2850" y="11492"/>
                  </a:cubicBezTo>
                  <a:cubicBezTo>
                    <a:pt x="2926" y="11538"/>
                    <a:pt x="2729" y="11720"/>
                    <a:pt x="2653" y="11781"/>
                  </a:cubicBezTo>
                  <a:lnTo>
                    <a:pt x="2638" y="11765"/>
                  </a:lnTo>
                  <a:cubicBezTo>
                    <a:pt x="2517" y="11871"/>
                    <a:pt x="2274" y="12129"/>
                    <a:pt x="2077" y="12280"/>
                  </a:cubicBezTo>
                  <a:lnTo>
                    <a:pt x="2062" y="12250"/>
                  </a:lnTo>
                  <a:cubicBezTo>
                    <a:pt x="1910" y="12401"/>
                    <a:pt x="1577" y="12614"/>
                    <a:pt x="1456" y="12705"/>
                  </a:cubicBezTo>
                  <a:cubicBezTo>
                    <a:pt x="1167" y="12902"/>
                    <a:pt x="682" y="13159"/>
                    <a:pt x="334" y="13478"/>
                  </a:cubicBezTo>
                  <a:lnTo>
                    <a:pt x="15" y="13554"/>
                  </a:lnTo>
                  <a:lnTo>
                    <a:pt x="0" y="13584"/>
                  </a:lnTo>
                  <a:cubicBezTo>
                    <a:pt x="0" y="13584"/>
                    <a:pt x="409" y="14924"/>
                    <a:pt x="1050" y="14924"/>
                  </a:cubicBezTo>
                  <a:cubicBezTo>
                    <a:pt x="1074" y="14924"/>
                    <a:pt x="1098" y="14922"/>
                    <a:pt x="1122" y="14918"/>
                  </a:cubicBezTo>
                  <a:lnTo>
                    <a:pt x="1137" y="14948"/>
                  </a:lnTo>
                  <a:lnTo>
                    <a:pt x="1228" y="14873"/>
                  </a:lnTo>
                  <a:cubicBezTo>
                    <a:pt x="1343" y="14822"/>
                    <a:pt x="1383" y="14760"/>
                    <a:pt x="1401" y="14760"/>
                  </a:cubicBezTo>
                  <a:cubicBezTo>
                    <a:pt x="1405" y="14760"/>
                    <a:pt x="1407" y="14762"/>
                    <a:pt x="1410" y="14766"/>
                  </a:cubicBezTo>
                  <a:lnTo>
                    <a:pt x="1243" y="14888"/>
                  </a:lnTo>
                  <a:cubicBezTo>
                    <a:pt x="1281" y="14865"/>
                    <a:pt x="1301" y="14856"/>
                    <a:pt x="1310" y="14856"/>
                  </a:cubicBezTo>
                  <a:cubicBezTo>
                    <a:pt x="1330" y="14856"/>
                    <a:pt x="1295" y="14902"/>
                    <a:pt x="1274" y="14934"/>
                  </a:cubicBezTo>
                  <a:cubicBezTo>
                    <a:pt x="1319" y="14903"/>
                    <a:pt x="1365" y="14873"/>
                    <a:pt x="1410" y="14857"/>
                  </a:cubicBezTo>
                  <a:cubicBezTo>
                    <a:pt x="1415" y="14847"/>
                    <a:pt x="1415" y="14844"/>
                    <a:pt x="1412" y="14844"/>
                  </a:cubicBezTo>
                  <a:lnTo>
                    <a:pt x="1412" y="14844"/>
                  </a:lnTo>
                  <a:cubicBezTo>
                    <a:pt x="1405" y="14844"/>
                    <a:pt x="1385" y="14857"/>
                    <a:pt x="1365" y="14857"/>
                  </a:cubicBezTo>
                  <a:cubicBezTo>
                    <a:pt x="1425" y="14797"/>
                    <a:pt x="1486" y="14706"/>
                    <a:pt x="1577" y="14675"/>
                  </a:cubicBezTo>
                  <a:cubicBezTo>
                    <a:pt x="1611" y="14650"/>
                    <a:pt x="1630" y="14642"/>
                    <a:pt x="1642" y="14642"/>
                  </a:cubicBezTo>
                  <a:cubicBezTo>
                    <a:pt x="1660" y="14642"/>
                    <a:pt x="1664" y="14658"/>
                    <a:pt x="1685" y="14658"/>
                  </a:cubicBezTo>
                  <a:cubicBezTo>
                    <a:pt x="1701" y="14658"/>
                    <a:pt x="1726" y="14648"/>
                    <a:pt x="1773" y="14615"/>
                  </a:cubicBezTo>
                  <a:cubicBezTo>
                    <a:pt x="2531" y="14115"/>
                    <a:pt x="3289" y="13630"/>
                    <a:pt x="4047" y="13084"/>
                  </a:cubicBezTo>
                  <a:cubicBezTo>
                    <a:pt x="4063" y="13084"/>
                    <a:pt x="4047" y="13099"/>
                    <a:pt x="4033" y="13115"/>
                  </a:cubicBezTo>
                  <a:cubicBezTo>
                    <a:pt x="4245" y="12947"/>
                    <a:pt x="4457" y="12811"/>
                    <a:pt x="4654" y="12644"/>
                  </a:cubicBezTo>
                  <a:cubicBezTo>
                    <a:pt x="4684" y="12629"/>
                    <a:pt x="4706" y="12625"/>
                    <a:pt x="4725" y="12625"/>
                  </a:cubicBezTo>
                  <a:cubicBezTo>
                    <a:pt x="4744" y="12625"/>
                    <a:pt x="4760" y="12629"/>
                    <a:pt x="4775" y="12629"/>
                  </a:cubicBezTo>
                  <a:cubicBezTo>
                    <a:pt x="4745" y="12629"/>
                    <a:pt x="5033" y="12417"/>
                    <a:pt x="5321" y="12205"/>
                  </a:cubicBezTo>
                  <a:cubicBezTo>
                    <a:pt x="5472" y="12098"/>
                    <a:pt x="5609" y="11993"/>
                    <a:pt x="5731" y="11902"/>
                  </a:cubicBezTo>
                  <a:cubicBezTo>
                    <a:pt x="5836" y="11825"/>
                    <a:pt x="5927" y="11765"/>
                    <a:pt x="5927" y="11765"/>
                  </a:cubicBezTo>
                  <a:lnTo>
                    <a:pt x="5897" y="11704"/>
                  </a:lnTo>
                  <a:cubicBezTo>
                    <a:pt x="5984" y="11641"/>
                    <a:pt x="6022" y="11628"/>
                    <a:pt x="6047" y="11628"/>
                  </a:cubicBezTo>
                  <a:cubicBezTo>
                    <a:pt x="6064" y="11628"/>
                    <a:pt x="6075" y="11634"/>
                    <a:pt x="6091" y="11634"/>
                  </a:cubicBezTo>
                  <a:cubicBezTo>
                    <a:pt x="6113" y="11634"/>
                    <a:pt x="6145" y="11623"/>
                    <a:pt x="6216" y="11568"/>
                  </a:cubicBezTo>
                  <a:cubicBezTo>
                    <a:pt x="6230" y="11417"/>
                    <a:pt x="6564" y="11326"/>
                    <a:pt x="6610" y="11235"/>
                  </a:cubicBezTo>
                  <a:cubicBezTo>
                    <a:pt x="6610" y="11235"/>
                    <a:pt x="6672" y="11190"/>
                    <a:pt x="6708" y="11190"/>
                  </a:cubicBezTo>
                  <a:cubicBezTo>
                    <a:pt x="6719" y="11190"/>
                    <a:pt x="6728" y="11194"/>
                    <a:pt x="6731" y="11204"/>
                  </a:cubicBezTo>
                  <a:cubicBezTo>
                    <a:pt x="6731" y="11128"/>
                    <a:pt x="6822" y="11114"/>
                    <a:pt x="6883" y="11053"/>
                  </a:cubicBezTo>
                  <a:cubicBezTo>
                    <a:pt x="6888" y="11043"/>
                    <a:pt x="6886" y="11039"/>
                    <a:pt x="6880" y="11039"/>
                  </a:cubicBezTo>
                  <a:cubicBezTo>
                    <a:pt x="6869" y="11039"/>
                    <a:pt x="6843" y="11053"/>
                    <a:pt x="6822" y="11053"/>
                  </a:cubicBezTo>
                  <a:lnTo>
                    <a:pt x="6958" y="10932"/>
                  </a:lnTo>
                  <a:cubicBezTo>
                    <a:pt x="6984" y="10921"/>
                    <a:pt x="7004" y="10916"/>
                    <a:pt x="7018" y="10916"/>
                  </a:cubicBezTo>
                  <a:cubicBezTo>
                    <a:pt x="7045" y="10916"/>
                    <a:pt x="7044" y="10936"/>
                    <a:pt x="7004" y="10976"/>
                  </a:cubicBezTo>
                  <a:cubicBezTo>
                    <a:pt x="7398" y="10719"/>
                    <a:pt x="9293" y="9446"/>
                    <a:pt x="9687" y="9127"/>
                  </a:cubicBezTo>
                  <a:lnTo>
                    <a:pt x="9687" y="9127"/>
                  </a:lnTo>
                  <a:cubicBezTo>
                    <a:pt x="9617" y="9142"/>
                    <a:pt x="9519" y="9235"/>
                    <a:pt x="9432" y="9235"/>
                  </a:cubicBezTo>
                  <a:cubicBezTo>
                    <a:pt x="9426" y="9235"/>
                    <a:pt x="9420" y="9235"/>
                    <a:pt x="9414" y="9234"/>
                  </a:cubicBezTo>
                  <a:cubicBezTo>
                    <a:pt x="9505" y="9127"/>
                    <a:pt x="9581" y="9127"/>
                    <a:pt x="9612" y="9052"/>
                  </a:cubicBezTo>
                  <a:cubicBezTo>
                    <a:pt x="9623" y="9059"/>
                    <a:pt x="9636" y="9063"/>
                    <a:pt x="9650" y="9063"/>
                  </a:cubicBezTo>
                  <a:cubicBezTo>
                    <a:pt x="9737" y="9063"/>
                    <a:pt x="9865" y="8927"/>
                    <a:pt x="9978" y="8927"/>
                  </a:cubicBezTo>
                  <a:cubicBezTo>
                    <a:pt x="9987" y="8927"/>
                    <a:pt x="9997" y="8928"/>
                    <a:pt x="10006" y="8930"/>
                  </a:cubicBezTo>
                  <a:lnTo>
                    <a:pt x="10006" y="8870"/>
                  </a:lnTo>
                  <a:lnTo>
                    <a:pt x="10081" y="8854"/>
                  </a:lnTo>
                  <a:cubicBezTo>
                    <a:pt x="10536" y="8460"/>
                    <a:pt x="10172" y="8749"/>
                    <a:pt x="10612" y="8460"/>
                  </a:cubicBezTo>
                  <a:cubicBezTo>
                    <a:pt x="10855" y="8278"/>
                    <a:pt x="10930" y="8126"/>
                    <a:pt x="11082" y="8051"/>
                  </a:cubicBezTo>
                  <a:lnTo>
                    <a:pt x="11082" y="8051"/>
                  </a:lnTo>
                  <a:cubicBezTo>
                    <a:pt x="11071" y="8056"/>
                    <a:pt x="11054" y="8060"/>
                    <a:pt x="11040" y="8060"/>
                  </a:cubicBezTo>
                  <a:cubicBezTo>
                    <a:pt x="11015" y="8060"/>
                    <a:pt x="10998" y="8049"/>
                    <a:pt x="11037" y="8021"/>
                  </a:cubicBezTo>
                  <a:lnTo>
                    <a:pt x="11037" y="8021"/>
                  </a:lnTo>
                  <a:cubicBezTo>
                    <a:pt x="11040" y="8023"/>
                    <a:pt x="11044" y="8024"/>
                    <a:pt x="11047" y="8024"/>
                  </a:cubicBezTo>
                  <a:cubicBezTo>
                    <a:pt x="11093" y="8024"/>
                    <a:pt x="11178" y="7881"/>
                    <a:pt x="11235" y="7881"/>
                  </a:cubicBezTo>
                  <a:cubicBezTo>
                    <a:pt x="11240" y="7881"/>
                    <a:pt x="11245" y="7882"/>
                    <a:pt x="11249" y="7884"/>
                  </a:cubicBezTo>
                  <a:cubicBezTo>
                    <a:pt x="11310" y="7823"/>
                    <a:pt x="11506" y="7687"/>
                    <a:pt x="11401" y="7687"/>
                  </a:cubicBezTo>
                  <a:cubicBezTo>
                    <a:pt x="11443" y="7687"/>
                    <a:pt x="11544" y="7628"/>
                    <a:pt x="11571" y="7628"/>
                  </a:cubicBezTo>
                  <a:cubicBezTo>
                    <a:pt x="11582" y="7628"/>
                    <a:pt x="11580" y="7640"/>
                    <a:pt x="11552" y="7672"/>
                  </a:cubicBezTo>
                  <a:cubicBezTo>
                    <a:pt x="11627" y="7627"/>
                    <a:pt x="11688" y="7596"/>
                    <a:pt x="11718" y="7550"/>
                  </a:cubicBezTo>
                  <a:lnTo>
                    <a:pt x="11718" y="7550"/>
                  </a:lnTo>
                  <a:lnTo>
                    <a:pt x="11627" y="7581"/>
                  </a:lnTo>
                  <a:cubicBezTo>
                    <a:pt x="11825" y="7429"/>
                    <a:pt x="11977" y="7384"/>
                    <a:pt x="12068" y="7247"/>
                  </a:cubicBezTo>
                  <a:lnTo>
                    <a:pt x="12068" y="7247"/>
                  </a:lnTo>
                  <a:lnTo>
                    <a:pt x="11977" y="7277"/>
                  </a:lnTo>
                  <a:cubicBezTo>
                    <a:pt x="12082" y="7199"/>
                    <a:pt x="12175" y="7120"/>
                    <a:pt x="12257" y="7120"/>
                  </a:cubicBezTo>
                  <a:cubicBezTo>
                    <a:pt x="12270" y="7120"/>
                    <a:pt x="12282" y="7122"/>
                    <a:pt x="12294" y="7126"/>
                  </a:cubicBezTo>
                  <a:lnTo>
                    <a:pt x="12173" y="7233"/>
                  </a:lnTo>
                  <a:cubicBezTo>
                    <a:pt x="12385" y="7081"/>
                    <a:pt x="12507" y="6990"/>
                    <a:pt x="12644" y="6838"/>
                  </a:cubicBezTo>
                  <a:lnTo>
                    <a:pt x="12644" y="6838"/>
                  </a:lnTo>
                  <a:lnTo>
                    <a:pt x="12583" y="6883"/>
                  </a:lnTo>
                  <a:cubicBezTo>
                    <a:pt x="12765" y="6671"/>
                    <a:pt x="13871" y="5792"/>
                    <a:pt x="14023" y="5580"/>
                  </a:cubicBezTo>
                  <a:lnTo>
                    <a:pt x="14023" y="5580"/>
                  </a:lnTo>
                  <a:lnTo>
                    <a:pt x="13901" y="5610"/>
                  </a:lnTo>
                  <a:lnTo>
                    <a:pt x="14038" y="5445"/>
                  </a:lnTo>
                  <a:lnTo>
                    <a:pt x="14038" y="5445"/>
                  </a:lnTo>
                  <a:cubicBezTo>
                    <a:pt x="14025" y="5464"/>
                    <a:pt x="14050" y="5621"/>
                    <a:pt x="14040" y="5638"/>
                  </a:cubicBezTo>
                  <a:lnTo>
                    <a:pt x="14040" y="5638"/>
                  </a:lnTo>
                  <a:cubicBezTo>
                    <a:pt x="14209" y="5501"/>
                    <a:pt x="14783" y="5093"/>
                    <a:pt x="15342" y="4655"/>
                  </a:cubicBezTo>
                  <a:cubicBezTo>
                    <a:pt x="15888" y="4231"/>
                    <a:pt x="16448" y="3791"/>
                    <a:pt x="16616" y="3685"/>
                  </a:cubicBezTo>
                  <a:cubicBezTo>
                    <a:pt x="16654" y="3662"/>
                    <a:pt x="16677" y="3654"/>
                    <a:pt x="16692" y="3654"/>
                  </a:cubicBezTo>
                  <a:cubicBezTo>
                    <a:pt x="16735" y="3654"/>
                    <a:pt x="16695" y="3730"/>
                    <a:pt x="16707" y="3730"/>
                  </a:cubicBezTo>
                  <a:cubicBezTo>
                    <a:pt x="16858" y="3594"/>
                    <a:pt x="16737" y="3639"/>
                    <a:pt x="16873" y="3534"/>
                  </a:cubicBezTo>
                  <a:cubicBezTo>
                    <a:pt x="16878" y="3532"/>
                    <a:pt x="16882" y="3531"/>
                    <a:pt x="16886" y="3531"/>
                  </a:cubicBezTo>
                  <a:cubicBezTo>
                    <a:pt x="16912" y="3531"/>
                    <a:pt x="16887" y="3580"/>
                    <a:pt x="16873" y="3594"/>
                  </a:cubicBezTo>
                  <a:cubicBezTo>
                    <a:pt x="16933" y="3548"/>
                    <a:pt x="17010" y="3518"/>
                    <a:pt x="16994" y="3487"/>
                  </a:cubicBezTo>
                  <a:lnTo>
                    <a:pt x="16994" y="3487"/>
                  </a:lnTo>
                  <a:cubicBezTo>
                    <a:pt x="16973" y="3498"/>
                    <a:pt x="16957" y="3502"/>
                    <a:pt x="16944" y="3502"/>
                  </a:cubicBezTo>
                  <a:cubicBezTo>
                    <a:pt x="16900" y="3502"/>
                    <a:pt x="16889" y="3454"/>
                    <a:pt x="16842" y="3443"/>
                  </a:cubicBezTo>
                  <a:lnTo>
                    <a:pt x="17024" y="3321"/>
                  </a:lnTo>
                  <a:lnTo>
                    <a:pt x="17040" y="3352"/>
                  </a:lnTo>
                  <a:cubicBezTo>
                    <a:pt x="17085" y="3321"/>
                    <a:pt x="17070" y="3184"/>
                    <a:pt x="17267" y="3063"/>
                  </a:cubicBezTo>
                  <a:cubicBezTo>
                    <a:pt x="17570" y="2851"/>
                    <a:pt x="17889" y="2594"/>
                    <a:pt x="18192" y="2366"/>
                  </a:cubicBezTo>
                  <a:lnTo>
                    <a:pt x="18192" y="2366"/>
                  </a:lnTo>
                  <a:cubicBezTo>
                    <a:pt x="18192" y="2396"/>
                    <a:pt x="18146" y="2457"/>
                    <a:pt x="18086" y="2517"/>
                  </a:cubicBezTo>
                  <a:cubicBezTo>
                    <a:pt x="18132" y="2487"/>
                    <a:pt x="18192" y="2426"/>
                    <a:pt x="18237" y="2412"/>
                  </a:cubicBezTo>
                  <a:lnTo>
                    <a:pt x="18237" y="2412"/>
                  </a:lnTo>
                  <a:cubicBezTo>
                    <a:pt x="18227" y="2414"/>
                    <a:pt x="18220" y="2416"/>
                    <a:pt x="18216" y="2416"/>
                  </a:cubicBezTo>
                  <a:cubicBezTo>
                    <a:pt x="18173" y="2416"/>
                    <a:pt x="18305" y="2317"/>
                    <a:pt x="18282" y="2317"/>
                  </a:cubicBezTo>
                  <a:cubicBezTo>
                    <a:pt x="18279" y="2317"/>
                    <a:pt x="18274" y="2318"/>
                    <a:pt x="18267" y="2321"/>
                  </a:cubicBezTo>
                  <a:cubicBezTo>
                    <a:pt x="18435" y="2078"/>
                    <a:pt x="18768" y="1927"/>
                    <a:pt x="18920" y="1729"/>
                  </a:cubicBezTo>
                  <a:cubicBezTo>
                    <a:pt x="18874" y="1638"/>
                    <a:pt x="18344" y="183"/>
                    <a:pt x="18283" y="92"/>
                  </a:cubicBezTo>
                  <a:cubicBezTo>
                    <a:pt x="18344" y="47"/>
                    <a:pt x="18405" y="16"/>
                    <a:pt x="18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4"/>
            <p:cNvSpPr/>
            <p:nvPr/>
          </p:nvSpPr>
          <p:spPr>
            <a:xfrm>
              <a:off x="6619700" y="3294225"/>
              <a:ext cx="7250" cy="4225"/>
            </a:xfrm>
            <a:custGeom>
              <a:rect b="b" l="l" r="r" t="t"/>
              <a:pathLst>
                <a:path extrusionOk="0" h="169" w="290">
                  <a:moveTo>
                    <a:pt x="290" y="1"/>
                  </a:moveTo>
                  <a:cubicBezTo>
                    <a:pt x="199" y="16"/>
                    <a:pt x="108" y="77"/>
                    <a:pt x="1" y="168"/>
                  </a:cubicBezTo>
                  <a:cubicBezTo>
                    <a:pt x="92" y="152"/>
                    <a:pt x="199" y="77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6626925" y="3294225"/>
              <a:ext cx="400" cy="25"/>
            </a:xfrm>
            <a:custGeom>
              <a:rect b="b" l="l" r="r" t="t"/>
              <a:pathLst>
                <a:path extrusionOk="0" h="1" w="16">
                  <a:moveTo>
                    <a:pt x="15" y="1"/>
                  </a:moveTo>
                  <a:lnTo>
                    <a:pt x="1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4"/>
            <p:cNvSpPr/>
            <p:nvPr/>
          </p:nvSpPr>
          <p:spPr>
            <a:xfrm>
              <a:off x="6592825" y="2887150"/>
              <a:ext cx="504850" cy="407875"/>
            </a:xfrm>
            <a:custGeom>
              <a:rect b="b" l="l" r="r" t="t"/>
              <a:pathLst>
                <a:path extrusionOk="0" h="16315" w="20194">
                  <a:moveTo>
                    <a:pt x="14788" y="5803"/>
                  </a:moveTo>
                  <a:cubicBezTo>
                    <a:pt x="14785" y="5805"/>
                    <a:pt x="14783" y="5807"/>
                    <a:pt x="14781" y="5809"/>
                  </a:cubicBezTo>
                  <a:cubicBezTo>
                    <a:pt x="14784" y="5809"/>
                    <a:pt x="14786" y="5807"/>
                    <a:pt x="14788" y="5803"/>
                  </a:cubicBezTo>
                  <a:close/>
                  <a:moveTo>
                    <a:pt x="11597" y="8386"/>
                  </a:moveTo>
                  <a:lnTo>
                    <a:pt x="11597" y="8386"/>
                  </a:lnTo>
                  <a:cubicBezTo>
                    <a:pt x="11589" y="8389"/>
                    <a:pt x="11582" y="8393"/>
                    <a:pt x="11575" y="8397"/>
                  </a:cubicBezTo>
                  <a:lnTo>
                    <a:pt x="11575" y="8397"/>
                  </a:lnTo>
                  <a:cubicBezTo>
                    <a:pt x="11584" y="8394"/>
                    <a:pt x="11593" y="8390"/>
                    <a:pt x="11597" y="8386"/>
                  </a:cubicBezTo>
                  <a:close/>
                  <a:moveTo>
                    <a:pt x="19850" y="0"/>
                  </a:moveTo>
                  <a:cubicBezTo>
                    <a:pt x="19807" y="0"/>
                    <a:pt x="19687" y="69"/>
                    <a:pt x="19632" y="139"/>
                  </a:cubicBezTo>
                  <a:lnTo>
                    <a:pt x="19647" y="184"/>
                  </a:lnTo>
                  <a:cubicBezTo>
                    <a:pt x="19583" y="242"/>
                    <a:pt x="19562" y="251"/>
                    <a:pt x="19548" y="251"/>
                  </a:cubicBezTo>
                  <a:cubicBezTo>
                    <a:pt x="19542" y="251"/>
                    <a:pt x="19538" y="250"/>
                    <a:pt x="19532" y="250"/>
                  </a:cubicBezTo>
                  <a:cubicBezTo>
                    <a:pt x="19517" y="250"/>
                    <a:pt x="19496" y="257"/>
                    <a:pt x="19435" y="305"/>
                  </a:cubicBezTo>
                  <a:cubicBezTo>
                    <a:pt x="19405" y="260"/>
                    <a:pt x="19541" y="154"/>
                    <a:pt x="19662" y="63"/>
                  </a:cubicBezTo>
                  <a:lnTo>
                    <a:pt x="19662" y="63"/>
                  </a:lnTo>
                  <a:cubicBezTo>
                    <a:pt x="19541" y="139"/>
                    <a:pt x="19419" y="184"/>
                    <a:pt x="19389" y="260"/>
                  </a:cubicBezTo>
                  <a:cubicBezTo>
                    <a:pt x="19364" y="275"/>
                    <a:pt x="19349" y="280"/>
                    <a:pt x="19341" y="280"/>
                  </a:cubicBezTo>
                  <a:cubicBezTo>
                    <a:pt x="19324" y="280"/>
                    <a:pt x="19329" y="262"/>
                    <a:pt x="19309" y="262"/>
                  </a:cubicBezTo>
                  <a:cubicBezTo>
                    <a:pt x="19298" y="262"/>
                    <a:pt x="19277" y="269"/>
                    <a:pt x="19238" y="291"/>
                  </a:cubicBezTo>
                  <a:cubicBezTo>
                    <a:pt x="19147" y="366"/>
                    <a:pt x="19056" y="487"/>
                    <a:pt x="18934" y="533"/>
                  </a:cubicBezTo>
                  <a:cubicBezTo>
                    <a:pt x="18647" y="669"/>
                    <a:pt x="18571" y="867"/>
                    <a:pt x="18313" y="988"/>
                  </a:cubicBezTo>
                  <a:lnTo>
                    <a:pt x="18328" y="958"/>
                  </a:lnTo>
                  <a:lnTo>
                    <a:pt x="18328" y="958"/>
                  </a:lnTo>
                  <a:cubicBezTo>
                    <a:pt x="18237" y="988"/>
                    <a:pt x="18085" y="1140"/>
                    <a:pt x="17919" y="1215"/>
                  </a:cubicBezTo>
                  <a:cubicBezTo>
                    <a:pt x="17934" y="1210"/>
                    <a:pt x="17950" y="1207"/>
                    <a:pt x="17963" y="1207"/>
                  </a:cubicBezTo>
                  <a:cubicBezTo>
                    <a:pt x="17988" y="1207"/>
                    <a:pt x="17995" y="1220"/>
                    <a:pt x="17934" y="1261"/>
                  </a:cubicBezTo>
                  <a:cubicBezTo>
                    <a:pt x="17752" y="1366"/>
                    <a:pt x="17646" y="1473"/>
                    <a:pt x="17495" y="1534"/>
                  </a:cubicBezTo>
                  <a:lnTo>
                    <a:pt x="17404" y="1655"/>
                  </a:lnTo>
                  <a:cubicBezTo>
                    <a:pt x="16797" y="2064"/>
                    <a:pt x="14463" y="3777"/>
                    <a:pt x="13871" y="4232"/>
                  </a:cubicBezTo>
                  <a:lnTo>
                    <a:pt x="13887" y="4216"/>
                  </a:lnTo>
                  <a:lnTo>
                    <a:pt x="13887" y="4216"/>
                  </a:lnTo>
                  <a:cubicBezTo>
                    <a:pt x="12992" y="4883"/>
                    <a:pt x="11128" y="6248"/>
                    <a:pt x="10218" y="6976"/>
                  </a:cubicBezTo>
                  <a:cubicBezTo>
                    <a:pt x="10051" y="7052"/>
                    <a:pt x="9854" y="7204"/>
                    <a:pt x="9703" y="7309"/>
                  </a:cubicBezTo>
                  <a:cubicBezTo>
                    <a:pt x="9729" y="7296"/>
                    <a:pt x="9747" y="7290"/>
                    <a:pt x="9756" y="7290"/>
                  </a:cubicBezTo>
                  <a:cubicBezTo>
                    <a:pt x="9780" y="7290"/>
                    <a:pt x="9760" y="7322"/>
                    <a:pt x="9717" y="7355"/>
                  </a:cubicBezTo>
                  <a:cubicBezTo>
                    <a:pt x="9262" y="7689"/>
                    <a:pt x="9703" y="7400"/>
                    <a:pt x="9262" y="7764"/>
                  </a:cubicBezTo>
                  <a:cubicBezTo>
                    <a:pt x="8747" y="8204"/>
                    <a:pt x="6701" y="9704"/>
                    <a:pt x="6200" y="10038"/>
                  </a:cubicBezTo>
                  <a:cubicBezTo>
                    <a:pt x="5988" y="10280"/>
                    <a:pt x="5640" y="10478"/>
                    <a:pt x="5427" y="10705"/>
                  </a:cubicBezTo>
                  <a:lnTo>
                    <a:pt x="5442" y="10675"/>
                  </a:lnTo>
                  <a:lnTo>
                    <a:pt x="5442" y="10675"/>
                  </a:lnTo>
                  <a:cubicBezTo>
                    <a:pt x="5321" y="10781"/>
                    <a:pt x="4851" y="11099"/>
                    <a:pt x="4411" y="11463"/>
                  </a:cubicBezTo>
                  <a:cubicBezTo>
                    <a:pt x="3972" y="11796"/>
                    <a:pt x="3517" y="12160"/>
                    <a:pt x="3380" y="12281"/>
                  </a:cubicBezTo>
                  <a:lnTo>
                    <a:pt x="3426" y="12267"/>
                  </a:lnTo>
                  <a:lnTo>
                    <a:pt x="3426" y="12267"/>
                  </a:lnTo>
                  <a:cubicBezTo>
                    <a:pt x="3184" y="12509"/>
                    <a:pt x="3184" y="12419"/>
                    <a:pt x="2956" y="12570"/>
                  </a:cubicBezTo>
                  <a:cubicBezTo>
                    <a:pt x="3032" y="12600"/>
                    <a:pt x="2834" y="12827"/>
                    <a:pt x="2743" y="12904"/>
                  </a:cubicBezTo>
                  <a:lnTo>
                    <a:pt x="2743" y="12888"/>
                  </a:lnTo>
                  <a:cubicBezTo>
                    <a:pt x="2622" y="12995"/>
                    <a:pt x="2365" y="13282"/>
                    <a:pt x="2153" y="13464"/>
                  </a:cubicBezTo>
                  <a:lnTo>
                    <a:pt x="2137" y="13434"/>
                  </a:lnTo>
                  <a:cubicBezTo>
                    <a:pt x="1985" y="13601"/>
                    <a:pt x="1637" y="13874"/>
                    <a:pt x="1516" y="13979"/>
                  </a:cubicBezTo>
                  <a:cubicBezTo>
                    <a:pt x="1213" y="14192"/>
                    <a:pt x="712" y="14511"/>
                    <a:pt x="364" y="14874"/>
                  </a:cubicBezTo>
                  <a:lnTo>
                    <a:pt x="30" y="14980"/>
                  </a:lnTo>
                  <a:lnTo>
                    <a:pt x="0" y="15026"/>
                  </a:lnTo>
                  <a:cubicBezTo>
                    <a:pt x="0" y="15026"/>
                    <a:pt x="456" y="16285"/>
                    <a:pt x="1102" y="16285"/>
                  </a:cubicBezTo>
                  <a:cubicBezTo>
                    <a:pt x="1143" y="16285"/>
                    <a:pt x="1185" y="16280"/>
                    <a:pt x="1227" y="16269"/>
                  </a:cubicBezTo>
                  <a:lnTo>
                    <a:pt x="1243" y="16314"/>
                  </a:lnTo>
                  <a:lnTo>
                    <a:pt x="1334" y="16223"/>
                  </a:lnTo>
                  <a:cubicBezTo>
                    <a:pt x="1449" y="16146"/>
                    <a:pt x="1489" y="16080"/>
                    <a:pt x="1507" y="16080"/>
                  </a:cubicBezTo>
                  <a:cubicBezTo>
                    <a:pt x="1511" y="16080"/>
                    <a:pt x="1514" y="16083"/>
                    <a:pt x="1516" y="16087"/>
                  </a:cubicBezTo>
                  <a:lnTo>
                    <a:pt x="1349" y="16223"/>
                  </a:lnTo>
                  <a:cubicBezTo>
                    <a:pt x="1390" y="16195"/>
                    <a:pt x="1412" y="16185"/>
                    <a:pt x="1422" y="16185"/>
                  </a:cubicBezTo>
                  <a:cubicBezTo>
                    <a:pt x="1444" y="16185"/>
                    <a:pt x="1400" y="16241"/>
                    <a:pt x="1379" y="16284"/>
                  </a:cubicBezTo>
                  <a:cubicBezTo>
                    <a:pt x="1425" y="16239"/>
                    <a:pt x="1486" y="16209"/>
                    <a:pt x="1531" y="16178"/>
                  </a:cubicBezTo>
                  <a:cubicBezTo>
                    <a:pt x="1536" y="16169"/>
                    <a:pt x="1535" y="16165"/>
                    <a:pt x="1530" y="16165"/>
                  </a:cubicBezTo>
                  <a:cubicBezTo>
                    <a:pt x="1519" y="16165"/>
                    <a:pt x="1491" y="16183"/>
                    <a:pt x="1470" y="16193"/>
                  </a:cubicBezTo>
                  <a:cubicBezTo>
                    <a:pt x="1531" y="16118"/>
                    <a:pt x="1607" y="16027"/>
                    <a:pt x="1698" y="15966"/>
                  </a:cubicBezTo>
                  <a:cubicBezTo>
                    <a:pt x="1732" y="15940"/>
                    <a:pt x="1751" y="15933"/>
                    <a:pt x="1763" y="15933"/>
                  </a:cubicBezTo>
                  <a:cubicBezTo>
                    <a:pt x="1781" y="15933"/>
                    <a:pt x="1786" y="15948"/>
                    <a:pt x="1806" y="15948"/>
                  </a:cubicBezTo>
                  <a:cubicBezTo>
                    <a:pt x="1822" y="15948"/>
                    <a:pt x="1847" y="15939"/>
                    <a:pt x="1895" y="15905"/>
                  </a:cubicBezTo>
                  <a:cubicBezTo>
                    <a:pt x="2683" y="15299"/>
                    <a:pt x="3457" y="14737"/>
                    <a:pt x="4229" y="14086"/>
                  </a:cubicBezTo>
                  <a:cubicBezTo>
                    <a:pt x="4259" y="14086"/>
                    <a:pt x="4245" y="14116"/>
                    <a:pt x="4229" y="14131"/>
                  </a:cubicBezTo>
                  <a:cubicBezTo>
                    <a:pt x="4457" y="13935"/>
                    <a:pt x="4669" y="13767"/>
                    <a:pt x="4866" y="13571"/>
                  </a:cubicBezTo>
                  <a:cubicBezTo>
                    <a:pt x="4905" y="13555"/>
                    <a:pt x="4932" y="13551"/>
                    <a:pt x="4953" y="13551"/>
                  </a:cubicBezTo>
                  <a:cubicBezTo>
                    <a:pt x="4973" y="13551"/>
                    <a:pt x="4988" y="13555"/>
                    <a:pt x="5003" y="13555"/>
                  </a:cubicBezTo>
                  <a:cubicBezTo>
                    <a:pt x="4943" y="13555"/>
                    <a:pt x="6136" y="12570"/>
                    <a:pt x="6184" y="12570"/>
                  </a:cubicBezTo>
                  <a:cubicBezTo>
                    <a:pt x="6185" y="12570"/>
                    <a:pt x="6185" y="12570"/>
                    <a:pt x="6185" y="12570"/>
                  </a:cubicBezTo>
                  <a:lnTo>
                    <a:pt x="6155" y="12494"/>
                  </a:lnTo>
                  <a:cubicBezTo>
                    <a:pt x="6252" y="12421"/>
                    <a:pt x="6291" y="12409"/>
                    <a:pt x="6316" y="12409"/>
                  </a:cubicBezTo>
                  <a:cubicBezTo>
                    <a:pt x="6329" y="12409"/>
                    <a:pt x="6338" y="12412"/>
                    <a:pt x="6350" y="12412"/>
                  </a:cubicBezTo>
                  <a:cubicBezTo>
                    <a:pt x="6372" y="12412"/>
                    <a:pt x="6404" y="12400"/>
                    <a:pt x="6489" y="12328"/>
                  </a:cubicBezTo>
                  <a:cubicBezTo>
                    <a:pt x="6503" y="12176"/>
                    <a:pt x="6852" y="12055"/>
                    <a:pt x="6897" y="11948"/>
                  </a:cubicBezTo>
                  <a:cubicBezTo>
                    <a:pt x="6897" y="11949"/>
                    <a:pt x="6898" y="11950"/>
                    <a:pt x="6900" y="11950"/>
                  </a:cubicBezTo>
                  <a:cubicBezTo>
                    <a:pt x="6914" y="11950"/>
                    <a:pt x="6975" y="11910"/>
                    <a:pt x="7004" y="11910"/>
                  </a:cubicBezTo>
                  <a:cubicBezTo>
                    <a:pt x="7011" y="11910"/>
                    <a:pt x="7016" y="11913"/>
                    <a:pt x="7019" y="11918"/>
                  </a:cubicBezTo>
                  <a:cubicBezTo>
                    <a:pt x="7019" y="11842"/>
                    <a:pt x="7125" y="11827"/>
                    <a:pt x="7186" y="11751"/>
                  </a:cubicBezTo>
                  <a:cubicBezTo>
                    <a:pt x="7191" y="11741"/>
                    <a:pt x="7189" y="11738"/>
                    <a:pt x="7183" y="11738"/>
                  </a:cubicBezTo>
                  <a:cubicBezTo>
                    <a:pt x="7172" y="11738"/>
                    <a:pt x="7146" y="11751"/>
                    <a:pt x="7125" y="11751"/>
                  </a:cubicBezTo>
                  <a:lnTo>
                    <a:pt x="7277" y="11630"/>
                  </a:lnTo>
                  <a:cubicBezTo>
                    <a:pt x="7298" y="11614"/>
                    <a:pt x="7317" y="11607"/>
                    <a:pt x="7331" y="11607"/>
                  </a:cubicBezTo>
                  <a:cubicBezTo>
                    <a:pt x="7356" y="11607"/>
                    <a:pt x="7361" y="11631"/>
                    <a:pt x="7322" y="11661"/>
                  </a:cubicBezTo>
                  <a:cubicBezTo>
                    <a:pt x="7732" y="11372"/>
                    <a:pt x="9717" y="9932"/>
                    <a:pt x="10127" y="9583"/>
                  </a:cubicBezTo>
                  <a:cubicBezTo>
                    <a:pt x="10055" y="9583"/>
                    <a:pt x="9943" y="9691"/>
                    <a:pt x="9854" y="9691"/>
                  </a:cubicBezTo>
                  <a:cubicBezTo>
                    <a:pt x="9849" y="9691"/>
                    <a:pt x="9844" y="9691"/>
                    <a:pt x="9838" y="9690"/>
                  </a:cubicBezTo>
                  <a:cubicBezTo>
                    <a:pt x="9929" y="9583"/>
                    <a:pt x="10020" y="9583"/>
                    <a:pt x="10051" y="9508"/>
                  </a:cubicBezTo>
                  <a:cubicBezTo>
                    <a:pt x="10059" y="9512"/>
                    <a:pt x="10068" y="9514"/>
                    <a:pt x="10077" y="9514"/>
                  </a:cubicBezTo>
                  <a:cubicBezTo>
                    <a:pt x="10168" y="9514"/>
                    <a:pt x="10312" y="9340"/>
                    <a:pt x="10446" y="9340"/>
                  </a:cubicBezTo>
                  <a:cubicBezTo>
                    <a:pt x="10451" y="9340"/>
                    <a:pt x="10456" y="9340"/>
                    <a:pt x="10461" y="9340"/>
                  </a:cubicBezTo>
                  <a:lnTo>
                    <a:pt x="10461" y="9280"/>
                  </a:lnTo>
                  <a:lnTo>
                    <a:pt x="10536" y="9265"/>
                  </a:lnTo>
                  <a:cubicBezTo>
                    <a:pt x="11006" y="8825"/>
                    <a:pt x="10627" y="9144"/>
                    <a:pt x="11097" y="8825"/>
                  </a:cubicBezTo>
                  <a:cubicBezTo>
                    <a:pt x="11343" y="8637"/>
                    <a:pt x="11424" y="8476"/>
                    <a:pt x="11575" y="8397"/>
                  </a:cubicBezTo>
                  <a:lnTo>
                    <a:pt x="11575" y="8397"/>
                  </a:lnTo>
                  <a:cubicBezTo>
                    <a:pt x="11569" y="8398"/>
                    <a:pt x="11563" y="8399"/>
                    <a:pt x="11558" y="8399"/>
                  </a:cubicBezTo>
                  <a:cubicBezTo>
                    <a:pt x="11541" y="8399"/>
                    <a:pt x="11533" y="8389"/>
                    <a:pt x="11567" y="8356"/>
                  </a:cubicBezTo>
                  <a:cubicBezTo>
                    <a:pt x="11569" y="8358"/>
                    <a:pt x="11571" y="8359"/>
                    <a:pt x="11574" y="8359"/>
                  </a:cubicBezTo>
                  <a:cubicBezTo>
                    <a:pt x="11612" y="8359"/>
                    <a:pt x="11714" y="8203"/>
                    <a:pt x="11772" y="8203"/>
                  </a:cubicBezTo>
                  <a:cubicBezTo>
                    <a:pt x="11774" y="8203"/>
                    <a:pt x="11777" y="8203"/>
                    <a:pt x="11779" y="8204"/>
                  </a:cubicBezTo>
                  <a:cubicBezTo>
                    <a:pt x="11855" y="8158"/>
                    <a:pt x="12067" y="7992"/>
                    <a:pt x="11961" y="7992"/>
                  </a:cubicBezTo>
                  <a:cubicBezTo>
                    <a:pt x="11993" y="7992"/>
                    <a:pt x="12106" y="7933"/>
                    <a:pt x="12135" y="7933"/>
                  </a:cubicBezTo>
                  <a:cubicBezTo>
                    <a:pt x="12148" y="7933"/>
                    <a:pt x="12145" y="7944"/>
                    <a:pt x="12112" y="7976"/>
                  </a:cubicBezTo>
                  <a:cubicBezTo>
                    <a:pt x="12189" y="7931"/>
                    <a:pt x="12249" y="7885"/>
                    <a:pt x="12294" y="7840"/>
                  </a:cubicBezTo>
                  <a:lnTo>
                    <a:pt x="12294" y="7840"/>
                  </a:lnTo>
                  <a:lnTo>
                    <a:pt x="12203" y="7885"/>
                  </a:lnTo>
                  <a:cubicBezTo>
                    <a:pt x="12416" y="7719"/>
                    <a:pt x="12567" y="7673"/>
                    <a:pt x="12674" y="7521"/>
                  </a:cubicBezTo>
                  <a:lnTo>
                    <a:pt x="12674" y="7521"/>
                  </a:lnTo>
                  <a:lnTo>
                    <a:pt x="12567" y="7552"/>
                  </a:lnTo>
                  <a:cubicBezTo>
                    <a:pt x="12694" y="7468"/>
                    <a:pt x="12793" y="7384"/>
                    <a:pt x="12879" y="7384"/>
                  </a:cubicBezTo>
                  <a:cubicBezTo>
                    <a:pt x="12887" y="7384"/>
                    <a:pt x="12894" y="7384"/>
                    <a:pt x="12901" y="7385"/>
                  </a:cubicBezTo>
                  <a:lnTo>
                    <a:pt x="12779" y="7507"/>
                  </a:lnTo>
                  <a:cubicBezTo>
                    <a:pt x="13007" y="7339"/>
                    <a:pt x="13129" y="7248"/>
                    <a:pt x="13295" y="7082"/>
                  </a:cubicBezTo>
                  <a:lnTo>
                    <a:pt x="13295" y="7082"/>
                  </a:lnTo>
                  <a:lnTo>
                    <a:pt x="13220" y="7127"/>
                  </a:lnTo>
                  <a:cubicBezTo>
                    <a:pt x="13416" y="6900"/>
                    <a:pt x="14599" y="5975"/>
                    <a:pt x="14766" y="5748"/>
                  </a:cubicBezTo>
                  <a:lnTo>
                    <a:pt x="14766" y="5748"/>
                  </a:lnTo>
                  <a:lnTo>
                    <a:pt x="14645" y="5778"/>
                  </a:lnTo>
                  <a:lnTo>
                    <a:pt x="14795" y="5598"/>
                  </a:lnTo>
                  <a:lnTo>
                    <a:pt x="14795" y="5598"/>
                  </a:lnTo>
                  <a:cubicBezTo>
                    <a:pt x="14783" y="5616"/>
                    <a:pt x="14805" y="5771"/>
                    <a:pt x="14788" y="5803"/>
                  </a:cubicBezTo>
                  <a:lnTo>
                    <a:pt x="14788" y="5803"/>
                  </a:lnTo>
                  <a:cubicBezTo>
                    <a:pt x="15200" y="5487"/>
                    <a:pt x="17239" y="4003"/>
                    <a:pt x="17631" y="3777"/>
                  </a:cubicBezTo>
                  <a:cubicBezTo>
                    <a:pt x="17670" y="3759"/>
                    <a:pt x="17694" y="3752"/>
                    <a:pt x="17708" y="3752"/>
                  </a:cubicBezTo>
                  <a:cubicBezTo>
                    <a:pt x="17754" y="3752"/>
                    <a:pt x="17695" y="3826"/>
                    <a:pt x="17707" y="3838"/>
                  </a:cubicBezTo>
                  <a:cubicBezTo>
                    <a:pt x="17873" y="3686"/>
                    <a:pt x="17752" y="3731"/>
                    <a:pt x="17903" y="3626"/>
                  </a:cubicBezTo>
                  <a:cubicBezTo>
                    <a:pt x="17909" y="3624"/>
                    <a:pt x="17913" y="3623"/>
                    <a:pt x="17916" y="3623"/>
                  </a:cubicBezTo>
                  <a:cubicBezTo>
                    <a:pt x="17943" y="3623"/>
                    <a:pt x="17917" y="3672"/>
                    <a:pt x="17903" y="3686"/>
                  </a:cubicBezTo>
                  <a:cubicBezTo>
                    <a:pt x="17964" y="3640"/>
                    <a:pt x="18041" y="3610"/>
                    <a:pt x="18025" y="3580"/>
                  </a:cubicBezTo>
                  <a:lnTo>
                    <a:pt x="18025" y="3580"/>
                  </a:lnTo>
                  <a:cubicBezTo>
                    <a:pt x="18004" y="3590"/>
                    <a:pt x="17988" y="3594"/>
                    <a:pt x="17975" y="3594"/>
                  </a:cubicBezTo>
                  <a:cubicBezTo>
                    <a:pt x="17931" y="3594"/>
                    <a:pt x="17920" y="3546"/>
                    <a:pt x="17873" y="3535"/>
                  </a:cubicBezTo>
                  <a:lnTo>
                    <a:pt x="18071" y="3398"/>
                  </a:lnTo>
                  <a:lnTo>
                    <a:pt x="18085" y="3444"/>
                  </a:lnTo>
                  <a:cubicBezTo>
                    <a:pt x="18131" y="3414"/>
                    <a:pt x="18131" y="3276"/>
                    <a:pt x="18344" y="3155"/>
                  </a:cubicBezTo>
                  <a:cubicBezTo>
                    <a:pt x="18692" y="2943"/>
                    <a:pt x="19041" y="2670"/>
                    <a:pt x="19375" y="2443"/>
                  </a:cubicBezTo>
                  <a:lnTo>
                    <a:pt x="19375" y="2443"/>
                  </a:lnTo>
                  <a:cubicBezTo>
                    <a:pt x="19375" y="2474"/>
                    <a:pt x="19314" y="2534"/>
                    <a:pt x="19253" y="2595"/>
                  </a:cubicBezTo>
                  <a:cubicBezTo>
                    <a:pt x="19298" y="2565"/>
                    <a:pt x="19375" y="2518"/>
                    <a:pt x="19419" y="2504"/>
                  </a:cubicBezTo>
                  <a:lnTo>
                    <a:pt x="19419" y="2504"/>
                  </a:lnTo>
                  <a:cubicBezTo>
                    <a:pt x="19414" y="2505"/>
                    <a:pt x="19410" y="2505"/>
                    <a:pt x="19406" y="2505"/>
                  </a:cubicBezTo>
                  <a:cubicBezTo>
                    <a:pt x="19340" y="2505"/>
                    <a:pt x="19516" y="2396"/>
                    <a:pt x="19475" y="2396"/>
                  </a:cubicBezTo>
                  <a:cubicBezTo>
                    <a:pt x="19472" y="2396"/>
                    <a:pt x="19469" y="2396"/>
                    <a:pt x="19466" y="2397"/>
                  </a:cubicBezTo>
                  <a:cubicBezTo>
                    <a:pt x="19647" y="2155"/>
                    <a:pt x="20026" y="2003"/>
                    <a:pt x="20193" y="1807"/>
                  </a:cubicBezTo>
                  <a:cubicBezTo>
                    <a:pt x="20163" y="1716"/>
                    <a:pt x="19753" y="184"/>
                    <a:pt x="19692" y="93"/>
                  </a:cubicBezTo>
                  <a:cubicBezTo>
                    <a:pt x="19769" y="48"/>
                    <a:pt x="19829" y="2"/>
                    <a:pt x="19860" y="2"/>
                  </a:cubicBezTo>
                  <a:cubicBezTo>
                    <a:pt x="19857" y="1"/>
                    <a:pt x="19854" y="0"/>
                    <a:pt x="19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3" name="Google Shape;993;p54"/>
          <p:cNvSpPr/>
          <p:nvPr/>
        </p:nvSpPr>
        <p:spPr>
          <a:xfrm rot="10800000">
            <a:off x="-3842325" y="679025"/>
            <a:ext cx="782189" cy="899352"/>
          </a:xfrm>
          <a:custGeom>
            <a:rect b="b" l="l" r="r" t="t"/>
            <a:pathLst>
              <a:path extrusionOk="0" h="15045" w="13085">
                <a:moveTo>
                  <a:pt x="7892" y="1"/>
                </a:moveTo>
                <a:cubicBezTo>
                  <a:pt x="7590" y="1"/>
                  <a:pt x="7293" y="92"/>
                  <a:pt x="7050" y="255"/>
                </a:cubicBezTo>
                <a:cubicBezTo>
                  <a:pt x="6778" y="436"/>
                  <a:pt x="6565" y="679"/>
                  <a:pt x="6444" y="982"/>
                </a:cubicBezTo>
                <a:cubicBezTo>
                  <a:pt x="6232" y="1498"/>
                  <a:pt x="6277" y="2134"/>
                  <a:pt x="6474" y="2650"/>
                </a:cubicBezTo>
                <a:cubicBezTo>
                  <a:pt x="6596" y="2999"/>
                  <a:pt x="6808" y="3302"/>
                  <a:pt x="7020" y="3605"/>
                </a:cubicBezTo>
                <a:cubicBezTo>
                  <a:pt x="7217" y="3863"/>
                  <a:pt x="7429" y="4091"/>
                  <a:pt x="7657" y="4333"/>
                </a:cubicBezTo>
                <a:cubicBezTo>
                  <a:pt x="8005" y="4697"/>
                  <a:pt x="8354" y="5045"/>
                  <a:pt x="8702" y="5409"/>
                </a:cubicBezTo>
                <a:cubicBezTo>
                  <a:pt x="8779" y="5500"/>
                  <a:pt x="8839" y="5591"/>
                  <a:pt x="8915" y="5698"/>
                </a:cubicBezTo>
                <a:cubicBezTo>
                  <a:pt x="8824" y="5682"/>
                  <a:pt x="8733" y="5651"/>
                  <a:pt x="8657" y="5637"/>
                </a:cubicBezTo>
                <a:cubicBezTo>
                  <a:pt x="8506" y="5591"/>
                  <a:pt x="8369" y="5546"/>
                  <a:pt x="8233" y="5500"/>
                </a:cubicBezTo>
                <a:cubicBezTo>
                  <a:pt x="7399" y="5182"/>
                  <a:pt x="6641" y="4712"/>
                  <a:pt x="5838" y="4348"/>
                </a:cubicBezTo>
                <a:cubicBezTo>
                  <a:pt x="5579" y="4242"/>
                  <a:pt x="5322" y="4135"/>
                  <a:pt x="5064" y="4060"/>
                </a:cubicBezTo>
                <a:cubicBezTo>
                  <a:pt x="4882" y="4014"/>
                  <a:pt x="4700" y="4000"/>
                  <a:pt x="4518" y="3984"/>
                </a:cubicBezTo>
                <a:cubicBezTo>
                  <a:pt x="4352" y="3984"/>
                  <a:pt x="4185" y="4014"/>
                  <a:pt x="4033" y="4075"/>
                </a:cubicBezTo>
                <a:cubicBezTo>
                  <a:pt x="3806" y="4151"/>
                  <a:pt x="3609" y="4303"/>
                  <a:pt x="3473" y="4499"/>
                </a:cubicBezTo>
                <a:cubicBezTo>
                  <a:pt x="3412" y="4590"/>
                  <a:pt x="3366" y="4667"/>
                  <a:pt x="3321" y="4758"/>
                </a:cubicBezTo>
                <a:cubicBezTo>
                  <a:pt x="3275" y="4833"/>
                  <a:pt x="3245" y="4954"/>
                  <a:pt x="3214" y="5030"/>
                </a:cubicBezTo>
                <a:cubicBezTo>
                  <a:pt x="3169" y="5152"/>
                  <a:pt x="3154" y="5273"/>
                  <a:pt x="3139" y="5394"/>
                </a:cubicBezTo>
                <a:cubicBezTo>
                  <a:pt x="3123" y="5591"/>
                  <a:pt x="3123" y="5773"/>
                  <a:pt x="3123" y="5970"/>
                </a:cubicBezTo>
                <a:cubicBezTo>
                  <a:pt x="3139" y="6152"/>
                  <a:pt x="3184" y="6318"/>
                  <a:pt x="3214" y="6486"/>
                </a:cubicBezTo>
                <a:cubicBezTo>
                  <a:pt x="3275" y="6773"/>
                  <a:pt x="3412" y="7032"/>
                  <a:pt x="3548" y="7274"/>
                </a:cubicBezTo>
                <a:cubicBezTo>
                  <a:pt x="3837" y="7804"/>
                  <a:pt x="4200" y="8289"/>
                  <a:pt x="4564" y="8774"/>
                </a:cubicBezTo>
                <a:cubicBezTo>
                  <a:pt x="4761" y="9017"/>
                  <a:pt x="4958" y="9275"/>
                  <a:pt x="5140" y="9532"/>
                </a:cubicBezTo>
                <a:cubicBezTo>
                  <a:pt x="5231" y="9654"/>
                  <a:pt x="5322" y="9760"/>
                  <a:pt x="5397" y="9882"/>
                </a:cubicBezTo>
                <a:cubicBezTo>
                  <a:pt x="5171" y="9791"/>
                  <a:pt x="4943" y="9669"/>
                  <a:pt x="4730" y="9548"/>
                </a:cubicBezTo>
                <a:cubicBezTo>
                  <a:pt x="4488" y="9411"/>
                  <a:pt x="4261" y="9260"/>
                  <a:pt x="4033" y="9108"/>
                </a:cubicBezTo>
                <a:cubicBezTo>
                  <a:pt x="3639" y="8851"/>
                  <a:pt x="3230" y="8592"/>
                  <a:pt x="2790" y="8411"/>
                </a:cubicBezTo>
                <a:cubicBezTo>
                  <a:pt x="2638" y="8350"/>
                  <a:pt x="2472" y="8305"/>
                  <a:pt x="2305" y="8244"/>
                </a:cubicBezTo>
                <a:cubicBezTo>
                  <a:pt x="2093" y="8184"/>
                  <a:pt x="1880" y="8153"/>
                  <a:pt x="1653" y="8153"/>
                </a:cubicBezTo>
                <a:cubicBezTo>
                  <a:pt x="1516" y="8153"/>
                  <a:pt x="1381" y="8184"/>
                  <a:pt x="1244" y="8229"/>
                </a:cubicBezTo>
                <a:cubicBezTo>
                  <a:pt x="1108" y="8259"/>
                  <a:pt x="971" y="8335"/>
                  <a:pt x="849" y="8411"/>
                </a:cubicBezTo>
                <a:cubicBezTo>
                  <a:pt x="577" y="8578"/>
                  <a:pt x="380" y="8835"/>
                  <a:pt x="213" y="9093"/>
                </a:cubicBezTo>
                <a:cubicBezTo>
                  <a:pt x="107" y="9275"/>
                  <a:pt x="61" y="9488"/>
                  <a:pt x="31" y="9684"/>
                </a:cubicBezTo>
                <a:cubicBezTo>
                  <a:pt x="16" y="9851"/>
                  <a:pt x="0" y="10017"/>
                  <a:pt x="16" y="10185"/>
                </a:cubicBezTo>
                <a:cubicBezTo>
                  <a:pt x="31" y="10472"/>
                  <a:pt x="91" y="10745"/>
                  <a:pt x="168" y="11018"/>
                </a:cubicBezTo>
                <a:cubicBezTo>
                  <a:pt x="243" y="11291"/>
                  <a:pt x="364" y="11549"/>
                  <a:pt x="486" y="11806"/>
                </a:cubicBezTo>
                <a:cubicBezTo>
                  <a:pt x="577" y="12019"/>
                  <a:pt x="698" y="12201"/>
                  <a:pt x="819" y="12398"/>
                </a:cubicBezTo>
                <a:cubicBezTo>
                  <a:pt x="1153" y="12883"/>
                  <a:pt x="1532" y="13322"/>
                  <a:pt x="1971" y="13702"/>
                </a:cubicBezTo>
                <a:cubicBezTo>
                  <a:pt x="2426" y="14096"/>
                  <a:pt x="2881" y="14475"/>
                  <a:pt x="3321" y="14869"/>
                </a:cubicBezTo>
                <a:cubicBezTo>
                  <a:pt x="3460" y="14987"/>
                  <a:pt x="3631" y="15045"/>
                  <a:pt x="3800" y="15045"/>
                </a:cubicBezTo>
                <a:cubicBezTo>
                  <a:pt x="4000" y="15045"/>
                  <a:pt x="4197" y="14964"/>
                  <a:pt x="4336" y="14808"/>
                </a:cubicBezTo>
                <a:cubicBezTo>
                  <a:pt x="4579" y="14521"/>
                  <a:pt x="4564" y="14050"/>
                  <a:pt x="4261" y="13807"/>
                </a:cubicBezTo>
                <a:cubicBezTo>
                  <a:pt x="3927" y="13520"/>
                  <a:pt x="3594" y="13231"/>
                  <a:pt x="3260" y="12928"/>
                </a:cubicBezTo>
                <a:cubicBezTo>
                  <a:pt x="3154" y="12823"/>
                  <a:pt x="3018" y="12732"/>
                  <a:pt x="2911" y="12625"/>
                </a:cubicBezTo>
                <a:cubicBezTo>
                  <a:pt x="2790" y="12504"/>
                  <a:pt x="2669" y="12382"/>
                  <a:pt x="2563" y="12261"/>
                </a:cubicBezTo>
                <a:cubicBezTo>
                  <a:pt x="2411" y="12095"/>
                  <a:pt x="2274" y="11928"/>
                  <a:pt x="2153" y="11746"/>
                </a:cubicBezTo>
                <a:cubicBezTo>
                  <a:pt x="2032" y="11580"/>
                  <a:pt x="1941" y="11398"/>
                  <a:pt x="1850" y="11216"/>
                </a:cubicBezTo>
                <a:cubicBezTo>
                  <a:pt x="1729" y="10943"/>
                  <a:pt x="1638" y="10654"/>
                  <a:pt x="1563" y="10351"/>
                </a:cubicBezTo>
                <a:cubicBezTo>
                  <a:pt x="1547" y="10199"/>
                  <a:pt x="1532" y="10033"/>
                  <a:pt x="1532" y="9866"/>
                </a:cubicBezTo>
                <a:lnTo>
                  <a:pt x="1547" y="9805"/>
                </a:lnTo>
                <a:lnTo>
                  <a:pt x="1563" y="9775"/>
                </a:lnTo>
                <a:lnTo>
                  <a:pt x="1623" y="9684"/>
                </a:lnTo>
                <a:lnTo>
                  <a:pt x="1668" y="9654"/>
                </a:lnTo>
                <a:lnTo>
                  <a:pt x="1684" y="9654"/>
                </a:lnTo>
                <a:lnTo>
                  <a:pt x="1820" y="9700"/>
                </a:lnTo>
                <a:cubicBezTo>
                  <a:pt x="2108" y="9805"/>
                  <a:pt x="2381" y="9957"/>
                  <a:pt x="2654" y="10124"/>
                </a:cubicBezTo>
                <a:cubicBezTo>
                  <a:pt x="2790" y="10215"/>
                  <a:pt x="2927" y="10321"/>
                  <a:pt x="3079" y="10427"/>
                </a:cubicBezTo>
                <a:cubicBezTo>
                  <a:pt x="3321" y="10609"/>
                  <a:pt x="3578" y="10791"/>
                  <a:pt x="3851" y="10957"/>
                </a:cubicBezTo>
                <a:cubicBezTo>
                  <a:pt x="4033" y="11079"/>
                  <a:pt x="4231" y="11200"/>
                  <a:pt x="4427" y="11307"/>
                </a:cubicBezTo>
                <a:cubicBezTo>
                  <a:pt x="4548" y="11352"/>
                  <a:pt x="4655" y="11412"/>
                  <a:pt x="4776" y="11458"/>
                </a:cubicBezTo>
                <a:cubicBezTo>
                  <a:pt x="4943" y="11519"/>
                  <a:pt x="5094" y="11564"/>
                  <a:pt x="5276" y="11580"/>
                </a:cubicBezTo>
                <a:cubicBezTo>
                  <a:pt x="5383" y="11594"/>
                  <a:pt x="5488" y="11594"/>
                  <a:pt x="5610" y="11594"/>
                </a:cubicBezTo>
                <a:cubicBezTo>
                  <a:pt x="5747" y="11594"/>
                  <a:pt x="5883" y="11564"/>
                  <a:pt x="6020" y="11533"/>
                </a:cubicBezTo>
                <a:cubicBezTo>
                  <a:pt x="6155" y="11519"/>
                  <a:pt x="6277" y="11473"/>
                  <a:pt x="6383" y="11428"/>
                </a:cubicBezTo>
                <a:cubicBezTo>
                  <a:pt x="6610" y="11337"/>
                  <a:pt x="6747" y="11246"/>
                  <a:pt x="6913" y="11064"/>
                </a:cubicBezTo>
                <a:cubicBezTo>
                  <a:pt x="7050" y="10927"/>
                  <a:pt x="7126" y="10731"/>
                  <a:pt x="7186" y="10533"/>
                </a:cubicBezTo>
                <a:cubicBezTo>
                  <a:pt x="7232" y="10321"/>
                  <a:pt x="7186" y="10094"/>
                  <a:pt x="7141" y="9882"/>
                </a:cubicBezTo>
                <a:cubicBezTo>
                  <a:pt x="7095" y="9654"/>
                  <a:pt x="6944" y="9427"/>
                  <a:pt x="6822" y="9229"/>
                </a:cubicBezTo>
                <a:lnTo>
                  <a:pt x="6641" y="8956"/>
                </a:lnTo>
                <a:cubicBezTo>
                  <a:pt x="6368" y="8548"/>
                  <a:pt x="6064" y="8168"/>
                  <a:pt x="5777" y="7790"/>
                </a:cubicBezTo>
                <a:cubicBezTo>
                  <a:pt x="5443" y="7319"/>
                  <a:pt x="5094" y="6850"/>
                  <a:pt x="4821" y="6334"/>
                </a:cubicBezTo>
                <a:cubicBezTo>
                  <a:pt x="4761" y="6197"/>
                  <a:pt x="4716" y="6061"/>
                  <a:pt x="4685" y="5910"/>
                </a:cubicBezTo>
                <a:cubicBezTo>
                  <a:pt x="4670" y="5773"/>
                  <a:pt x="4655" y="5651"/>
                  <a:pt x="4655" y="5516"/>
                </a:cubicBezTo>
                <a:lnTo>
                  <a:pt x="4655" y="5516"/>
                </a:lnTo>
                <a:cubicBezTo>
                  <a:pt x="5034" y="5682"/>
                  <a:pt x="5383" y="5894"/>
                  <a:pt x="5731" y="6106"/>
                </a:cubicBezTo>
                <a:cubicBezTo>
                  <a:pt x="6111" y="6318"/>
                  <a:pt x="6489" y="6531"/>
                  <a:pt x="6883" y="6743"/>
                </a:cubicBezTo>
                <a:cubicBezTo>
                  <a:pt x="7141" y="6880"/>
                  <a:pt x="7414" y="6986"/>
                  <a:pt x="7702" y="7092"/>
                </a:cubicBezTo>
                <a:cubicBezTo>
                  <a:pt x="7899" y="7153"/>
                  <a:pt x="8112" y="7214"/>
                  <a:pt x="8308" y="7274"/>
                </a:cubicBezTo>
                <a:cubicBezTo>
                  <a:pt x="8566" y="7349"/>
                  <a:pt x="8854" y="7365"/>
                  <a:pt x="9127" y="7380"/>
                </a:cubicBezTo>
                <a:cubicBezTo>
                  <a:pt x="9278" y="7380"/>
                  <a:pt x="9446" y="7349"/>
                  <a:pt x="9582" y="7319"/>
                </a:cubicBezTo>
                <a:cubicBezTo>
                  <a:pt x="9733" y="7289"/>
                  <a:pt x="9870" y="7214"/>
                  <a:pt x="10006" y="7153"/>
                </a:cubicBezTo>
                <a:cubicBezTo>
                  <a:pt x="10097" y="7107"/>
                  <a:pt x="10218" y="7001"/>
                  <a:pt x="10279" y="6941"/>
                </a:cubicBezTo>
                <a:cubicBezTo>
                  <a:pt x="10355" y="6850"/>
                  <a:pt x="10416" y="6759"/>
                  <a:pt x="10477" y="6668"/>
                </a:cubicBezTo>
                <a:cubicBezTo>
                  <a:pt x="10521" y="6607"/>
                  <a:pt x="10568" y="6440"/>
                  <a:pt x="10568" y="6395"/>
                </a:cubicBezTo>
                <a:cubicBezTo>
                  <a:pt x="10598" y="6288"/>
                  <a:pt x="10598" y="6167"/>
                  <a:pt x="10612" y="6061"/>
                </a:cubicBezTo>
                <a:cubicBezTo>
                  <a:pt x="10612" y="6001"/>
                  <a:pt x="10598" y="5940"/>
                  <a:pt x="10582" y="5894"/>
                </a:cubicBezTo>
                <a:cubicBezTo>
                  <a:pt x="10568" y="5758"/>
                  <a:pt x="10537" y="5637"/>
                  <a:pt x="10491" y="5500"/>
                </a:cubicBezTo>
                <a:cubicBezTo>
                  <a:pt x="10477" y="5439"/>
                  <a:pt x="10461" y="5379"/>
                  <a:pt x="10431" y="5318"/>
                </a:cubicBezTo>
                <a:cubicBezTo>
                  <a:pt x="10355" y="5152"/>
                  <a:pt x="10264" y="4970"/>
                  <a:pt x="10173" y="4802"/>
                </a:cubicBezTo>
                <a:cubicBezTo>
                  <a:pt x="10022" y="4530"/>
                  <a:pt x="9794" y="4303"/>
                  <a:pt x="9597" y="4075"/>
                </a:cubicBezTo>
                <a:cubicBezTo>
                  <a:pt x="9248" y="3681"/>
                  <a:pt x="8884" y="3302"/>
                  <a:pt x="8536" y="2923"/>
                </a:cubicBezTo>
                <a:cubicBezTo>
                  <a:pt x="8324" y="2680"/>
                  <a:pt x="8126" y="2423"/>
                  <a:pt x="7975" y="2134"/>
                </a:cubicBezTo>
                <a:cubicBezTo>
                  <a:pt x="7944" y="2074"/>
                  <a:pt x="7930" y="1999"/>
                  <a:pt x="7899" y="1922"/>
                </a:cubicBezTo>
                <a:cubicBezTo>
                  <a:pt x="7899" y="1831"/>
                  <a:pt x="7884" y="1740"/>
                  <a:pt x="7884" y="1649"/>
                </a:cubicBezTo>
                <a:lnTo>
                  <a:pt x="7884" y="1649"/>
                </a:lnTo>
                <a:cubicBezTo>
                  <a:pt x="8005" y="1710"/>
                  <a:pt x="8126" y="1786"/>
                  <a:pt x="8233" y="1861"/>
                </a:cubicBezTo>
                <a:cubicBezTo>
                  <a:pt x="8385" y="1968"/>
                  <a:pt x="8551" y="2059"/>
                  <a:pt x="8702" y="2150"/>
                </a:cubicBezTo>
                <a:cubicBezTo>
                  <a:pt x="9021" y="2347"/>
                  <a:pt x="9339" y="2544"/>
                  <a:pt x="9658" y="2726"/>
                </a:cubicBezTo>
                <a:cubicBezTo>
                  <a:pt x="9976" y="2923"/>
                  <a:pt x="10340" y="3060"/>
                  <a:pt x="10689" y="3211"/>
                </a:cubicBezTo>
                <a:lnTo>
                  <a:pt x="11235" y="3438"/>
                </a:lnTo>
                <a:cubicBezTo>
                  <a:pt x="11370" y="3484"/>
                  <a:pt x="11522" y="3529"/>
                  <a:pt x="11674" y="3575"/>
                </a:cubicBezTo>
                <a:cubicBezTo>
                  <a:pt x="11841" y="3636"/>
                  <a:pt x="12023" y="3636"/>
                  <a:pt x="12205" y="3636"/>
                </a:cubicBezTo>
                <a:cubicBezTo>
                  <a:pt x="12599" y="3636"/>
                  <a:pt x="12963" y="3302"/>
                  <a:pt x="13038" y="2923"/>
                </a:cubicBezTo>
                <a:cubicBezTo>
                  <a:pt x="13084" y="2696"/>
                  <a:pt x="13038" y="2453"/>
                  <a:pt x="12902" y="2256"/>
                </a:cubicBezTo>
                <a:cubicBezTo>
                  <a:pt x="12856" y="2195"/>
                  <a:pt x="12811" y="2134"/>
                  <a:pt x="12751" y="2074"/>
                </a:cubicBezTo>
                <a:cubicBezTo>
                  <a:pt x="12629" y="1968"/>
                  <a:pt x="12492" y="1892"/>
                  <a:pt x="12341" y="1861"/>
                </a:cubicBezTo>
                <a:lnTo>
                  <a:pt x="12023" y="1770"/>
                </a:lnTo>
                <a:lnTo>
                  <a:pt x="11477" y="1544"/>
                </a:lnTo>
                <a:cubicBezTo>
                  <a:pt x="11279" y="1453"/>
                  <a:pt x="11053" y="1376"/>
                  <a:pt x="10840" y="1285"/>
                </a:cubicBezTo>
                <a:cubicBezTo>
                  <a:pt x="10416" y="1103"/>
                  <a:pt x="10022" y="877"/>
                  <a:pt x="9612" y="664"/>
                </a:cubicBezTo>
                <a:cubicBezTo>
                  <a:pt x="9430" y="558"/>
                  <a:pt x="9233" y="467"/>
                  <a:pt x="9052" y="376"/>
                </a:cubicBezTo>
                <a:cubicBezTo>
                  <a:pt x="8763" y="224"/>
                  <a:pt x="8490" y="88"/>
                  <a:pt x="8172" y="28"/>
                </a:cubicBezTo>
                <a:cubicBezTo>
                  <a:pt x="8079" y="10"/>
                  <a:pt x="7985" y="1"/>
                  <a:pt x="7892" y="1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54"/>
          <p:cNvSpPr/>
          <p:nvPr/>
        </p:nvSpPr>
        <p:spPr>
          <a:xfrm>
            <a:off x="6060901" y="2233275"/>
            <a:ext cx="1022343" cy="955374"/>
          </a:xfrm>
          <a:custGeom>
            <a:rect b="b" l="l" r="r" t="t"/>
            <a:pathLst>
              <a:path extrusionOk="0" h="14399" w="16828">
                <a:moveTo>
                  <a:pt x="8724" y="1694"/>
                </a:moveTo>
                <a:cubicBezTo>
                  <a:pt x="9983" y="1694"/>
                  <a:pt x="11234" y="1977"/>
                  <a:pt x="12326" y="2558"/>
                </a:cubicBezTo>
                <a:cubicBezTo>
                  <a:pt x="14251" y="3589"/>
                  <a:pt x="15055" y="4969"/>
                  <a:pt x="15085" y="6363"/>
                </a:cubicBezTo>
                <a:cubicBezTo>
                  <a:pt x="15155" y="9463"/>
                  <a:pt x="11389" y="12698"/>
                  <a:pt x="7555" y="12698"/>
                </a:cubicBezTo>
                <a:cubicBezTo>
                  <a:pt x="6420" y="12698"/>
                  <a:pt x="5279" y="12415"/>
                  <a:pt x="4231" y="11760"/>
                </a:cubicBezTo>
                <a:cubicBezTo>
                  <a:pt x="2638" y="10774"/>
                  <a:pt x="1775" y="9137"/>
                  <a:pt x="1729" y="7470"/>
                </a:cubicBezTo>
                <a:cubicBezTo>
                  <a:pt x="1714" y="6166"/>
                  <a:pt x="2183" y="4862"/>
                  <a:pt x="3230" y="3831"/>
                </a:cubicBezTo>
                <a:cubicBezTo>
                  <a:pt x="4652" y="2428"/>
                  <a:pt x="6697" y="1694"/>
                  <a:pt x="8724" y="1694"/>
                </a:cubicBezTo>
                <a:close/>
                <a:moveTo>
                  <a:pt x="8721" y="1"/>
                </a:moveTo>
                <a:cubicBezTo>
                  <a:pt x="6249" y="1"/>
                  <a:pt x="3772" y="913"/>
                  <a:pt x="2047" y="2618"/>
                </a:cubicBezTo>
                <a:cubicBezTo>
                  <a:pt x="713" y="3938"/>
                  <a:pt x="0" y="5666"/>
                  <a:pt x="46" y="7500"/>
                </a:cubicBezTo>
                <a:cubicBezTo>
                  <a:pt x="91" y="9820"/>
                  <a:pt x="1320" y="11942"/>
                  <a:pt x="3335" y="13200"/>
                </a:cubicBezTo>
                <a:cubicBezTo>
                  <a:pt x="4618" y="14000"/>
                  <a:pt x="6073" y="14399"/>
                  <a:pt x="7575" y="14399"/>
                </a:cubicBezTo>
                <a:cubicBezTo>
                  <a:pt x="9146" y="14399"/>
                  <a:pt x="10768" y="13963"/>
                  <a:pt x="12296" y="13094"/>
                </a:cubicBezTo>
                <a:cubicBezTo>
                  <a:pt x="15069" y="11502"/>
                  <a:pt x="16828" y="8850"/>
                  <a:pt x="16783" y="6333"/>
                </a:cubicBezTo>
                <a:cubicBezTo>
                  <a:pt x="16753" y="5074"/>
                  <a:pt x="16237" y="2740"/>
                  <a:pt x="13114" y="1072"/>
                </a:cubicBezTo>
                <a:cubicBezTo>
                  <a:pt x="11771" y="349"/>
                  <a:pt x="10247" y="1"/>
                  <a:pt x="87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54"/>
          <p:cNvSpPr txBox="1"/>
          <p:nvPr>
            <p:ph idx="4294967295" type="subTitle"/>
          </p:nvPr>
        </p:nvSpPr>
        <p:spPr>
          <a:xfrm>
            <a:off x="1074325" y="1245150"/>
            <a:ext cx="2487000" cy="3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Podemos começar analisando os fatores em comum entre os estados com “churn” acima da média, começando pelo maior (TO).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Talvez faça sentido avaliar os fatores socioculturais do local, questões de qualidade de envio e suporte pós compra. </a:t>
            </a:r>
            <a:endParaRPr/>
          </a:p>
        </p:txBody>
      </p:sp>
      <p:pic>
        <p:nvPicPr>
          <p:cNvPr id="996" name="Google Shape;9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275" y="1415800"/>
            <a:ext cx="4913550" cy="26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5"/>
          <p:cNvSpPr txBox="1"/>
          <p:nvPr>
            <p:ph type="title"/>
          </p:nvPr>
        </p:nvSpPr>
        <p:spPr>
          <a:xfrm>
            <a:off x="275400" y="454639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Sobre os estados</a:t>
            </a:r>
            <a:endParaRPr sz="3400"/>
          </a:p>
        </p:txBody>
      </p:sp>
      <p:grpSp>
        <p:nvGrpSpPr>
          <p:cNvPr id="1002" name="Google Shape;1002;p55"/>
          <p:cNvGrpSpPr/>
          <p:nvPr/>
        </p:nvGrpSpPr>
        <p:grpSpPr>
          <a:xfrm>
            <a:off x="-2435056" y="1034802"/>
            <a:ext cx="1137058" cy="1113643"/>
            <a:chOff x="6414675" y="2629475"/>
            <a:chExt cx="683000" cy="668975"/>
          </a:xfrm>
        </p:grpSpPr>
        <p:sp>
          <p:nvSpPr>
            <p:cNvPr id="1003" name="Google Shape;1003;p55"/>
            <p:cNvSpPr/>
            <p:nvPr/>
          </p:nvSpPr>
          <p:spPr>
            <a:xfrm>
              <a:off x="6437425" y="3007350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0"/>
                  </a:moveTo>
                  <a:lnTo>
                    <a:pt x="288" y="0"/>
                  </a:lnTo>
                  <a:cubicBezTo>
                    <a:pt x="182" y="15"/>
                    <a:pt x="91" y="61"/>
                    <a:pt x="1" y="136"/>
                  </a:cubicBezTo>
                  <a:cubicBezTo>
                    <a:pt x="76" y="136"/>
                    <a:pt x="182" y="61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5"/>
            <p:cNvSpPr/>
            <p:nvPr/>
          </p:nvSpPr>
          <p:spPr>
            <a:xfrm>
              <a:off x="6444600" y="3007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5"/>
            <p:cNvSpPr/>
            <p:nvPr/>
          </p:nvSpPr>
          <p:spPr>
            <a:xfrm>
              <a:off x="6414675" y="2629475"/>
              <a:ext cx="474550" cy="378250"/>
            </a:xfrm>
            <a:custGeom>
              <a:rect b="b" l="l" r="r" t="t"/>
              <a:pathLst>
                <a:path extrusionOk="0" h="15130" w="18982">
                  <a:moveTo>
                    <a:pt x="16817" y="1158"/>
                  </a:moveTo>
                  <a:lnTo>
                    <a:pt x="16817" y="1158"/>
                  </a:lnTo>
                  <a:cubicBezTo>
                    <a:pt x="16811" y="1161"/>
                    <a:pt x="16804" y="1164"/>
                    <a:pt x="16798" y="1168"/>
                  </a:cubicBezTo>
                  <a:cubicBezTo>
                    <a:pt x="16805" y="1165"/>
                    <a:pt x="16811" y="1162"/>
                    <a:pt x="16817" y="1158"/>
                  </a:cubicBezTo>
                  <a:close/>
                  <a:moveTo>
                    <a:pt x="14016" y="5589"/>
                  </a:moveTo>
                  <a:cubicBezTo>
                    <a:pt x="14013" y="5591"/>
                    <a:pt x="14011" y="5593"/>
                    <a:pt x="14009" y="5595"/>
                  </a:cubicBezTo>
                  <a:cubicBezTo>
                    <a:pt x="14012" y="5595"/>
                    <a:pt x="14014" y="5593"/>
                    <a:pt x="14016" y="5589"/>
                  </a:cubicBezTo>
                  <a:close/>
                  <a:moveTo>
                    <a:pt x="11082" y="8051"/>
                  </a:moveTo>
                  <a:cubicBezTo>
                    <a:pt x="11076" y="8054"/>
                    <a:pt x="11070" y="8057"/>
                    <a:pt x="11064" y="8060"/>
                  </a:cubicBezTo>
                  <a:lnTo>
                    <a:pt x="11064" y="8060"/>
                  </a:lnTo>
                  <a:cubicBezTo>
                    <a:pt x="11072" y="8058"/>
                    <a:pt x="11079" y="8054"/>
                    <a:pt x="11082" y="8051"/>
                  </a:cubicBezTo>
                  <a:close/>
                  <a:moveTo>
                    <a:pt x="18602" y="0"/>
                  </a:moveTo>
                  <a:cubicBezTo>
                    <a:pt x="18571" y="0"/>
                    <a:pt x="18435" y="77"/>
                    <a:pt x="18389" y="137"/>
                  </a:cubicBezTo>
                  <a:lnTo>
                    <a:pt x="18405" y="182"/>
                  </a:lnTo>
                  <a:cubicBezTo>
                    <a:pt x="18347" y="234"/>
                    <a:pt x="18330" y="241"/>
                    <a:pt x="18318" y="241"/>
                  </a:cubicBezTo>
                  <a:cubicBezTo>
                    <a:pt x="18313" y="241"/>
                    <a:pt x="18309" y="240"/>
                    <a:pt x="18303" y="240"/>
                  </a:cubicBezTo>
                  <a:cubicBezTo>
                    <a:pt x="18289" y="240"/>
                    <a:pt x="18267" y="247"/>
                    <a:pt x="18207" y="289"/>
                  </a:cubicBezTo>
                  <a:cubicBezTo>
                    <a:pt x="18177" y="259"/>
                    <a:pt x="18298" y="152"/>
                    <a:pt x="18420" y="61"/>
                  </a:cubicBezTo>
                  <a:lnTo>
                    <a:pt x="18420" y="61"/>
                  </a:lnTo>
                  <a:cubicBezTo>
                    <a:pt x="18314" y="137"/>
                    <a:pt x="18177" y="182"/>
                    <a:pt x="18163" y="259"/>
                  </a:cubicBezTo>
                  <a:cubicBezTo>
                    <a:pt x="18140" y="272"/>
                    <a:pt x="18126" y="276"/>
                    <a:pt x="18117" y="276"/>
                  </a:cubicBezTo>
                  <a:cubicBezTo>
                    <a:pt x="18095" y="276"/>
                    <a:pt x="18103" y="248"/>
                    <a:pt x="18077" y="248"/>
                  </a:cubicBezTo>
                  <a:cubicBezTo>
                    <a:pt x="18065" y="248"/>
                    <a:pt x="18045" y="254"/>
                    <a:pt x="18011" y="273"/>
                  </a:cubicBezTo>
                  <a:cubicBezTo>
                    <a:pt x="17935" y="349"/>
                    <a:pt x="17859" y="471"/>
                    <a:pt x="17738" y="516"/>
                  </a:cubicBezTo>
                  <a:lnTo>
                    <a:pt x="17738" y="501"/>
                  </a:lnTo>
                  <a:cubicBezTo>
                    <a:pt x="17465" y="637"/>
                    <a:pt x="17405" y="819"/>
                    <a:pt x="17162" y="940"/>
                  </a:cubicBezTo>
                  <a:lnTo>
                    <a:pt x="17177" y="910"/>
                  </a:lnTo>
                  <a:lnTo>
                    <a:pt x="17177" y="910"/>
                  </a:lnTo>
                  <a:cubicBezTo>
                    <a:pt x="17089" y="939"/>
                    <a:pt x="16961" y="1079"/>
                    <a:pt x="16817" y="1158"/>
                  </a:cubicBezTo>
                  <a:lnTo>
                    <a:pt x="16817" y="1158"/>
                  </a:lnTo>
                  <a:cubicBezTo>
                    <a:pt x="16826" y="1155"/>
                    <a:pt x="16835" y="1153"/>
                    <a:pt x="16842" y="1153"/>
                  </a:cubicBezTo>
                  <a:cubicBezTo>
                    <a:pt x="16867" y="1153"/>
                    <a:pt x="16873" y="1173"/>
                    <a:pt x="16813" y="1213"/>
                  </a:cubicBezTo>
                  <a:cubicBezTo>
                    <a:pt x="16647" y="1304"/>
                    <a:pt x="16556" y="1411"/>
                    <a:pt x="16404" y="1456"/>
                  </a:cubicBezTo>
                  <a:lnTo>
                    <a:pt x="16328" y="1577"/>
                  </a:lnTo>
                  <a:cubicBezTo>
                    <a:pt x="15767" y="1971"/>
                    <a:pt x="13599" y="3608"/>
                    <a:pt x="13069" y="4033"/>
                  </a:cubicBezTo>
                  <a:lnTo>
                    <a:pt x="13083" y="4018"/>
                  </a:lnTo>
                  <a:lnTo>
                    <a:pt x="13083" y="4018"/>
                  </a:lnTo>
                  <a:cubicBezTo>
                    <a:pt x="12265" y="4669"/>
                    <a:pt x="10537" y="5959"/>
                    <a:pt x="9718" y="6656"/>
                  </a:cubicBezTo>
                  <a:cubicBezTo>
                    <a:pt x="9552" y="6717"/>
                    <a:pt x="9370" y="6868"/>
                    <a:pt x="9233" y="6959"/>
                  </a:cubicBezTo>
                  <a:cubicBezTo>
                    <a:pt x="9259" y="6946"/>
                    <a:pt x="9277" y="6940"/>
                    <a:pt x="9287" y="6940"/>
                  </a:cubicBezTo>
                  <a:cubicBezTo>
                    <a:pt x="9311" y="6940"/>
                    <a:pt x="9291" y="6972"/>
                    <a:pt x="9249" y="7004"/>
                  </a:cubicBezTo>
                  <a:cubicBezTo>
                    <a:pt x="8824" y="7323"/>
                    <a:pt x="9233" y="7050"/>
                    <a:pt x="8824" y="7384"/>
                  </a:cubicBezTo>
                  <a:cubicBezTo>
                    <a:pt x="8353" y="7792"/>
                    <a:pt x="6429" y="9157"/>
                    <a:pt x="5974" y="9460"/>
                  </a:cubicBezTo>
                  <a:cubicBezTo>
                    <a:pt x="5776" y="9688"/>
                    <a:pt x="5443" y="9854"/>
                    <a:pt x="5246" y="10066"/>
                  </a:cubicBezTo>
                  <a:lnTo>
                    <a:pt x="5246" y="10066"/>
                  </a:lnTo>
                  <a:lnTo>
                    <a:pt x="5261" y="10036"/>
                  </a:lnTo>
                  <a:lnTo>
                    <a:pt x="5261" y="10036"/>
                  </a:lnTo>
                  <a:cubicBezTo>
                    <a:pt x="5140" y="10143"/>
                    <a:pt x="4715" y="10446"/>
                    <a:pt x="4291" y="10733"/>
                  </a:cubicBezTo>
                  <a:cubicBezTo>
                    <a:pt x="3866" y="11022"/>
                    <a:pt x="3427" y="11325"/>
                    <a:pt x="3290" y="11431"/>
                  </a:cubicBezTo>
                  <a:lnTo>
                    <a:pt x="3336" y="11416"/>
                  </a:lnTo>
                  <a:lnTo>
                    <a:pt x="3336" y="11416"/>
                  </a:lnTo>
                  <a:cubicBezTo>
                    <a:pt x="3094" y="11628"/>
                    <a:pt x="3094" y="11537"/>
                    <a:pt x="2881" y="11659"/>
                  </a:cubicBezTo>
                  <a:cubicBezTo>
                    <a:pt x="2942" y="11704"/>
                    <a:pt x="2744" y="11886"/>
                    <a:pt x="2669" y="11962"/>
                  </a:cubicBezTo>
                  <a:lnTo>
                    <a:pt x="2669" y="11946"/>
                  </a:lnTo>
                  <a:cubicBezTo>
                    <a:pt x="2548" y="12037"/>
                    <a:pt x="2289" y="12295"/>
                    <a:pt x="2093" y="12447"/>
                  </a:cubicBezTo>
                  <a:lnTo>
                    <a:pt x="2077" y="12401"/>
                  </a:lnTo>
                  <a:cubicBezTo>
                    <a:pt x="1926" y="12568"/>
                    <a:pt x="1592" y="12781"/>
                    <a:pt x="1471" y="12872"/>
                  </a:cubicBezTo>
                  <a:cubicBezTo>
                    <a:pt x="1168" y="13053"/>
                    <a:pt x="683" y="13296"/>
                    <a:pt x="334" y="13614"/>
                  </a:cubicBezTo>
                  <a:lnTo>
                    <a:pt x="31" y="13674"/>
                  </a:lnTo>
                  <a:lnTo>
                    <a:pt x="1" y="13721"/>
                  </a:lnTo>
                  <a:cubicBezTo>
                    <a:pt x="1" y="13721"/>
                    <a:pt x="357" y="15104"/>
                    <a:pt x="1001" y="15104"/>
                  </a:cubicBezTo>
                  <a:cubicBezTo>
                    <a:pt x="1021" y="15104"/>
                    <a:pt x="1042" y="15102"/>
                    <a:pt x="1062" y="15099"/>
                  </a:cubicBezTo>
                  <a:lnTo>
                    <a:pt x="1077" y="15130"/>
                  </a:lnTo>
                  <a:lnTo>
                    <a:pt x="1168" y="15055"/>
                  </a:lnTo>
                  <a:cubicBezTo>
                    <a:pt x="1283" y="15003"/>
                    <a:pt x="1323" y="14941"/>
                    <a:pt x="1341" y="14941"/>
                  </a:cubicBezTo>
                  <a:cubicBezTo>
                    <a:pt x="1345" y="14941"/>
                    <a:pt x="1347" y="14943"/>
                    <a:pt x="1350" y="14948"/>
                  </a:cubicBezTo>
                  <a:lnTo>
                    <a:pt x="1183" y="15069"/>
                  </a:lnTo>
                  <a:cubicBezTo>
                    <a:pt x="1220" y="15046"/>
                    <a:pt x="1239" y="15037"/>
                    <a:pt x="1246" y="15037"/>
                  </a:cubicBezTo>
                  <a:cubicBezTo>
                    <a:pt x="1262" y="15037"/>
                    <a:pt x="1219" y="15083"/>
                    <a:pt x="1198" y="15115"/>
                  </a:cubicBezTo>
                  <a:cubicBezTo>
                    <a:pt x="1259" y="15085"/>
                    <a:pt x="1305" y="15055"/>
                    <a:pt x="1350" y="15039"/>
                  </a:cubicBezTo>
                  <a:cubicBezTo>
                    <a:pt x="1355" y="15029"/>
                    <a:pt x="1353" y="15025"/>
                    <a:pt x="1348" y="15025"/>
                  </a:cubicBezTo>
                  <a:cubicBezTo>
                    <a:pt x="1338" y="15025"/>
                    <a:pt x="1314" y="15039"/>
                    <a:pt x="1305" y="15039"/>
                  </a:cubicBezTo>
                  <a:cubicBezTo>
                    <a:pt x="1365" y="14978"/>
                    <a:pt x="1426" y="14887"/>
                    <a:pt x="1517" y="14842"/>
                  </a:cubicBezTo>
                  <a:cubicBezTo>
                    <a:pt x="1550" y="14824"/>
                    <a:pt x="1569" y="14818"/>
                    <a:pt x="1582" y="14818"/>
                  </a:cubicBezTo>
                  <a:cubicBezTo>
                    <a:pt x="1606" y="14818"/>
                    <a:pt x="1608" y="14839"/>
                    <a:pt x="1629" y="14839"/>
                  </a:cubicBezTo>
                  <a:cubicBezTo>
                    <a:pt x="1643" y="14839"/>
                    <a:pt x="1667" y="14829"/>
                    <a:pt x="1713" y="14796"/>
                  </a:cubicBezTo>
                  <a:cubicBezTo>
                    <a:pt x="2502" y="14297"/>
                    <a:pt x="3275" y="13811"/>
                    <a:pt x="4048" y="13266"/>
                  </a:cubicBezTo>
                  <a:cubicBezTo>
                    <a:pt x="4078" y="13266"/>
                    <a:pt x="4064" y="13280"/>
                    <a:pt x="4048" y="13296"/>
                  </a:cubicBezTo>
                  <a:cubicBezTo>
                    <a:pt x="4260" y="13129"/>
                    <a:pt x="4473" y="12977"/>
                    <a:pt x="4685" y="12825"/>
                  </a:cubicBezTo>
                  <a:cubicBezTo>
                    <a:pt x="4714" y="12811"/>
                    <a:pt x="4737" y="12807"/>
                    <a:pt x="4756" y="12807"/>
                  </a:cubicBezTo>
                  <a:cubicBezTo>
                    <a:pt x="4775" y="12807"/>
                    <a:pt x="4791" y="12811"/>
                    <a:pt x="4806" y="12811"/>
                  </a:cubicBezTo>
                  <a:cubicBezTo>
                    <a:pt x="4776" y="12811"/>
                    <a:pt x="5079" y="12599"/>
                    <a:pt x="5368" y="12386"/>
                  </a:cubicBezTo>
                  <a:cubicBezTo>
                    <a:pt x="5519" y="12280"/>
                    <a:pt x="5671" y="12158"/>
                    <a:pt x="5776" y="12083"/>
                  </a:cubicBezTo>
                  <a:cubicBezTo>
                    <a:pt x="5898" y="11992"/>
                    <a:pt x="5974" y="11932"/>
                    <a:pt x="5974" y="11932"/>
                  </a:cubicBezTo>
                  <a:lnTo>
                    <a:pt x="5958" y="11871"/>
                  </a:lnTo>
                  <a:cubicBezTo>
                    <a:pt x="6042" y="11805"/>
                    <a:pt x="6077" y="11793"/>
                    <a:pt x="6099" y="11793"/>
                  </a:cubicBezTo>
                  <a:cubicBezTo>
                    <a:pt x="6111" y="11793"/>
                    <a:pt x="6120" y="11796"/>
                    <a:pt x="6132" y="11796"/>
                  </a:cubicBezTo>
                  <a:cubicBezTo>
                    <a:pt x="6153" y="11796"/>
                    <a:pt x="6184" y="11785"/>
                    <a:pt x="6261" y="11719"/>
                  </a:cubicBezTo>
                  <a:cubicBezTo>
                    <a:pt x="6277" y="11568"/>
                    <a:pt x="6611" y="11477"/>
                    <a:pt x="6656" y="11370"/>
                  </a:cubicBezTo>
                  <a:cubicBezTo>
                    <a:pt x="6656" y="11372"/>
                    <a:pt x="6657" y="11372"/>
                    <a:pt x="6658" y="11372"/>
                  </a:cubicBezTo>
                  <a:cubicBezTo>
                    <a:pt x="6672" y="11372"/>
                    <a:pt x="6733" y="11333"/>
                    <a:pt x="6763" y="11333"/>
                  </a:cubicBezTo>
                  <a:cubicBezTo>
                    <a:pt x="6769" y="11333"/>
                    <a:pt x="6774" y="11335"/>
                    <a:pt x="6777" y="11340"/>
                  </a:cubicBezTo>
                  <a:cubicBezTo>
                    <a:pt x="6777" y="11265"/>
                    <a:pt x="6868" y="11249"/>
                    <a:pt x="6928" y="11188"/>
                  </a:cubicBezTo>
                  <a:cubicBezTo>
                    <a:pt x="6934" y="11178"/>
                    <a:pt x="6932" y="11175"/>
                    <a:pt x="6926" y="11175"/>
                  </a:cubicBezTo>
                  <a:cubicBezTo>
                    <a:pt x="6915" y="11175"/>
                    <a:pt x="6888" y="11188"/>
                    <a:pt x="6868" y="11188"/>
                  </a:cubicBezTo>
                  <a:lnTo>
                    <a:pt x="7005" y="11067"/>
                  </a:lnTo>
                  <a:cubicBezTo>
                    <a:pt x="7031" y="11056"/>
                    <a:pt x="7052" y="11051"/>
                    <a:pt x="7066" y="11051"/>
                  </a:cubicBezTo>
                  <a:cubicBezTo>
                    <a:pt x="7090" y="11051"/>
                    <a:pt x="7089" y="11068"/>
                    <a:pt x="7050" y="11097"/>
                  </a:cubicBezTo>
                  <a:cubicBezTo>
                    <a:pt x="7444" y="10840"/>
                    <a:pt x="9324" y="9506"/>
                    <a:pt x="9718" y="9173"/>
                  </a:cubicBezTo>
                  <a:lnTo>
                    <a:pt x="9718" y="9173"/>
                  </a:lnTo>
                  <a:cubicBezTo>
                    <a:pt x="9648" y="9186"/>
                    <a:pt x="9550" y="9280"/>
                    <a:pt x="9464" y="9280"/>
                  </a:cubicBezTo>
                  <a:cubicBezTo>
                    <a:pt x="9458" y="9280"/>
                    <a:pt x="9451" y="9279"/>
                    <a:pt x="9445" y="9278"/>
                  </a:cubicBezTo>
                  <a:cubicBezTo>
                    <a:pt x="9521" y="9173"/>
                    <a:pt x="9612" y="9173"/>
                    <a:pt x="9627" y="9112"/>
                  </a:cubicBezTo>
                  <a:cubicBezTo>
                    <a:pt x="9637" y="9116"/>
                    <a:pt x="9648" y="9118"/>
                    <a:pt x="9659" y="9118"/>
                  </a:cubicBezTo>
                  <a:cubicBezTo>
                    <a:pt x="9759" y="9118"/>
                    <a:pt x="9889" y="8959"/>
                    <a:pt x="10021" y="8959"/>
                  </a:cubicBezTo>
                  <a:cubicBezTo>
                    <a:pt x="10026" y="8959"/>
                    <a:pt x="10031" y="8960"/>
                    <a:pt x="10037" y="8960"/>
                  </a:cubicBezTo>
                  <a:lnTo>
                    <a:pt x="10021" y="8900"/>
                  </a:lnTo>
                  <a:lnTo>
                    <a:pt x="10097" y="8884"/>
                  </a:lnTo>
                  <a:cubicBezTo>
                    <a:pt x="10552" y="8475"/>
                    <a:pt x="10203" y="8778"/>
                    <a:pt x="10627" y="8475"/>
                  </a:cubicBezTo>
                  <a:cubicBezTo>
                    <a:pt x="10860" y="8285"/>
                    <a:pt x="10926" y="8138"/>
                    <a:pt x="11064" y="8060"/>
                  </a:cubicBezTo>
                  <a:lnTo>
                    <a:pt x="11064" y="8060"/>
                  </a:lnTo>
                  <a:cubicBezTo>
                    <a:pt x="11057" y="8062"/>
                    <a:pt x="11050" y="8064"/>
                    <a:pt x="11043" y="8064"/>
                  </a:cubicBezTo>
                  <a:cubicBezTo>
                    <a:pt x="11027" y="8064"/>
                    <a:pt x="11019" y="8054"/>
                    <a:pt x="11052" y="8020"/>
                  </a:cubicBezTo>
                  <a:cubicBezTo>
                    <a:pt x="11054" y="8023"/>
                    <a:pt x="11057" y="8024"/>
                    <a:pt x="11060" y="8024"/>
                  </a:cubicBezTo>
                  <a:cubicBezTo>
                    <a:pt x="11097" y="8024"/>
                    <a:pt x="11187" y="7883"/>
                    <a:pt x="11255" y="7883"/>
                  </a:cubicBezTo>
                  <a:cubicBezTo>
                    <a:pt x="11258" y="7883"/>
                    <a:pt x="11261" y="7883"/>
                    <a:pt x="11264" y="7883"/>
                  </a:cubicBezTo>
                  <a:cubicBezTo>
                    <a:pt x="11310" y="7823"/>
                    <a:pt x="11523" y="7687"/>
                    <a:pt x="11416" y="7687"/>
                  </a:cubicBezTo>
                  <a:cubicBezTo>
                    <a:pt x="11449" y="7687"/>
                    <a:pt x="11562" y="7623"/>
                    <a:pt x="11587" y="7623"/>
                  </a:cubicBezTo>
                  <a:cubicBezTo>
                    <a:pt x="11596" y="7623"/>
                    <a:pt x="11592" y="7632"/>
                    <a:pt x="11567" y="7657"/>
                  </a:cubicBezTo>
                  <a:cubicBezTo>
                    <a:pt x="11628" y="7610"/>
                    <a:pt x="11689" y="7580"/>
                    <a:pt x="11719" y="7535"/>
                  </a:cubicBezTo>
                  <a:lnTo>
                    <a:pt x="11719" y="7535"/>
                  </a:lnTo>
                  <a:lnTo>
                    <a:pt x="11644" y="7580"/>
                  </a:lnTo>
                  <a:cubicBezTo>
                    <a:pt x="11840" y="7414"/>
                    <a:pt x="11977" y="7384"/>
                    <a:pt x="12068" y="7232"/>
                  </a:cubicBezTo>
                  <a:lnTo>
                    <a:pt x="12068" y="7232"/>
                  </a:lnTo>
                  <a:lnTo>
                    <a:pt x="11977" y="7262"/>
                  </a:lnTo>
                  <a:cubicBezTo>
                    <a:pt x="12082" y="7184"/>
                    <a:pt x="12176" y="7105"/>
                    <a:pt x="12258" y="7105"/>
                  </a:cubicBezTo>
                  <a:cubicBezTo>
                    <a:pt x="12270" y="7105"/>
                    <a:pt x="12283" y="7107"/>
                    <a:pt x="12295" y="7111"/>
                  </a:cubicBezTo>
                  <a:lnTo>
                    <a:pt x="12174" y="7216"/>
                  </a:lnTo>
                  <a:cubicBezTo>
                    <a:pt x="12371" y="7065"/>
                    <a:pt x="12493" y="6959"/>
                    <a:pt x="12644" y="6808"/>
                  </a:cubicBezTo>
                  <a:lnTo>
                    <a:pt x="12644" y="6808"/>
                  </a:lnTo>
                  <a:lnTo>
                    <a:pt x="12584" y="6852"/>
                  </a:lnTo>
                  <a:cubicBezTo>
                    <a:pt x="12750" y="6640"/>
                    <a:pt x="13857" y="5746"/>
                    <a:pt x="13993" y="5534"/>
                  </a:cubicBezTo>
                  <a:lnTo>
                    <a:pt x="13993" y="5534"/>
                  </a:lnTo>
                  <a:lnTo>
                    <a:pt x="13872" y="5549"/>
                  </a:lnTo>
                  <a:lnTo>
                    <a:pt x="14018" y="5389"/>
                  </a:lnTo>
                  <a:lnTo>
                    <a:pt x="14018" y="5389"/>
                  </a:lnTo>
                  <a:cubicBezTo>
                    <a:pt x="14001" y="5421"/>
                    <a:pt x="14029" y="5559"/>
                    <a:pt x="14016" y="5589"/>
                  </a:cubicBezTo>
                  <a:lnTo>
                    <a:pt x="14016" y="5589"/>
                  </a:lnTo>
                  <a:cubicBezTo>
                    <a:pt x="14397" y="5274"/>
                    <a:pt x="16269" y="3865"/>
                    <a:pt x="16631" y="3654"/>
                  </a:cubicBezTo>
                  <a:cubicBezTo>
                    <a:pt x="16664" y="3638"/>
                    <a:pt x="16686" y="3631"/>
                    <a:pt x="16701" y="3631"/>
                  </a:cubicBezTo>
                  <a:cubicBezTo>
                    <a:pt x="16753" y="3631"/>
                    <a:pt x="16707" y="3715"/>
                    <a:pt x="16707" y="3715"/>
                  </a:cubicBezTo>
                  <a:cubicBezTo>
                    <a:pt x="16859" y="3578"/>
                    <a:pt x="16738" y="3624"/>
                    <a:pt x="16889" y="3517"/>
                  </a:cubicBezTo>
                  <a:cubicBezTo>
                    <a:pt x="16894" y="3516"/>
                    <a:pt x="16898" y="3515"/>
                    <a:pt x="16901" y="3515"/>
                  </a:cubicBezTo>
                  <a:cubicBezTo>
                    <a:pt x="16928" y="3515"/>
                    <a:pt x="16902" y="3565"/>
                    <a:pt x="16889" y="3578"/>
                  </a:cubicBezTo>
                  <a:cubicBezTo>
                    <a:pt x="16950" y="3533"/>
                    <a:pt x="17010" y="3503"/>
                    <a:pt x="17010" y="3487"/>
                  </a:cubicBezTo>
                  <a:lnTo>
                    <a:pt x="17010" y="3487"/>
                  </a:lnTo>
                  <a:cubicBezTo>
                    <a:pt x="16995" y="3492"/>
                    <a:pt x="16982" y="3494"/>
                    <a:pt x="16971" y="3494"/>
                  </a:cubicBezTo>
                  <a:cubicBezTo>
                    <a:pt x="16913" y="3494"/>
                    <a:pt x="16896" y="3442"/>
                    <a:pt x="16859" y="3442"/>
                  </a:cubicBezTo>
                  <a:lnTo>
                    <a:pt x="17041" y="3305"/>
                  </a:lnTo>
                  <a:lnTo>
                    <a:pt x="17055" y="3351"/>
                  </a:lnTo>
                  <a:cubicBezTo>
                    <a:pt x="17101" y="3321"/>
                    <a:pt x="17086" y="3184"/>
                    <a:pt x="17283" y="3062"/>
                  </a:cubicBezTo>
                  <a:cubicBezTo>
                    <a:pt x="17601" y="2866"/>
                    <a:pt x="17920" y="2608"/>
                    <a:pt x="18238" y="2395"/>
                  </a:cubicBezTo>
                  <a:lnTo>
                    <a:pt x="18238" y="2395"/>
                  </a:lnTo>
                  <a:cubicBezTo>
                    <a:pt x="18238" y="2426"/>
                    <a:pt x="18193" y="2486"/>
                    <a:pt x="18132" y="2547"/>
                  </a:cubicBezTo>
                  <a:cubicBezTo>
                    <a:pt x="18173" y="2519"/>
                    <a:pt x="18215" y="2466"/>
                    <a:pt x="18269" y="2457"/>
                  </a:cubicBezTo>
                  <a:lnTo>
                    <a:pt x="18269" y="2457"/>
                  </a:lnTo>
                  <a:cubicBezTo>
                    <a:pt x="18269" y="2457"/>
                    <a:pt x="18269" y="2457"/>
                    <a:pt x="18269" y="2457"/>
                  </a:cubicBezTo>
                  <a:cubicBezTo>
                    <a:pt x="18273" y="2457"/>
                    <a:pt x="18278" y="2457"/>
                    <a:pt x="18284" y="2456"/>
                  </a:cubicBezTo>
                  <a:cubicBezTo>
                    <a:pt x="18279" y="2456"/>
                    <a:pt x="18274" y="2457"/>
                    <a:pt x="18269" y="2457"/>
                  </a:cubicBezTo>
                  <a:lnTo>
                    <a:pt x="18269" y="2457"/>
                  </a:lnTo>
                  <a:cubicBezTo>
                    <a:pt x="18208" y="2457"/>
                    <a:pt x="18349" y="2361"/>
                    <a:pt x="18329" y="2361"/>
                  </a:cubicBezTo>
                  <a:lnTo>
                    <a:pt x="18329" y="2361"/>
                  </a:lnTo>
                  <a:cubicBezTo>
                    <a:pt x="18326" y="2361"/>
                    <a:pt x="18322" y="2362"/>
                    <a:pt x="18314" y="2365"/>
                  </a:cubicBezTo>
                  <a:cubicBezTo>
                    <a:pt x="18480" y="2108"/>
                    <a:pt x="18830" y="1987"/>
                    <a:pt x="18981" y="1789"/>
                  </a:cubicBezTo>
                  <a:cubicBezTo>
                    <a:pt x="18951" y="1698"/>
                    <a:pt x="18511" y="182"/>
                    <a:pt x="18450" y="91"/>
                  </a:cubicBezTo>
                  <a:cubicBezTo>
                    <a:pt x="18511" y="46"/>
                    <a:pt x="18571" y="16"/>
                    <a:pt x="18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5"/>
            <p:cNvSpPr/>
            <p:nvPr/>
          </p:nvSpPr>
          <p:spPr>
            <a:xfrm>
              <a:off x="6516250" y="3065700"/>
              <a:ext cx="7225" cy="4200"/>
            </a:xfrm>
            <a:custGeom>
              <a:rect b="b" l="l" r="r" t="t"/>
              <a:pathLst>
                <a:path extrusionOk="0" h="168" w="289">
                  <a:moveTo>
                    <a:pt x="288" y="1"/>
                  </a:moveTo>
                  <a:lnTo>
                    <a:pt x="288" y="1"/>
                  </a:lnTo>
                  <a:cubicBezTo>
                    <a:pt x="183" y="31"/>
                    <a:pt x="106" y="76"/>
                    <a:pt x="1" y="167"/>
                  </a:cubicBezTo>
                  <a:cubicBezTo>
                    <a:pt x="92" y="152"/>
                    <a:pt x="197" y="76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5"/>
            <p:cNvSpPr/>
            <p:nvPr/>
          </p:nvSpPr>
          <p:spPr>
            <a:xfrm>
              <a:off x="6523450" y="3065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5"/>
            <p:cNvSpPr/>
            <p:nvPr/>
          </p:nvSpPr>
          <p:spPr>
            <a:xfrm>
              <a:off x="6488575" y="2667000"/>
              <a:ext cx="472650" cy="399500"/>
            </a:xfrm>
            <a:custGeom>
              <a:rect b="b" l="l" r="r" t="t"/>
              <a:pathLst>
                <a:path extrusionOk="0" h="15980" w="18906">
                  <a:moveTo>
                    <a:pt x="16663" y="1243"/>
                  </a:moveTo>
                  <a:lnTo>
                    <a:pt x="16663" y="1243"/>
                  </a:lnTo>
                  <a:cubicBezTo>
                    <a:pt x="16663" y="1243"/>
                    <a:pt x="16662" y="1244"/>
                    <a:pt x="16662" y="1244"/>
                  </a:cubicBezTo>
                  <a:cubicBezTo>
                    <a:pt x="16662" y="1244"/>
                    <a:pt x="16663" y="1243"/>
                    <a:pt x="16663" y="1243"/>
                  </a:cubicBezTo>
                  <a:close/>
                  <a:moveTo>
                    <a:pt x="13940" y="5801"/>
                  </a:moveTo>
                  <a:cubicBezTo>
                    <a:pt x="13938" y="5803"/>
                    <a:pt x="13935" y="5805"/>
                    <a:pt x="13933" y="5806"/>
                  </a:cubicBezTo>
                  <a:cubicBezTo>
                    <a:pt x="13936" y="5806"/>
                    <a:pt x="13938" y="5804"/>
                    <a:pt x="13940" y="5801"/>
                  </a:cubicBezTo>
                  <a:close/>
                  <a:moveTo>
                    <a:pt x="10976" y="8323"/>
                  </a:moveTo>
                  <a:cubicBezTo>
                    <a:pt x="10974" y="8324"/>
                    <a:pt x="10972" y="8325"/>
                    <a:pt x="10970" y="8326"/>
                  </a:cubicBezTo>
                  <a:lnTo>
                    <a:pt x="10970" y="8326"/>
                  </a:lnTo>
                  <a:cubicBezTo>
                    <a:pt x="10972" y="8325"/>
                    <a:pt x="10974" y="8324"/>
                    <a:pt x="10976" y="8323"/>
                  </a:cubicBezTo>
                  <a:close/>
                  <a:moveTo>
                    <a:pt x="4074" y="13861"/>
                  </a:moveTo>
                  <a:cubicBezTo>
                    <a:pt x="4070" y="13865"/>
                    <a:pt x="4067" y="13868"/>
                    <a:pt x="4063" y="13871"/>
                  </a:cubicBezTo>
                  <a:cubicBezTo>
                    <a:pt x="4067" y="13868"/>
                    <a:pt x="4071" y="13865"/>
                    <a:pt x="4074" y="13861"/>
                  </a:cubicBezTo>
                  <a:close/>
                  <a:moveTo>
                    <a:pt x="18421" y="1"/>
                  </a:moveTo>
                  <a:cubicBezTo>
                    <a:pt x="18390" y="1"/>
                    <a:pt x="18269" y="76"/>
                    <a:pt x="18208" y="136"/>
                  </a:cubicBezTo>
                  <a:lnTo>
                    <a:pt x="18239" y="197"/>
                  </a:lnTo>
                  <a:cubicBezTo>
                    <a:pt x="18180" y="256"/>
                    <a:pt x="18160" y="264"/>
                    <a:pt x="18147" y="264"/>
                  </a:cubicBezTo>
                  <a:cubicBezTo>
                    <a:pt x="18141" y="264"/>
                    <a:pt x="18136" y="263"/>
                    <a:pt x="18130" y="263"/>
                  </a:cubicBezTo>
                  <a:cubicBezTo>
                    <a:pt x="18116" y="263"/>
                    <a:pt x="18095" y="270"/>
                    <a:pt x="18041" y="318"/>
                  </a:cubicBezTo>
                  <a:cubicBezTo>
                    <a:pt x="18011" y="274"/>
                    <a:pt x="18132" y="167"/>
                    <a:pt x="18239" y="76"/>
                  </a:cubicBezTo>
                  <a:lnTo>
                    <a:pt x="18239" y="76"/>
                  </a:lnTo>
                  <a:cubicBezTo>
                    <a:pt x="18132" y="152"/>
                    <a:pt x="18011" y="213"/>
                    <a:pt x="17996" y="274"/>
                  </a:cubicBezTo>
                  <a:cubicBezTo>
                    <a:pt x="17970" y="288"/>
                    <a:pt x="17956" y="293"/>
                    <a:pt x="17947" y="293"/>
                  </a:cubicBezTo>
                  <a:cubicBezTo>
                    <a:pt x="17930" y="293"/>
                    <a:pt x="17934" y="275"/>
                    <a:pt x="17916" y="275"/>
                  </a:cubicBezTo>
                  <a:cubicBezTo>
                    <a:pt x="17904" y="275"/>
                    <a:pt x="17884" y="282"/>
                    <a:pt x="17844" y="304"/>
                  </a:cubicBezTo>
                  <a:cubicBezTo>
                    <a:pt x="17768" y="379"/>
                    <a:pt x="17693" y="500"/>
                    <a:pt x="17572" y="546"/>
                  </a:cubicBezTo>
                  <a:cubicBezTo>
                    <a:pt x="17313" y="682"/>
                    <a:pt x="17253" y="880"/>
                    <a:pt x="17010" y="1016"/>
                  </a:cubicBezTo>
                  <a:lnTo>
                    <a:pt x="17026" y="985"/>
                  </a:lnTo>
                  <a:lnTo>
                    <a:pt x="17026" y="985"/>
                  </a:lnTo>
                  <a:cubicBezTo>
                    <a:pt x="16935" y="1016"/>
                    <a:pt x="16814" y="1166"/>
                    <a:pt x="16663" y="1243"/>
                  </a:cubicBezTo>
                  <a:lnTo>
                    <a:pt x="16663" y="1243"/>
                  </a:lnTo>
                  <a:cubicBezTo>
                    <a:pt x="16673" y="1238"/>
                    <a:pt x="16686" y="1235"/>
                    <a:pt x="16697" y="1235"/>
                  </a:cubicBezTo>
                  <a:cubicBezTo>
                    <a:pt x="16718" y="1235"/>
                    <a:pt x="16727" y="1248"/>
                    <a:pt x="16677" y="1289"/>
                  </a:cubicBezTo>
                  <a:cubicBezTo>
                    <a:pt x="16495" y="1395"/>
                    <a:pt x="16419" y="1501"/>
                    <a:pt x="16282" y="1561"/>
                  </a:cubicBezTo>
                  <a:lnTo>
                    <a:pt x="16191" y="1683"/>
                  </a:lnTo>
                  <a:cubicBezTo>
                    <a:pt x="15646" y="2093"/>
                    <a:pt x="13539" y="3835"/>
                    <a:pt x="12977" y="4260"/>
                  </a:cubicBezTo>
                  <a:lnTo>
                    <a:pt x="12993" y="4230"/>
                  </a:lnTo>
                  <a:lnTo>
                    <a:pt x="12993" y="4230"/>
                  </a:lnTo>
                  <a:cubicBezTo>
                    <a:pt x="12159" y="4897"/>
                    <a:pt x="10416" y="6216"/>
                    <a:pt x="9582" y="6928"/>
                  </a:cubicBezTo>
                  <a:cubicBezTo>
                    <a:pt x="9415" y="7005"/>
                    <a:pt x="9234" y="7156"/>
                    <a:pt x="9097" y="7247"/>
                  </a:cubicBezTo>
                  <a:cubicBezTo>
                    <a:pt x="9123" y="7234"/>
                    <a:pt x="9141" y="7228"/>
                    <a:pt x="9151" y="7228"/>
                  </a:cubicBezTo>
                  <a:cubicBezTo>
                    <a:pt x="9175" y="7228"/>
                    <a:pt x="9155" y="7260"/>
                    <a:pt x="9112" y="7292"/>
                  </a:cubicBezTo>
                  <a:cubicBezTo>
                    <a:pt x="8688" y="7625"/>
                    <a:pt x="9097" y="7338"/>
                    <a:pt x="8688" y="7702"/>
                  </a:cubicBezTo>
                  <a:cubicBezTo>
                    <a:pt x="8203" y="8126"/>
                    <a:pt x="6277" y="9566"/>
                    <a:pt x="5807" y="9885"/>
                  </a:cubicBezTo>
                  <a:cubicBezTo>
                    <a:pt x="5610" y="10127"/>
                    <a:pt x="5276" y="10309"/>
                    <a:pt x="5080" y="10522"/>
                  </a:cubicBezTo>
                  <a:lnTo>
                    <a:pt x="5094" y="10491"/>
                  </a:lnTo>
                  <a:lnTo>
                    <a:pt x="5094" y="10491"/>
                  </a:lnTo>
                  <a:cubicBezTo>
                    <a:pt x="4973" y="10613"/>
                    <a:pt x="4549" y="10916"/>
                    <a:pt x="4140" y="11249"/>
                  </a:cubicBezTo>
                  <a:cubicBezTo>
                    <a:pt x="3715" y="11597"/>
                    <a:pt x="3291" y="11931"/>
                    <a:pt x="3154" y="12068"/>
                  </a:cubicBezTo>
                  <a:lnTo>
                    <a:pt x="3200" y="12038"/>
                  </a:lnTo>
                  <a:lnTo>
                    <a:pt x="3200" y="12038"/>
                  </a:lnTo>
                  <a:cubicBezTo>
                    <a:pt x="2988" y="12280"/>
                    <a:pt x="2972" y="12189"/>
                    <a:pt x="2760" y="12341"/>
                  </a:cubicBezTo>
                  <a:cubicBezTo>
                    <a:pt x="2836" y="12371"/>
                    <a:pt x="2654" y="12583"/>
                    <a:pt x="2578" y="12659"/>
                  </a:cubicBezTo>
                  <a:lnTo>
                    <a:pt x="2563" y="12644"/>
                  </a:lnTo>
                  <a:cubicBezTo>
                    <a:pt x="2456" y="12750"/>
                    <a:pt x="2230" y="13038"/>
                    <a:pt x="2032" y="13220"/>
                  </a:cubicBezTo>
                  <a:lnTo>
                    <a:pt x="2017" y="13174"/>
                  </a:lnTo>
                  <a:cubicBezTo>
                    <a:pt x="1866" y="13356"/>
                    <a:pt x="1547" y="13598"/>
                    <a:pt x="1426" y="13705"/>
                  </a:cubicBezTo>
                  <a:cubicBezTo>
                    <a:pt x="1138" y="13917"/>
                    <a:pt x="668" y="14221"/>
                    <a:pt x="334" y="14569"/>
                  </a:cubicBezTo>
                  <a:lnTo>
                    <a:pt x="16" y="14690"/>
                  </a:lnTo>
                  <a:lnTo>
                    <a:pt x="1" y="14720"/>
                  </a:lnTo>
                  <a:cubicBezTo>
                    <a:pt x="1" y="14720"/>
                    <a:pt x="495" y="15949"/>
                    <a:pt x="1120" y="15949"/>
                  </a:cubicBezTo>
                  <a:cubicBezTo>
                    <a:pt x="1161" y="15949"/>
                    <a:pt x="1202" y="15944"/>
                    <a:pt x="1244" y="15933"/>
                  </a:cubicBezTo>
                  <a:lnTo>
                    <a:pt x="1274" y="15979"/>
                  </a:lnTo>
                  <a:lnTo>
                    <a:pt x="1365" y="15888"/>
                  </a:lnTo>
                  <a:cubicBezTo>
                    <a:pt x="1467" y="15824"/>
                    <a:pt x="1495" y="15760"/>
                    <a:pt x="1519" y="15760"/>
                  </a:cubicBezTo>
                  <a:cubicBezTo>
                    <a:pt x="1523" y="15760"/>
                    <a:pt x="1528" y="15762"/>
                    <a:pt x="1532" y="15767"/>
                  </a:cubicBezTo>
                  <a:lnTo>
                    <a:pt x="1365" y="15903"/>
                  </a:lnTo>
                  <a:cubicBezTo>
                    <a:pt x="1405" y="15873"/>
                    <a:pt x="1425" y="15861"/>
                    <a:pt x="1433" y="15861"/>
                  </a:cubicBezTo>
                  <a:cubicBezTo>
                    <a:pt x="1449" y="15861"/>
                    <a:pt x="1415" y="15908"/>
                    <a:pt x="1395" y="15949"/>
                  </a:cubicBezTo>
                  <a:cubicBezTo>
                    <a:pt x="1456" y="15919"/>
                    <a:pt x="1502" y="15872"/>
                    <a:pt x="1547" y="15858"/>
                  </a:cubicBezTo>
                  <a:cubicBezTo>
                    <a:pt x="1552" y="15848"/>
                    <a:pt x="1550" y="15844"/>
                    <a:pt x="1545" y="15844"/>
                  </a:cubicBezTo>
                  <a:cubicBezTo>
                    <a:pt x="1534" y="15844"/>
                    <a:pt x="1506" y="15858"/>
                    <a:pt x="1486" y="15858"/>
                  </a:cubicBezTo>
                  <a:cubicBezTo>
                    <a:pt x="1547" y="15797"/>
                    <a:pt x="1607" y="15706"/>
                    <a:pt x="1698" y="15646"/>
                  </a:cubicBezTo>
                  <a:cubicBezTo>
                    <a:pt x="1729" y="15620"/>
                    <a:pt x="1746" y="15612"/>
                    <a:pt x="1757" y="15612"/>
                  </a:cubicBezTo>
                  <a:cubicBezTo>
                    <a:pt x="1774" y="15612"/>
                    <a:pt x="1780" y="15628"/>
                    <a:pt x="1799" y="15628"/>
                  </a:cubicBezTo>
                  <a:cubicBezTo>
                    <a:pt x="1814" y="15628"/>
                    <a:pt x="1838" y="15618"/>
                    <a:pt x="1880" y="15585"/>
                  </a:cubicBezTo>
                  <a:cubicBezTo>
                    <a:pt x="2624" y="15009"/>
                    <a:pt x="3351" y="14447"/>
                    <a:pt x="4063" y="13841"/>
                  </a:cubicBezTo>
                  <a:cubicBezTo>
                    <a:pt x="4087" y="13841"/>
                    <a:pt x="4084" y="13850"/>
                    <a:pt x="4074" y="13861"/>
                  </a:cubicBezTo>
                  <a:lnTo>
                    <a:pt x="4074" y="13861"/>
                  </a:lnTo>
                  <a:cubicBezTo>
                    <a:pt x="4268" y="13670"/>
                    <a:pt x="4476" y="13520"/>
                    <a:pt x="4655" y="13341"/>
                  </a:cubicBezTo>
                  <a:cubicBezTo>
                    <a:pt x="4716" y="13311"/>
                    <a:pt x="4746" y="13311"/>
                    <a:pt x="4777" y="13311"/>
                  </a:cubicBezTo>
                  <a:cubicBezTo>
                    <a:pt x="4730" y="13311"/>
                    <a:pt x="5852" y="12355"/>
                    <a:pt x="5883" y="12355"/>
                  </a:cubicBezTo>
                  <a:lnTo>
                    <a:pt x="5852" y="12295"/>
                  </a:lnTo>
                  <a:cubicBezTo>
                    <a:pt x="5943" y="12222"/>
                    <a:pt x="5981" y="12210"/>
                    <a:pt x="6006" y="12210"/>
                  </a:cubicBezTo>
                  <a:cubicBezTo>
                    <a:pt x="6019" y="12210"/>
                    <a:pt x="6028" y="12213"/>
                    <a:pt x="6040" y="12213"/>
                  </a:cubicBezTo>
                  <a:cubicBezTo>
                    <a:pt x="6062" y="12213"/>
                    <a:pt x="6093" y="12201"/>
                    <a:pt x="6171" y="12129"/>
                  </a:cubicBezTo>
                  <a:cubicBezTo>
                    <a:pt x="6186" y="11992"/>
                    <a:pt x="6519" y="11870"/>
                    <a:pt x="6550" y="11779"/>
                  </a:cubicBezTo>
                  <a:cubicBezTo>
                    <a:pt x="6550" y="11779"/>
                    <a:pt x="6624" y="11727"/>
                    <a:pt x="6657" y="11727"/>
                  </a:cubicBezTo>
                  <a:cubicBezTo>
                    <a:pt x="6663" y="11727"/>
                    <a:pt x="6668" y="11729"/>
                    <a:pt x="6671" y="11734"/>
                  </a:cubicBezTo>
                  <a:cubicBezTo>
                    <a:pt x="6671" y="11658"/>
                    <a:pt x="6762" y="11643"/>
                    <a:pt x="6823" y="11583"/>
                  </a:cubicBezTo>
                  <a:cubicBezTo>
                    <a:pt x="6828" y="11573"/>
                    <a:pt x="6826" y="11569"/>
                    <a:pt x="6821" y="11569"/>
                  </a:cubicBezTo>
                  <a:cubicBezTo>
                    <a:pt x="6809" y="11569"/>
                    <a:pt x="6782" y="11583"/>
                    <a:pt x="6762" y="11583"/>
                  </a:cubicBezTo>
                  <a:lnTo>
                    <a:pt x="6899" y="11446"/>
                  </a:lnTo>
                  <a:cubicBezTo>
                    <a:pt x="6924" y="11436"/>
                    <a:pt x="6944" y="11431"/>
                    <a:pt x="6957" y="11431"/>
                  </a:cubicBezTo>
                  <a:cubicBezTo>
                    <a:pt x="6984" y="11431"/>
                    <a:pt x="6984" y="11451"/>
                    <a:pt x="6944" y="11492"/>
                  </a:cubicBezTo>
                  <a:cubicBezTo>
                    <a:pt x="7338" y="11203"/>
                    <a:pt x="9203" y="9824"/>
                    <a:pt x="9597" y="9491"/>
                  </a:cubicBezTo>
                  <a:cubicBezTo>
                    <a:pt x="9526" y="9491"/>
                    <a:pt x="9428" y="9598"/>
                    <a:pt x="9341" y="9598"/>
                  </a:cubicBezTo>
                  <a:cubicBezTo>
                    <a:pt x="9336" y="9598"/>
                    <a:pt x="9330" y="9597"/>
                    <a:pt x="9325" y="9596"/>
                  </a:cubicBezTo>
                  <a:cubicBezTo>
                    <a:pt x="9400" y="9475"/>
                    <a:pt x="9491" y="9475"/>
                    <a:pt x="9506" y="9414"/>
                  </a:cubicBezTo>
                  <a:cubicBezTo>
                    <a:pt x="9517" y="9419"/>
                    <a:pt x="9528" y="9421"/>
                    <a:pt x="9539" y="9421"/>
                  </a:cubicBezTo>
                  <a:cubicBezTo>
                    <a:pt x="9638" y="9421"/>
                    <a:pt x="9767" y="9262"/>
                    <a:pt x="9887" y="9262"/>
                  </a:cubicBezTo>
                  <a:cubicBezTo>
                    <a:pt x="9891" y="9262"/>
                    <a:pt x="9896" y="9262"/>
                    <a:pt x="9901" y="9263"/>
                  </a:cubicBezTo>
                  <a:lnTo>
                    <a:pt x="9901" y="9188"/>
                  </a:lnTo>
                  <a:lnTo>
                    <a:pt x="9976" y="9172"/>
                  </a:lnTo>
                  <a:cubicBezTo>
                    <a:pt x="10416" y="8763"/>
                    <a:pt x="10067" y="9066"/>
                    <a:pt x="10507" y="8747"/>
                  </a:cubicBezTo>
                  <a:cubicBezTo>
                    <a:pt x="10746" y="8554"/>
                    <a:pt x="10809" y="8403"/>
                    <a:pt x="10970" y="8326"/>
                  </a:cubicBezTo>
                  <a:lnTo>
                    <a:pt x="10970" y="8326"/>
                  </a:lnTo>
                  <a:cubicBezTo>
                    <a:pt x="10956" y="8332"/>
                    <a:pt x="10938" y="8337"/>
                    <a:pt x="10925" y="8337"/>
                  </a:cubicBezTo>
                  <a:cubicBezTo>
                    <a:pt x="10906" y="8337"/>
                    <a:pt x="10898" y="8326"/>
                    <a:pt x="10931" y="8292"/>
                  </a:cubicBezTo>
                  <a:cubicBezTo>
                    <a:pt x="10935" y="8295"/>
                    <a:pt x="10938" y="8296"/>
                    <a:pt x="10942" y="8296"/>
                  </a:cubicBezTo>
                  <a:cubicBezTo>
                    <a:pt x="10990" y="8296"/>
                    <a:pt x="11080" y="8140"/>
                    <a:pt x="11137" y="8140"/>
                  </a:cubicBezTo>
                  <a:cubicBezTo>
                    <a:pt x="11139" y="8140"/>
                    <a:pt x="11142" y="8140"/>
                    <a:pt x="11144" y="8141"/>
                  </a:cubicBezTo>
                  <a:cubicBezTo>
                    <a:pt x="11204" y="8096"/>
                    <a:pt x="11417" y="7944"/>
                    <a:pt x="11295" y="7944"/>
                  </a:cubicBezTo>
                  <a:cubicBezTo>
                    <a:pt x="11338" y="7944"/>
                    <a:pt x="11439" y="7886"/>
                    <a:pt x="11470" y="7886"/>
                  </a:cubicBezTo>
                  <a:cubicBezTo>
                    <a:pt x="11484" y="7886"/>
                    <a:pt x="11485" y="7897"/>
                    <a:pt x="11461" y="7929"/>
                  </a:cubicBezTo>
                  <a:cubicBezTo>
                    <a:pt x="11522" y="7884"/>
                    <a:pt x="11583" y="7838"/>
                    <a:pt x="11613" y="7793"/>
                  </a:cubicBezTo>
                  <a:lnTo>
                    <a:pt x="11613" y="7793"/>
                  </a:lnTo>
                  <a:lnTo>
                    <a:pt x="11522" y="7838"/>
                  </a:lnTo>
                  <a:cubicBezTo>
                    <a:pt x="11734" y="7672"/>
                    <a:pt x="11871" y="7625"/>
                    <a:pt x="11977" y="7474"/>
                  </a:cubicBezTo>
                  <a:lnTo>
                    <a:pt x="11977" y="7474"/>
                  </a:lnTo>
                  <a:lnTo>
                    <a:pt x="11871" y="7520"/>
                  </a:lnTo>
                  <a:cubicBezTo>
                    <a:pt x="11983" y="7422"/>
                    <a:pt x="12081" y="7351"/>
                    <a:pt x="12166" y="7351"/>
                  </a:cubicBezTo>
                  <a:cubicBezTo>
                    <a:pt x="12174" y="7351"/>
                    <a:pt x="12182" y="7351"/>
                    <a:pt x="12189" y="7353"/>
                  </a:cubicBezTo>
                  <a:lnTo>
                    <a:pt x="12068" y="7459"/>
                  </a:lnTo>
                  <a:cubicBezTo>
                    <a:pt x="12280" y="7308"/>
                    <a:pt x="12401" y="7201"/>
                    <a:pt x="12553" y="7049"/>
                  </a:cubicBezTo>
                  <a:lnTo>
                    <a:pt x="12553" y="7049"/>
                  </a:lnTo>
                  <a:lnTo>
                    <a:pt x="12492" y="7095"/>
                  </a:lnTo>
                  <a:cubicBezTo>
                    <a:pt x="12660" y="6867"/>
                    <a:pt x="13766" y="5958"/>
                    <a:pt x="13917" y="5731"/>
                  </a:cubicBezTo>
                  <a:lnTo>
                    <a:pt x="13917" y="5731"/>
                  </a:lnTo>
                  <a:lnTo>
                    <a:pt x="13796" y="5761"/>
                  </a:lnTo>
                  <a:lnTo>
                    <a:pt x="13942" y="5600"/>
                  </a:lnTo>
                  <a:lnTo>
                    <a:pt x="13942" y="5600"/>
                  </a:lnTo>
                  <a:cubicBezTo>
                    <a:pt x="13925" y="5633"/>
                    <a:pt x="13954" y="5772"/>
                    <a:pt x="13940" y="5801"/>
                  </a:cubicBezTo>
                  <a:lnTo>
                    <a:pt x="13940" y="5801"/>
                  </a:lnTo>
                  <a:cubicBezTo>
                    <a:pt x="14334" y="5501"/>
                    <a:pt x="16209" y="4001"/>
                    <a:pt x="16555" y="3760"/>
                  </a:cubicBezTo>
                  <a:cubicBezTo>
                    <a:pt x="16597" y="3737"/>
                    <a:pt x="16623" y="3729"/>
                    <a:pt x="16638" y="3729"/>
                  </a:cubicBezTo>
                  <a:cubicBezTo>
                    <a:pt x="16684" y="3729"/>
                    <a:pt x="16635" y="3805"/>
                    <a:pt x="16646" y="3805"/>
                  </a:cubicBezTo>
                  <a:cubicBezTo>
                    <a:pt x="16798" y="3669"/>
                    <a:pt x="16677" y="3714"/>
                    <a:pt x="16828" y="3609"/>
                  </a:cubicBezTo>
                  <a:cubicBezTo>
                    <a:pt x="16837" y="3603"/>
                    <a:pt x="16843" y="3600"/>
                    <a:pt x="16847" y="3600"/>
                  </a:cubicBezTo>
                  <a:cubicBezTo>
                    <a:pt x="16863" y="3600"/>
                    <a:pt x="16841" y="3645"/>
                    <a:pt x="16828" y="3669"/>
                  </a:cubicBezTo>
                  <a:cubicBezTo>
                    <a:pt x="16889" y="3609"/>
                    <a:pt x="16949" y="3578"/>
                    <a:pt x="16935" y="3563"/>
                  </a:cubicBezTo>
                  <a:lnTo>
                    <a:pt x="16935" y="3563"/>
                  </a:lnTo>
                  <a:cubicBezTo>
                    <a:pt x="16918" y="3573"/>
                    <a:pt x="16903" y="3577"/>
                    <a:pt x="16891" y="3577"/>
                  </a:cubicBezTo>
                  <a:cubicBezTo>
                    <a:pt x="16849" y="3577"/>
                    <a:pt x="16830" y="3529"/>
                    <a:pt x="16783" y="3518"/>
                  </a:cubicBezTo>
                  <a:lnTo>
                    <a:pt x="16965" y="3381"/>
                  </a:lnTo>
                  <a:lnTo>
                    <a:pt x="16995" y="3411"/>
                  </a:lnTo>
                  <a:cubicBezTo>
                    <a:pt x="17026" y="3381"/>
                    <a:pt x="17026" y="3245"/>
                    <a:pt x="17208" y="3124"/>
                  </a:cubicBezTo>
                  <a:cubicBezTo>
                    <a:pt x="17525" y="2911"/>
                    <a:pt x="17844" y="2638"/>
                    <a:pt x="18162" y="2410"/>
                  </a:cubicBezTo>
                  <a:lnTo>
                    <a:pt x="18162" y="2410"/>
                  </a:lnTo>
                  <a:cubicBezTo>
                    <a:pt x="18162" y="2426"/>
                    <a:pt x="18117" y="2487"/>
                    <a:pt x="18057" y="2547"/>
                  </a:cubicBezTo>
                  <a:cubicBezTo>
                    <a:pt x="18102" y="2517"/>
                    <a:pt x="18162" y="2471"/>
                    <a:pt x="18208" y="2457"/>
                  </a:cubicBezTo>
                  <a:lnTo>
                    <a:pt x="18208" y="2457"/>
                  </a:lnTo>
                  <a:cubicBezTo>
                    <a:pt x="18203" y="2457"/>
                    <a:pt x="18198" y="2458"/>
                    <a:pt x="18194" y="2458"/>
                  </a:cubicBezTo>
                  <a:cubicBezTo>
                    <a:pt x="18130" y="2458"/>
                    <a:pt x="18274" y="2361"/>
                    <a:pt x="18264" y="2361"/>
                  </a:cubicBezTo>
                  <a:lnTo>
                    <a:pt x="18264" y="2361"/>
                  </a:lnTo>
                  <a:cubicBezTo>
                    <a:pt x="18263" y="2361"/>
                    <a:pt x="18259" y="2363"/>
                    <a:pt x="18253" y="2366"/>
                  </a:cubicBezTo>
                  <a:cubicBezTo>
                    <a:pt x="18405" y="2107"/>
                    <a:pt x="18754" y="1956"/>
                    <a:pt x="18906" y="1743"/>
                  </a:cubicBezTo>
                  <a:cubicBezTo>
                    <a:pt x="18875" y="1668"/>
                    <a:pt x="18344" y="183"/>
                    <a:pt x="18283" y="106"/>
                  </a:cubicBezTo>
                  <a:cubicBezTo>
                    <a:pt x="18344" y="61"/>
                    <a:pt x="18405" y="15"/>
                    <a:pt x="18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5"/>
            <p:cNvSpPr/>
            <p:nvPr/>
          </p:nvSpPr>
          <p:spPr>
            <a:xfrm>
              <a:off x="6527625" y="3144550"/>
              <a:ext cx="7225" cy="3800"/>
            </a:xfrm>
            <a:custGeom>
              <a:rect b="b" l="l" r="r" t="t"/>
              <a:pathLst>
                <a:path extrusionOk="0" h="152" w="289">
                  <a:moveTo>
                    <a:pt x="288" y="0"/>
                  </a:moveTo>
                  <a:cubicBezTo>
                    <a:pt x="197" y="30"/>
                    <a:pt x="92" y="61"/>
                    <a:pt x="1" y="152"/>
                  </a:cubicBezTo>
                  <a:cubicBezTo>
                    <a:pt x="76" y="136"/>
                    <a:pt x="183" y="75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5"/>
            <p:cNvSpPr/>
            <p:nvPr/>
          </p:nvSpPr>
          <p:spPr>
            <a:xfrm>
              <a:off x="6534825" y="3144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5"/>
            <p:cNvSpPr/>
            <p:nvPr/>
          </p:nvSpPr>
          <p:spPr>
            <a:xfrm>
              <a:off x="6503725" y="2760175"/>
              <a:ext cx="492375" cy="384750"/>
            </a:xfrm>
            <a:custGeom>
              <a:rect b="b" l="l" r="r" t="t"/>
              <a:pathLst>
                <a:path extrusionOk="0" h="15390" w="19695">
                  <a:moveTo>
                    <a:pt x="14481" y="5611"/>
                  </a:moveTo>
                  <a:cubicBezTo>
                    <a:pt x="14481" y="5611"/>
                    <a:pt x="14480" y="5612"/>
                    <a:pt x="14479" y="5612"/>
                  </a:cubicBezTo>
                  <a:cubicBezTo>
                    <a:pt x="14480" y="5612"/>
                    <a:pt x="14481" y="5612"/>
                    <a:pt x="14481" y="5611"/>
                  </a:cubicBezTo>
                  <a:close/>
                  <a:moveTo>
                    <a:pt x="11417" y="8098"/>
                  </a:moveTo>
                  <a:lnTo>
                    <a:pt x="11417" y="8098"/>
                  </a:lnTo>
                  <a:cubicBezTo>
                    <a:pt x="11413" y="8100"/>
                    <a:pt x="11410" y="8102"/>
                    <a:pt x="11406" y="8104"/>
                  </a:cubicBezTo>
                  <a:lnTo>
                    <a:pt x="11406" y="8104"/>
                  </a:lnTo>
                  <a:cubicBezTo>
                    <a:pt x="11411" y="8103"/>
                    <a:pt x="11415" y="8101"/>
                    <a:pt x="11417" y="8098"/>
                  </a:cubicBezTo>
                  <a:close/>
                  <a:moveTo>
                    <a:pt x="19361" y="1"/>
                  </a:moveTo>
                  <a:cubicBezTo>
                    <a:pt x="19309" y="1"/>
                    <a:pt x="19204" y="69"/>
                    <a:pt x="19149" y="124"/>
                  </a:cubicBezTo>
                  <a:lnTo>
                    <a:pt x="19163" y="185"/>
                  </a:lnTo>
                  <a:cubicBezTo>
                    <a:pt x="19099" y="236"/>
                    <a:pt x="19078" y="244"/>
                    <a:pt x="19064" y="244"/>
                  </a:cubicBezTo>
                  <a:cubicBezTo>
                    <a:pt x="19058" y="244"/>
                    <a:pt x="19053" y="243"/>
                    <a:pt x="19046" y="243"/>
                  </a:cubicBezTo>
                  <a:cubicBezTo>
                    <a:pt x="19032" y="243"/>
                    <a:pt x="19010" y="249"/>
                    <a:pt x="18951" y="290"/>
                  </a:cubicBezTo>
                  <a:cubicBezTo>
                    <a:pt x="18921" y="260"/>
                    <a:pt x="19058" y="155"/>
                    <a:pt x="19179" y="64"/>
                  </a:cubicBezTo>
                  <a:lnTo>
                    <a:pt x="19179" y="64"/>
                  </a:lnTo>
                  <a:cubicBezTo>
                    <a:pt x="19058" y="139"/>
                    <a:pt x="18936" y="185"/>
                    <a:pt x="18921" y="260"/>
                  </a:cubicBezTo>
                  <a:cubicBezTo>
                    <a:pt x="18897" y="269"/>
                    <a:pt x="18882" y="272"/>
                    <a:pt x="18871" y="272"/>
                  </a:cubicBezTo>
                  <a:cubicBezTo>
                    <a:pt x="18842" y="272"/>
                    <a:pt x="18848" y="247"/>
                    <a:pt x="18825" y="247"/>
                  </a:cubicBezTo>
                  <a:cubicBezTo>
                    <a:pt x="18813" y="247"/>
                    <a:pt x="18793" y="254"/>
                    <a:pt x="18754" y="276"/>
                  </a:cubicBezTo>
                  <a:cubicBezTo>
                    <a:pt x="18678" y="336"/>
                    <a:pt x="18587" y="458"/>
                    <a:pt x="18466" y="503"/>
                  </a:cubicBezTo>
                  <a:cubicBezTo>
                    <a:pt x="18193" y="624"/>
                    <a:pt x="18118" y="822"/>
                    <a:pt x="17859" y="943"/>
                  </a:cubicBezTo>
                  <a:lnTo>
                    <a:pt x="17875" y="913"/>
                  </a:lnTo>
                  <a:lnTo>
                    <a:pt x="17875" y="913"/>
                  </a:lnTo>
                  <a:cubicBezTo>
                    <a:pt x="17784" y="943"/>
                    <a:pt x="17647" y="1079"/>
                    <a:pt x="17481" y="1155"/>
                  </a:cubicBezTo>
                  <a:cubicBezTo>
                    <a:pt x="17496" y="1150"/>
                    <a:pt x="17513" y="1146"/>
                    <a:pt x="17525" y="1146"/>
                  </a:cubicBezTo>
                  <a:cubicBezTo>
                    <a:pt x="17550" y="1146"/>
                    <a:pt x="17556" y="1160"/>
                    <a:pt x="17496" y="1200"/>
                  </a:cubicBezTo>
                  <a:cubicBezTo>
                    <a:pt x="17314" y="1291"/>
                    <a:pt x="17223" y="1398"/>
                    <a:pt x="17071" y="1458"/>
                  </a:cubicBezTo>
                  <a:lnTo>
                    <a:pt x="16980" y="1580"/>
                  </a:lnTo>
                  <a:cubicBezTo>
                    <a:pt x="16404" y="1974"/>
                    <a:pt x="14115" y="3595"/>
                    <a:pt x="13554" y="4036"/>
                  </a:cubicBezTo>
                  <a:lnTo>
                    <a:pt x="13584" y="4020"/>
                  </a:lnTo>
                  <a:lnTo>
                    <a:pt x="13584" y="4020"/>
                  </a:lnTo>
                  <a:cubicBezTo>
                    <a:pt x="12721" y="4672"/>
                    <a:pt x="10916" y="5976"/>
                    <a:pt x="10053" y="6673"/>
                  </a:cubicBezTo>
                  <a:cubicBezTo>
                    <a:pt x="9885" y="6749"/>
                    <a:pt x="9703" y="6900"/>
                    <a:pt x="9552" y="6991"/>
                  </a:cubicBezTo>
                  <a:cubicBezTo>
                    <a:pt x="9578" y="6978"/>
                    <a:pt x="9596" y="6973"/>
                    <a:pt x="9606" y="6973"/>
                  </a:cubicBezTo>
                  <a:cubicBezTo>
                    <a:pt x="9630" y="6973"/>
                    <a:pt x="9610" y="7005"/>
                    <a:pt x="9567" y="7037"/>
                  </a:cubicBezTo>
                  <a:cubicBezTo>
                    <a:pt x="9127" y="7355"/>
                    <a:pt x="9552" y="7082"/>
                    <a:pt x="9113" y="7431"/>
                  </a:cubicBezTo>
                  <a:cubicBezTo>
                    <a:pt x="8628" y="7840"/>
                    <a:pt x="6641" y="9251"/>
                    <a:pt x="6156" y="9554"/>
                  </a:cubicBezTo>
                  <a:cubicBezTo>
                    <a:pt x="5959" y="9781"/>
                    <a:pt x="5610" y="9962"/>
                    <a:pt x="5398" y="10175"/>
                  </a:cubicBezTo>
                  <a:lnTo>
                    <a:pt x="5414" y="10144"/>
                  </a:lnTo>
                  <a:lnTo>
                    <a:pt x="5414" y="10144"/>
                  </a:lnTo>
                  <a:cubicBezTo>
                    <a:pt x="5171" y="10372"/>
                    <a:pt x="3670" y="11373"/>
                    <a:pt x="3382" y="11600"/>
                  </a:cubicBezTo>
                  <a:lnTo>
                    <a:pt x="3427" y="11585"/>
                  </a:lnTo>
                  <a:lnTo>
                    <a:pt x="3427" y="11585"/>
                  </a:lnTo>
                  <a:cubicBezTo>
                    <a:pt x="3185" y="11797"/>
                    <a:pt x="3185" y="11721"/>
                    <a:pt x="2958" y="11842"/>
                  </a:cubicBezTo>
                  <a:cubicBezTo>
                    <a:pt x="3033" y="11888"/>
                    <a:pt x="2836" y="12085"/>
                    <a:pt x="2745" y="12145"/>
                  </a:cubicBezTo>
                  <a:lnTo>
                    <a:pt x="2745" y="12131"/>
                  </a:lnTo>
                  <a:cubicBezTo>
                    <a:pt x="2624" y="12236"/>
                    <a:pt x="2366" y="12495"/>
                    <a:pt x="2154" y="12661"/>
                  </a:cubicBezTo>
                  <a:lnTo>
                    <a:pt x="2139" y="12616"/>
                  </a:lnTo>
                  <a:cubicBezTo>
                    <a:pt x="1987" y="12782"/>
                    <a:pt x="1638" y="13010"/>
                    <a:pt x="1517" y="13101"/>
                  </a:cubicBezTo>
                  <a:cubicBezTo>
                    <a:pt x="1214" y="13298"/>
                    <a:pt x="714" y="13556"/>
                    <a:pt x="350" y="13889"/>
                  </a:cubicBezTo>
                  <a:lnTo>
                    <a:pt x="31" y="13965"/>
                  </a:lnTo>
                  <a:lnTo>
                    <a:pt x="1" y="14011"/>
                  </a:lnTo>
                  <a:cubicBezTo>
                    <a:pt x="1" y="14011"/>
                    <a:pt x="379" y="15366"/>
                    <a:pt x="1027" y="15366"/>
                  </a:cubicBezTo>
                  <a:cubicBezTo>
                    <a:pt x="1053" y="15366"/>
                    <a:pt x="1081" y="15364"/>
                    <a:pt x="1108" y="15359"/>
                  </a:cubicBezTo>
                  <a:lnTo>
                    <a:pt x="1123" y="15390"/>
                  </a:lnTo>
                  <a:lnTo>
                    <a:pt x="1214" y="15314"/>
                  </a:lnTo>
                  <a:cubicBezTo>
                    <a:pt x="1325" y="15265"/>
                    <a:pt x="1366" y="15196"/>
                    <a:pt x="1385" y="15196"/>
                  </a:cubicBezTo>
                  <a:cubicBezTo>
                    <a:pt x="1390" y="15196"/>
                    <a:pt x="1393" y="15199"/>
                    <a:pt x="1396" y="15208"/>
                  </a:cubicBezTo>
                  <a:lnTo>
                    <a:pt x="1229" y="15329"/>
                  </a:lnTo>
                  <a:cubicBezTo>
                    <a:pt x="1272" y="15301"/>
                    <a:pt x="1293" y="15290"/>
                    <a:pt x="1302" y="15290"/>
                  </a:cubicBezTo>
                  <a:cubicBezTo>
                    <a:pt x="1322" y="15290"/>
                    <a:pt x="1276" y="15343"/>
                    <a:pt x="1244" y="15375"/>
                  </a:cubicBezTo>
                  <a:cubicBezTo>
                    <a:pt x="1305" y="15345"/>
                    <a:pt x="1365" y="15314"/>
                    <a:pt x="1411" y="15299"/>
                  </a:cubicBezTo>
                  <a:cubicBezTo>
                    <a:pt x="1416" y="15289"/>
                    <a:pt x="1415" y="15285"/>
                    <a:pt x="1409" y="15285"/>
                  </a:cubicBezTo>
                  <a:cubicBezTo>
                    <a:pt x="1398" y="15285"/>
                    <a:pt x="1371" y="15299"/>
                    <a:pt x="1351" y="15299"/>
                  </a:cubicBezTo>
                  <a:cubicBezTo>
                    <a:pt x="1411" y="15238"/>
                    <a:pt x="1487" y="15147"/>
                    <a:pt x="1578" y="15102"/>
                  </a:cubicBezTo>
                  <a:cubicBezTo>
                    <a:pt x="1616" y="15076"/>
                    <a:pt x="1637" y="15069"/>
                    <a:pt x="1650" y="15069"/>
                  </a:cubicBezTo>
                  <a:cubicBezTo>
                    <a:pt x="1668" y="15069"/>
                    <a:pt x="1671" y="15084"/>
                    <a:pt x="1690" y="15084"/>
                  </a:cubicBezTo>
                  <a:cubicBezTo>
                    <a:pt x="1704" y="15084"/>
                    <a:pt x="1728" y="15075"/>
                    <a:pt x="1775" y="15042"/>
                  </a:cubicBezTo>
                  <a:cubicBezTo>
                    <a:pt x="2578" y="14510"/>
                    <a:pt x="3366" y="14011"/>
                    <a:pt x="4155" y="13435"/>
                  </a:cubicBezTo>
                  <a:cubicBezTo>
                    <a:pt x="4185" y="13435"/>
                    <a:pt x="4155" y="13449"/>
                    <a:pt x="4140" y="13480"/>
                  </a:cubicBezTo>
                  <a:cubicBezTo>
                    <a:pt x="4367" y="13283"/>
                    <a:pt x="4595" y="13146"/>
                    <a:pt x="4791" y="12964"/>
                  </a:cubicBezTo>
                  <a:cubicBezTo>
                    <a:pt x="4868" y="12950"/>
                    <a:pt x="4898" y="12950"/>
                    <a:pt x="4929" y="12950"/>
                  </a:cubicBezTo>
                  <a:cubicBezTo>
                    <a:pt x="4898" y="12950"/>
                    <a:pt x="5186" y="12737"/>
                    <a:pt x="5505" y="12509"/>
                  </a:cubicBezTo>
                  <a:cubicBezTo>
                    <a:pt x="5656" y="12404"/>
                    <a:pt x="5808" y="12283"/>
                    <a:pt x="5929" y="12206"/>
                  </a:cubicBezTo>
                  <a:cubicBezTo>
                    <a:pt x="6035" y="12115"/>
                    <a:pt x="6126" y="12055"/>
                    <a:pt x="6126" y="12055"/>
                  </a:cubicBezTo>
                  <a:lnTo>
                    <a:pt x="6095" y="11979"/>
                  </a:lnTo>
                  <a:cubicBezTo>
                    <a:pt x="6184" y="11918"/>
                    <a:pt x="6224" y="11906"/>
                    <a:pt x="6249" y="11906"/>
                  </a:cubicBezTo>
                  <a:cubicBezTo>
                    <a:pt x="6266" y="11906"/>
                    <a:pt x="6275" y="11912"/>
                    <a:pt x="6289" y="11912"/>
                  </a:cubicBezTo>
                  <a:cubicBezTo>
                    <a:pt x="6309" y="11912"/>
                    <a:pt x="6338" y="11898"/>
                    <a:pt x="6414" y="11828"/>
                  </a:cubicBezTo>
                  <a:cubicBezTo>
                    <a:pt x="6445" y="11691"/>
                    <a:pt x="6778" y="11585"/>
                    <a:pt x="6823" y="11478"/>
                  </a:cubicBezTo>
                  <a:cubicBezTo>
                    <a:pt x="6823" y="11480"/>
                    <a:pt x="6824" y="11481"/>
                    <a:pt x="6826" y="11481"/>
                  </a:cubicBezTo>
                  <a:cubicBezTo>
                    <a:pt x="6839" y="11481"/>
                    <a:pt x="6901" y="11441"/>
                    <a:pt x="6930" y="11441"/>
                  </a:cubicBezTo>
                  <a:cubicBezTo>
                    <a:pt x="6937" y="11441"/>
                    <a:pt x="6942" y="11443"/>
                    <a:pt x="6944" y="11448"/>
                  </a:cubicBezTo>
                  <a:cubicBezTo>
                    <a:pt x="6944" y="11373"/>
                    <a:pt x="7051" y="11357"/>
                    <a:pt x="7112" y="11297"/>
                  </a:cubicBezTo>
                  <a:cubicBezTo>
                    <a:pt x="7116" y="11286"/>
                    <a:pt x="7115" y="11283"/>
                    <a:pt x="7109" y="11283"/>
                  </a:cubicBezTo>
                  <a:cubicBezTo>
                    <a:pt x="7098" y="11283"/>
                    <a:pt x="7071" y="11297"/>
                    <a:pt x="7051" y="11297"/>
                  </a:cubicBezTo>
                  <a:lnTo>
                    <a:pt x="7187" y="11161"/>
                  </a:lnTo>
                  <a:cubicBezTo>
                    <a:pt x="7212" y="11150"/>
                    <a:pt x="7233" y="11145"/>
                    <a:pt x="7247" y="11145"/>
                  </a:cubicBezTo>
                  <a:cubicBezTo>
                    <a:pt x="7273" y="11145"/>
                    <a:pt x="7273" y="11165"/>
                    <a:pt x="7233" y="11206"/>
                  </a:cubicBezTo>
                  <a:cubicBezTo>
                    <a:pt x="7642" y="10933"/>
                    <a:pt x="9582" y="9568"/>
                    <a:pt x="9992" y="9235"/>
                  </a:cubicBezTo>
                  <a:cubicBezTo>
                    <a:pt x="9920" y="9235"/>
                    <a:pt x="9808" y="9343"/>
                    <a:pt x="9719" y="9343"/>
                  </a:cubicBezTo>
                  <a:cubicBezTo>
                    <a:pt x="9714" y="9343"/>
                    <a:pt x="9708" y="9342"/>
                    <a:pt x="9703" y="9341"/>
                  </a:cubicBezTo>
                  <a:cubicBezTo>
                    <a:pt x="9794" y="9235"/>
                    <a:pt x="9885" y="9235"/>
                    <a:pt x="9901" y="9160"/>
                  </a:cubicBezTo>
                  <a:cubicBezTo>
                    <a:pt x="9911" y="9164"/>
                    <a:pt x="9922" y="9166"/>
                    <a:pt x="9933" y="9166"/>
                  </a:cubicBezTo>
                  <a:cubicBezTo>
                    <a:pt x="10031" y="9166"/>
                    <a:pt x="10165" y="9020"/>
                    <a:pt x="10282" y="9020"/>
                  </a:cubicBezTo>
                  <a:cubicBezTo>
                    <a:pt x="10291" y="9020"/>
                    <a:pt x="10301" y="9020"/>
                    <a:pt x="10310" y="9023"/>
                  </a:cubicBezTo>
                  <a:lnTo>
                    <a:pt x="10310" y="8947"/>
                  </a:lnTo>
                  <a:lnTo>
                    <a:pt x="10386" y="8932"/>
                  </a:lnTo>
                  <a:cubicBezTo>
                    <a:pt x="10855" y="8523"/>
                    <a:pt x="10492" y="8826"/>
                    <a:pt x="10932" y="8523"/>
                  </a:cubicBezTo>
                  <a:cubicBezTo>
                    <a:pt x="11183" y="8330"/>
                    <a:pt x="11262" y="8181"/>
                    <a:pt x="11406" y="8104"/>
                  </a:cubicBezTo>
                  <a:lnTo>
                    <a:pt x="11406" y="8104"/>
                  </a:lnTo>
                  <a:cubicBezTo>
                    <a:pt x="11400" y="8106"/>
                    <a:pt x="11392" y="8107"/>
                    <a:pt x="11385" y="8107"/>
                  </a:cubicBezTo>
                  <a:cubicBezTo>
                    <a:pt x="11362" y="8107"/>
                    <a:pt x="11342" y="8097"/>
                    <a:pt x="11371" y="8068"/>
                  </a:cubicBezTo>
                  <a:lnTo>
                    <a:pt x="11371" y="8068"/>
                  </a:lnTo>
                  <a:cubicBezTo>
                    <a:pt x="11374" y="8070"/>
                    <a:pt x="11378" y="8071"/>
                    <a:pt x="11382" y="8071"/>
                  </a:cubicBezTo>
                  <a:cubicBezTo>
                    <a:pt x="11430" y="8071"/>
                    <a:pt x="11520" y="7916"/>
                    <a:pt x="11590" y="7916"/>
                  </a:cubicBezTo>
                  <a:cubicBezTo>
                    <a:pt x="11593" y="7916"/>
                    <a:pt x="11596" y="7916"/>
                    <a:pt x="11599" y="7916"/>
                  </a:cubicBezTo>
                  <a:cubicBezTo>
                    <a:pt x="11660" y="7870"/>
                    <a:pt x="11872" y="7719"/>
                    <a:pt x="11751" y="7719"/>
                  </a:cubicBezTo>
                  <a:cubicBezTo>
                    <a:pt x="11793" y="7719"/>
                    <a:pt x="11900" y="7660"/>
                    <a:pt x="11932" y="7660"/>
                  </a:cubicBezTo>
                  <a:cubicBezTo>
                    <a:pt x="11945" y="7660"/>
                    <a:pt x="11944" y="7672"/>
                    <a:pt x="11917" y="7704"/>
                  </a:cubicBezTo>
                  <a:cubicBezTo>
                    <a:pt x="11977" y="7658"/>
                    <a:pt x="12038" y="7613"/>
                    <a:pt x="12084" y="7567"/>
                  </a:cubicBezTo>
                  <a:lnTo>
                    <a:pt x="12084" y="7567"/>
                  </a:lnTo>
                  <a:lnTo>
                    <a:pt x="11993" y="7613"/>
                  </a:lnTo>
                  <a:cubicBezTo>
                    <a:pt x="12190" y="7462"/>
                    <a:pt x="12341" y="7416"/>
                    <a:pt x="12448" y="7264"/>
                  </a:cubicBezTo>
                  <a:lnTo>
                    <a:pt x="12448" y="7264"/>
                  </a:lnTo>
                  <a:lnTo>
                    <a:pt x="12357" y="7294"/>
                  </a:lnTo>
                  <a:cubicBezTo>
                    <a:pt x="12462" y="7216"/>
                    <a:pt x="12555" y="7137"/>
                    <a:pt x="12637" y="7137"/>
                  </a:cubicBezTo>
                  <a:cubicBezTo>
                    <a:pt x="12650" y="7137"/>
                    <a:pt x="12662" y="7139"/>
                    <a:pt x="12675" y="7143"/>
                  </a:cubicBezTo>
                  <a:lnTo>
                    <a:pt x="12553" y="7249"/>
                  </a:lnTo>
                  <a:cubicBezTo>
                    <a:pt x="12766" y="7098"/>
                    <a:pt x="12887" y="6991"/>
                    <a:pt x="13039" y="6839"/>
                  </a:cubicBezTo>
                  <a:lnTo>
                    <a:pt x="13039" y="6839"/>
                  </a:lnTo>
                  <a:lnTo>
                    <a:pt x="12978" y="6886"/>
                  </a:lnTo>
                  <a:cubicBezTo>
                    <a:pt x="13160" y="6673"/>
                    <a:pt x="14297" y="5764"/>
                    <a:pt x="14464" y="5552"/>
                  </a:cubicBezTo>
                  <a:lnTo>
                    <a:pt x="14464" y="5552"/>
                  </a:lnTo>
                  <a:lnTo>
                    <a:pt x="14328" y="5582"/>
                  </a:lnTo>
                  <a:lnTo>
                    <a:pt x="14479" y="5415"/>
                  </a:lnTo>
                  <a:lnTo>
                    <a:pt x="14479" y="5415"/>
                  </a:lnTo>
                  <a:cubicBezTo>
                    <a:pt x="14465" y="5432"/>
                    <a:pt x="14491" y="5594"/>
                    <a:pt x="14481" y="5611"/>
                  </a:cubicBezTo>
                  <a:lnTo>
                    <a:pt x="14481" y="5611"/>
                  </a:lnTo>
                  <a:cubicBezTo>
                    <a:pt x="14665" y="5472"/>
                    <a:pt x="15239" y="5019"/>
                    <a:pt x="15844" y="4612"/>
                  </a:cubicBezTo>
                  <a:cubicBezTo>
                    <a:pt x="16434" y="4202"/>
                    <a:pt x="17026" y="3793"/>
                    <a:pt x="17208" y="3672"/>
                  </a:cubicBezTo>
                  <a:cubicBezTo>
                    <a:pt x="17241" y="3660"/>
                    <a:pt x="17264" y="3655"/>
                    <a:pt x="17280" y="3655"/>
                  </a:cubicBezTo>
                  <a:cubicBezTo>
                    <a:pt x="17342" y="3655"/>
                    <a:pt x="17283" y="3732"/>
                    <a:pt x="17283" y="3732"/>
                  </a:cubicBezTo>
                  <a:cubicBezTo>
                    <a:pt x="17451" y="3595"/>
                    <a:pt x="17329" y="3641"/>
                    <a:pt x="17481" y="3535"/>
                  </a:cubicBezTo>
                  <a:cubicBezTo>
                    <a:pt x="17486" y="3533"/>
                    <a:pt x="17490" y="3532"/>
                    <a:pt x="17493" y="3532"/>
                  </a:cubicBezTo>
                  <a:cubicBezTo>
                    <a:pt x="17520" y="3532"/>
                    <a:pt x="17494" y="3582"/>
                    <a:pt x="17481" y="3595"/>
                  </a:cubicBezTo>
                  <a:cubicBezTo>
                    <a:pt x="17542" y="3550"/>
                    <a:pt x="17617" y="3520"/>
                    <a:pt x="17602" y="3504"/>
                  </a:cubicBezTo>
                  <a:lnTo>
                    <a:pt x="17602" y="3504"/>
                  </a:lnTo>
                  <a:cubicBezTo>
                    <a:pt x="17584" y="3514"/>
                    <a:pt x="17569" y="3517"/>
                    <a:pt x="17557" y="3517"/>
                  </a:cubicBezTo>
                  <a:cubicBezTo>
                    <a:pt x="17509" y="3517"/>
                    <a:pt x="17499" y="3459"/>
                    <a:pt x="17451" y="3459"/>
                  </a:cubicBezTo>
                  <a:lnTo>
                    <a:pt x="17647" y="3322"/>
                  </a:lnTo>
                  <a:lnTo>
                    <a:pt x="17663" y="3368"/>
                  </a:lnTo>
                  <a:cubicBezTo>
                    <a:pt x="17708" y="3338"/>
                    <a:pt x="17708" y="3201"/>
                    <a:pt x="17905" y="3080"/>
                  </a:cubicBezTo>
                  <a:cubicBezTo>
                    <a:pt x="18239" y="2883"/>
                    <a:pt x="18573" y="2625"/>
                    <a:pt x="18906" y="2413"/>
                  </a:cubicBezTo>
                  <a:lnTo>
                    <a:pt x="18906" y="2413"/>
                  </a:lnTo>
                  <a:cubicBezTo>
                    <a:pt x="18906" y="2443"/>
                    <a:pt x="18845" y="2504"/>
                    <a:pt x="18785" y="2564"/>
                  </a:cubicBezTo>
                  <a:cubicBezTo>
                    <a:pt x="18830" y="2534"/>
                    <a:pt x="18890" y="2489"/>
                    <a:pt x="18951" y="2473"/>
                  </a:cubicBezTo>
                  <a:lnTo>
                    <a:pt x="18951" y="2473"/>
                  </a:lnTo>
                  <a:cubicBezTo>
                    <a:pt x="18945" y="2474"/>
                    <a:pt x="18940" y="2475"/>
                    <a:pt x="18936" y="2475"/>
                  </a:cubicBezTo>
                  <a:cubicBezTo>
                    <a:pt x="18875" y="2475"/>
                    <a:pt x="19018" y="2378"/>
                    <a:pt x="19008" y="2378"/>
                  </a:cubicBezTo>
                  <a:lnTo>
                    <a:pt x="19008" y="2378"/>
                  </a:lnTo>
                  <a:cubicBezTo>
                    <a:pt x="19006" y="2378"/>
                    <a:pt x="19003" y="2379"/>
                    <a:pt x="18997" y="2382"/>
                  </a:cubicBezTo>
                  <a:cubicBezTo>
                    <a:pt x="19163" y="2140"/>
                    <a:pt x="19527" y="2004"/>
                    <a:pt x="19694" y="1806"/>
                  </a:cubicBezTo>
                  <a:cubicBezTo>
                    <a:pt x="19664" y="1715"/>
                    <a:pt x="19270" y="185"/>
                    <a:pt x="19209" y="94"/>
                  </a:cubicBezTo>
                  <a:cubicBezTo>
                    <a:pt x="19284" y="48"/>
                    <a:pt x="19345" y="3"/>
                    <a:pt x="19375" y="3"/>
                  </a:cubicBezTo>
                  <a:cubicBezTo>
                    <a:pt x="19371" y="2"/>
                    <a:pt x="19367" y="1"/>
                    <a:pt x="19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5"/>
            <p:cNvSpPr/>
            <p:nvPr/>
          </p:nvSpPr>
          <p:spPr>
            <a:xfrm>
              <a:off x="6551125" y="3219575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1"/>
                  </a:moveTo>
                  <a:lnTo>
                    <a:pt x="288" y="1"/>
                  </a:lnTo>
                  <a:cubicBezTo>
                    <a:pt x="197" y="31"/>
                    <a:pt x="106" y="61"/>
                    <a:pt x="1" y="137"/>
                  </a:cubicBezTo>
                  <a:cubicBezTo>
                    <a:pt x="91" y="137"/>
                    <a:pt x="197" y="6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5"/>
            <p:cNvSpPr/>
            <p:nvPr/>
          </p:nvSpPr>
          <p:spPr>
            <a:xfrm>
              <a:off x="6558300" y="3219575"/>
              <a:ext cx="425" cy="25"/>
            </a:xfrm>
            <a:custGeom>
              <a:rect b="b" l="l" r="r" t="t"/>
              <a:pathLst>
                <a:path extrusionOk="0" h="1" w="17">
                  <a:moveTo>
                    <a:pt x="1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5"/>
            <p:cNvSpPr/>
            <p:nvPr/>
          </p:nvSpPr>
          <p:spPr>
            <a:xfrm>
              <a:off x="6526875" y="2846250"/>
              <a:ext cx="473000" cy="373725"/>
            </a:xfrm>
            <a:custGeom>
              <a:rect b="b" l="l" r="r" t="t"/>
              <a:pathLst>
                <a:path extrusionOk="0" h="14949" w="18920">
                  <a:moveTo>
                    <a:pt x="16699" y="1194"/>
                  </a:moveTo>
                  <a:cubicBezTo>
                    <a:pt x="16696" y="1195"/>
                    <a:pt x="16694" y="1197"/>
                    <a:pt x="16691" y="1199"/>
                  </a:cubicBezTo>
                  <a:cubicBezTo>
                    <a:pt x="16694" y="1197"/>
                    <a:pt x="16696" y="1195"/>
                    <a:pt x="16699" y="1194"/>
                  </a:cubicBezTo>
                  <a:close/>
                  <a:moveTo>
                    <a:pt x="14040" y="5638"/>
                  </a:moveTo>
                  <a:cubicBezTo>
                    <a:pt x="14040" y="5639"/>
                    <a:pt x="14039" y="5640"/>
                    <a:pt x="14038" y="5640"/>
                  </a:cubicBezTo>
                  <a:cubicBezTo>
                    <a:pt x="14039" y="5640"/>
                    <a:pt x="14040" y="5640"/>
                    <a:pt x="14040" y="5638"/>
                  </a:cubicBezTo>
                  <a:close/>
                  <a:moveTo>
                    <a:pt x="18419" y="1"/>
                  </a:moveTo>
                  <a:lnTo>
                    <a:pt x="18419" y="1"/>
                  </a:lnTo>
                  <a:cubicBezTo>
                    <a:pt x="18389" y="1"/>
                    <a:pt x="18267" y="77"/>
                    <a:pt x="18207" y="138"/>
                  </a:cubicBezTo>
                  <a:lnTo>
                    <a:pt x="18237" y="183"/>
                  </a:lnTo>
                  <a:cubicBezTo>
                    <a:pt x="18188" y="238"/>
                    <a:pt x="18171" y="249"/>
                    <a:pt x="18160" y="249"/>
                  </a:cubicBezTo>
                  <a:cubicBezTo>
                    <a:pt x="18153" y="249"/>
                    <a:pt x="18147" y="245"/>
                    <a:pt x="18138" y="245"/>
                  </a:cubicBezTo>
                  <a:cubicBezTo>
                    <a:pt x="18125" y="245"/>
                    <a:pt x="18103" y="252"/>
                    <a:pt x="18055" y="289"/>
                  </a:cubicBezTo>
                  <a:cubicBezTo>
                    <a:pt x="18010" y="259"/>
                    <a:pt x="18132" y="152"/>
                    <a:pt x="18237" y="61"/>
                  </a:cubicBezTo>
                  <a:lnTo>
                    <a:pt x="18237" y="61"/>
                  </a:lnTo>
                  <a:cubicBezTo>
                    <a:pt x="18132" y="138"/>
                    <a:pt x="18010" y="198"/>
                    <a:pt x="18010" y="259"/>
                  </a:cubicBezTo>
                  <a:cubicBezTo>
                    <a:pt x="17984" y="274"/>
                    <a:pt x="17969" y="279"/>
                    <a:pt x="17960" y="279"/>
                  </a:cubicBezTo>
                  <a:cubicBezTo>
                    <a:pt x="17941" y="279"/>
                    <a:pt x="17942" y="260"/>
                    <a:pt x="17923" y="260"/>
                  </a:cubicBezTo>
                  <a:cubicBezTo>
                    <a:pt x="17912" y="260"/>
                    <a:pt x="17894" y="267"/>
                    <a:pt x="17859" y="289"/>
                  </a:cubicBezTo>
                  <a:cubicBezTo>
                    <a:pt x="17782" y="365"/>
                    <a:pt x="17707" y="471"/>
                    <a:pt x="17586" y="532"/>
                  </a:cubicBezTo>
                  <a:lnTo>
                    <a:pt x="17586" y="516"/>
                  </a:lnTo>
                  <a:cubicBezTo>
                    <a:pt x="17328" y="653"/>
                    <a:pt x="17283" y="850"/>
                    <a:pt x="17040" y="971"/>
                  </a:cubicBezTo>
                  <a:lnTo>
                    <a:pt x="17055" y="941"/>
                  </a:lnTo>
                  <a:lnTo>
                    <a:pt x="17055" y="941"/>
                  </a:lnTo>
                  <a:cubicBezTo>
                    <a:pt x="16965" y="970"/>
                    <a:pt x="16847" y="1103"/>
                    <a:pt x="16699" y="1194"/>
                  </a:cubicBezTo>
                  <a:lnTo>
                    <a:pt x="16699" y="1194"/>
                  </a:lnTo>
                  <a:cubicBezTo>
                    <a:pt x="16715" y="1185"/>
                    <a:pt x="16731" y="1180"/>
                    <a:pt x="16742" y="1180"/>
                  </a:cubicBezTo>
                  <a:cubicBezTo>
                    <a:pt x="16763" y="1180"/>
                    <a:pt x="16768" y="1198"/>
                    <a:pt x="16721" y="1244"/>
                  </a:cubicBezTo>
                  <a:cubicBezTo>
                    <a:pt x="16539" y="1335"/>
                    <a:pt x="16464" y="1441"/>
                    <a:pt x="16327" y="1502"/>
                  </a:cubicBezTo>
                  <a:lnTo>
                    <a:pt x="16252" y="1623"/>
                  </a:lnTo>
                  <a:cubicBezTo>
                    <a:pt x="15706" y="2018"/>
                    <a:pt x="13659" y="3715"/>
                    <a:pt x="13099" y="4094"/>
                  </a:cubicBezTo>
                  <a:lnTo>
                    <a:pt x="13113" y="4064"/>
                  </a:lnTo>
                  <a:lnTo>
                    <a:pt x="13113" y="4064"/>
                  </a:lnTo>
                  <a:cubicBezTo>
                    <a:pt x="12294" y="4700"/>
                    <a:pt x="10566" y="5929"/>
                    <a:pt x="9748" y="6610"/>
                  </a:cubicBezTo>
                  <a:cubicBezTo>
                    <a:pt x="9581" y="6671"/>
                    <a:pt x="9399" y="6808"/>
                    <a:pt x="9262" y="6899"/>
                  </a:cubicBezTo>
                  <a:cubicBezTo>
                    <a:pt x="9280" y="6892"/>
                    <a:pt x="9294" y="6889"/>
                    <a:pt x="9304" y="6889"/>
                  </a:cubicBezTo>
                  <a:cubicBezTo>
                    <a:pt x="9336" y="6889"/>
                    <a:pt x="9325" y="6921"/>
                    <a:pt x="9278" y="6944"/>
                  </a:cubicBezTo>
                  <a:cubicBezTo>
                    <a:pt x="8838" y="7247"/>
                    <a:pt x="9262" y="7005"/>
                    <a:pt x="8838" y="7324"/>
                  </a:cubicBezTo>
                  <a:cubicBezTo>
                    <a:pt x="8369" y="7702"/>
                    <a:pt x="6412" y="9021"/>
                    <a:pt x="5958" y="9309"/>
                  </a:cubicBezTo>
                  <a:cubicBezTo>
                    <a:pt x="5745" y="9521"/>
                    <a:pt x="5428" y="9703"/>
                    <a:pt x="5215" y="9901"/>
                  </a:cubicBezTo>
                  <a:lnTo>
                    <a:pt x="5230" y="9870"/>
                  </a:lnTo>
                  <a:lnTo>
                    <a:pt x="5230" y="9870"/>
                  </a:lnTo>
                  <a:cubicBezTo>
                    <a:pt x="4987" y="10067"/>
                    <a:pt x="3532" y="11023"/>
                    <a:pt x="3259" y="11249"/>
                  </a:cubicBezTo>
                  <a:lnTo>
                    <a:pt x="3305" y="11235"/>
                  </a:lnTo>
                  <a:lnTo>
                    <a:pt x="3305" y="11235"/>
                  </a:lnTo>
                  <a:cubicBezTo>
                    <a:pt x="3077" y="11447"/>
                    <a:pt x="3063" y="11371"/>
                    <a:pt x="2850" y="11492"/>
                  </a:cubicBezTo>
                  <a:cubicBezTo>
                    <a:pt x="2926" y="11538"/>
                    <a:pt x="2729" y="11720"/>
                    <a:pt x="2653" y="11781"/>
                  </a:cubicBezTo>
                  <a:lnTo>
                    <a:pt x="2638" y="11765"/>
                  </a:lnTo>
                  <a:cubicBezTo>
                    <a:pt x="2517" y="11871"/>
                    <a:pt x="2274" y="12129"/>
                    <a:pt x="2077" y="12280"/>
                  </a:cubicBezTo>
                  <a:lnTo>
                    <a:pt x="2062" y="12250"/>
                  </a:lnTo>
                  <a:cubicBezTo>
                    <a:pt x="1910" y="12401"/>
                    <a:pt x="1577" y="12614"/>
                    <a:pt x="1456" y="12705"/>
                  </a:cubicBezTo>
                  <a:cubicBezTo>
                    <a:pt x="1167" y="12902"/>
                    <a:pt x="682" y="13159"/>
                    <a:pt x="334" y="13478"/>
                  </a:cubicBezTo>
                  <a:lnTo>
                    <a:pt x="15" y="13554"/>
                  </a:lnTo>
                  <a:lnTo>
                    <a:pt x="0" y="13584"/>
                  </a:lnTo>
                  <a:cubicBezTo>
                    <a:pt x="0" y="13584"/>
                    <a:pt x="409" y="14924"/>
                    <a:pt x="1050" y="14924"/>
                  </a:cubicBezTo>
                  <a:cubicBezTo>
                    <a:pt x="1074" y="14924"/>
                    <a:pt x="1098" y="14922"/>
                    <a:pt x="1122" y="14918"/>
                  </a:cubicBezTo>
                  <a:lnTo>
                    <a:pt x="1137" y="14948"/>
                  </a:lnTo>
                  <a:lnTo>
                    <a:pt x="1228" y="14873"/>
                  </a:lnTo>
                  <a:cubicBezTo>
                    <a:pt x="1343" y="14822"/>
                    <a:pt x="1383" y="14760"/>
                    <a:pt x="1401" y="14760"/>
                  </a:cubicBezTo>
                  <a:cubicBezTo>
                    <a:pt x="1405" y="14760"/>
                    <a:pt x="1407" y="14762"/>
                    <a:pt x="1410" y="14766"/>
                  </a:cubicBezTo>
                  <a:lnTo>
                    <a:pt x="1243" y="14888"/>
                  </a:lnTo>
                  <a:cubicBezTo>
                    <a:pt x="1281" y="14865"/>
                    <a:pt x="1301" y="14856"/>
                    <a:pt x="1310" y="14856"/>
                  </a:cubicBezTo>
                  <a:cubicBezTo>
                    <a:pt x="1330" y="14856"/>
                    <a:pt x="1295" y="14902"/>
                    <a:pt x="1274" y="14934"/>
                  </a:cubicBezTo>
                  <a:cubicBezTo>
                    <a:pt x="1319" y="14903"/>
                    <a:pt x="1365" y="14873"/>
                    <a:pt x="1410" y="14857"/>
                  </a:cubicBezTo>
                  <a:cubicBezTo>
                    <a:pt x="1415" y="14847"/>
                    <a:pt x="1415" y="14844"/>
                    <a:pt x="1412" y="14844"/>
                  </a:cubicBezTo>
                  <a:lnTo>
                    <a:pt x="1412" y="14844"/>
                  </a:lnTo>
                  <a:cubicBezTo>
                    <a:pt x="1405" y="14844"/>
                    <a:pt x="1385" y="14857"/>
                    <a:pt x="1365" y="14857"/>
                  </a:cubicBezTo>
                  <a:cubicBezTo>
                    <a:pt x="1425" y="14797"/>
                    <a:pt x="1486" y="14706"/>
                    <a:pt x="1577" y="14675"/>
                  </a:cubicBezTo>
                  <a:cubicBezTo>
                    <a:pt x="1611" y="14650"/>
                    <a:pt x="1630" y="14642"/>
                    <a:pt x="1642" y="14642"/>
                  </a:cubicBezTo>
                  <a:cubicBezTo>
                    <a:pt x="1660" y="14642"/>
                    <a:pt x="1664" y="14658"/>
                    <a:pt x="1685" y="14658"/>
                  </a:cubicBezTo>
                  <a:cubicBezTo>
                    <a:pt x="1701" y="14658"/>
                    <a:pt x="1726" y="14648"/>
                    <a:pt x="1773" y="14615"/>
                  </a:cubicBezTo>
                  <a:cubicBezTo>
                    <a:pt x="2531" y="14115"/>
                    <a:pt x="3289" y="13630"/>
                    <a:pt x="4047" y="13084"/>
                  </a:cubicBezTo>
                  <a:cubicBezTo>
                    <a:pt x="4063" y="13084"/>
                    <a:pt x="4047" y="13099"/>
                    <a:pt x="4033" y="13115"/>
                  </a:cubicBezTo>
                  <a:cubicBezTo>
                    <a:pt x="4245" y="12947"/>
                    <a:pt x="4457" y="12811"/>
                    <a:pt x="4654" y="12644"/>
                  </a:cubicBezTo>
                  <a:cubicBezTo>
                    <a:pt x="4684" y="12629"/>
                    <a:pt x="4706" y="12625"/>
                    <a:pt x="4725" y="12625"/>
                  </a:cubicBezTo>
                  <a:cubicBezTo>
                    <a:pt x="4744" y="12625"/>
                    <a:pt x="4760" y="12629"/>
                    <a:pt x="4775" y="12629"/>
                  </a:cubicBezTo>
                  <a:cubicBezTo>
                    <a:pt x="4745" y="12629"/>
                    <a:pt x="5033" y="12417"/>
                    <a:pt x="5321" y="12205"/>
                  </a:cubicBezTo>
                  <a:cubicBezTo>
                    <a:pt x="5472" y="12098"/>
                    <a:pt x="5609" y="11993"/>
                    <a:pt x="5731" y="11902"/>
                  </a:cubicBezTo>
                  <a:cubicBezTo>
                    <a:pt x="5836" y="11825"/>
                    <a:pt x="5927" y="11765"/>
                    <a:pt x="5927" y="11765"/>
                  </a:cubicBezTo>
                  <a:lnTo>
                    <a:pt x="5897" y="11704"/>
                  </a:lnTo>
                  <a:cubicBezTo>
                    <a:pt x="5984" y="11641"/>
                    <a:pt x="6022" y="11628"/>
                    <a:pt x="6047" y="11628"/>
                  </a:cubicBezTo>
                  <a:cubicBezTo>
                    <a:pt x="6064" y="11628"/>
                    <a:pt x="6075" y="11634"/>
                    <a:pt x="6091" y="11634"/>
                  </a:cubicBezTo>
                  <a:cubicBezTo>
                    <a:pt x="6113" y="11634"/>
                    <a:pt x="6145" y="11623"/>
                    <a:pt x="6216" y="11568"/>
                  </a:cubicBezTo>
                  <a:cubicBezTo>
                    <a:pt x="6230" y="11417"/>
                    <a:pt x="6564" y="11326"/>
                    <a:pt x="6610" y="11235"/>
                  </a:cubicBezTo>
                  <a:cubicBezTo>
                    <a:pt x="6610" y="11235"/>
                    <a:pt x="6672" y="11190"/>
                    <a:pt x="6708" y="11190"/>
                  </a:cubicBezTo>
                  <a:cubicBezTo>
                    <a:pt x="6719" y="11190"/>
                    <a:pt x="6728" y="11194"/>
                    <a:pt x="6731" y="11204"/>
                  </a:cubicBezTo>
                  <a:cubicBezTo>
                    <a:pt x="6731" y="11128"/>
                    <a:pt x="6822" y="11114"/>
                    <a:pt x="6883" y="11053"/>
                  </a:cubicBezTo>
                  <a:cubicBezTo>
                    <a:pt x="6888" y="11043"/>
                    <a:pt x="6886" y="11039"/>
                    <a:pt x="6880" y="11039"/>
                  </a:cubicBezTo>
                  <a:cubicBezTo>
                    <a:pt x="6869" y="11039"/>
                    <a:pt x="6843" y="11053"/>
                    <a:pt x="6822" y="11053"/>
                  </a:cubicBezTo>
                  <a:lnTo>
                    <a:pt x="6958" y="10932"/>
                  </a:lnTo>
                  <a:cubicBezTo>
                    <a:pt x="6984" y="10921"/>
                    <a:pt x="7004" y="10916"/>
                    <a:pt x="7018" y="10916"/>
                  </a:cubicBezTo>
                  <a:cubicBezTo>
                    <a:pt x="7045" y="10916"/>
                    <a:pt x="7044" y="10936"/>
                    <a:pt x="7004" y="10976"/>
                  </a:cubicBezTo>
                  <a:cubicBezTo>
                    <a:pt x="7398" y="10719"/>
                    <a:pt x="9293" y="9446"/>
                    <a:pt x="9687" y="9127"/>
                  </a:cubicBezTo>
                  <a:lnTo>
                    <a:pt x="9687" y="9127"/>
                  </a:lnTo>
                  <a:cubicBezTo>
                    <a:pt x="9617" y="9142"/>
                    <a:pt x="9519" y="9235"/>
                    <a:pt x="9432" y="9235"/>
                  </a:cubicBezTo>
                  <a:cubicBezTo>
                    <a:pt x="9426" y="9235"/>
                    <a:pt x="9420" y="9235"/>
                    <a:pt x="9414" y="9234"/>
                  </a:cubicBezTo>
                  <a:cubicBezTo>
                    <a:pt x="9505" y="9127"/>
                    <a:pt x="9581" y="9127"/>
                    <a:pt x="9612" y="9052"/>
                  </a:cubicBezTo>
                  <a:cubicBezTo>
                    <a:pt x="9623" y="9059"/>
                    <a:pt x="9636" y="9063"/>
                    <a:pt x="9650" y="9063"/>
                  </a:cubicBezTo>
                  <a:cubicBezTo>
                    <a:pt x="9737" y="9063"/>
                    <a:pt x="9865" y="8927"/>
                    <a:pt x="9978" y="8927"/>
                  </a:cubicBezTo>
                  <a:cubicBezTo>
                    <a:pt x="9987" y="8927"/>
                    <a:pt x="9997" y="8928"/>
                    <a:pt x="10006" y="8930"/>
                  </a:cubicBezTo>
                  <a:lnTo>
                    <a:pt x="10006" y="8870"/>
                  </a:lnTo>
                  <a:lnTo>
                    <a:pt x="10081" y="8854"/>
                  </a:lnTo>
                  <a:cubicBezTo>
                    <a:pt x="10536" y="8460"/>
                    <a:pt x="10172" y="8749"/>
                    <a:pt x="10612" y="8460"/>
                  </a:cubicBezTo>
                  <a:cubicBezTo>
                    <a:pt x="10855" y="8278"/>
                    <a:pt x="10930" y="8126"/>
                    <a:pt x="11082" y="8051"/>
                  </a:cubicBezTo>
                  <a:lnTo>
                    <a:pt x="11082" y="8051"/>
                  </a:lnTo>
                  <a:cubicBezTo>
                    <a:pt x="11071" y="8056"/>
                    <a:pt x="11054" y="8060"/>
                    <a:pt x="11040" y="8060"/>
                  </a:cubicBezTo>
                  <a:cubicBezTo>
                    <a:pt x="11015" y="8060"/>
                    <a:pt x="10998" y="8049"/>
                    <a:pt x="11037" y="8021"/>
                  </a:cubicBezTo>
                  <a:lnTo>
                    <a:pt x="11037" y="8021"/>
                  </a:lnTo>
                  <a:cubicBezTo>
                    <a:pt x="11040" y="8023"/>
                    <a:pt x="11044" y="8024"/>
                    <a:pt x="11047" y="8024"/>
                  </a:cubicBezTo>
                  <a:cubicBezTo>
                    <a:pt x="11093" y="8024"/>
                    <a:pt x="11178" y="7881"/>
                    <a:pt x="11235" y="7881"/>
                  </a:cubicBezTo>
                  <a:cubicBezTo>
                    <a:pt x="11240" y="7881"/>
                    <a:pt x="11245" y="7882"/>
                    <a:pt x="11249" y="7884"/>
                  </a:cubicBezTo>
                  <a:cubicBezTo>
                    <a:pt x="11310" y="7823"/>
                    <a:pt x="11506" y="7687"/>
                    <a:pt x="11401" y="7687"/>
                  </a:cubicBezTo>
                  <a:cubicBezTo>
                    <a:pt x="11443" y="7687"/>
                    <a:pt x="11544" y="7628"/>
                    <a:pt x="11571" y="7628"/>
                  </a:cubicBezTo>
                  <a:cubicBezTo>
                    <a:pt x="11582" y="7628"/>
                    <a:pt x="11580" y="7640"/>
                    <a:pt x="11552" y="7672"/>
                  </a:cubicBezTo>
                  <a:cubicBezTo>
                    <a:pt x="11627" y="7627"/>
                    <a:pt x="11688" y="7596"/>
                    <a:pt x="11718" y="7550"/>
                  </a:cubicBezTo>
                  <a:lnTo>
                    <a:pt x="11718" y="7550"/>
                  </a:lnTo>
                  <a:lnTo>
                    <a:pt x="11627" y="7581"/>
                  </a:lnTo>
                  <a:cubicBezTo>
                    <a:pt x="11825" y="7429"/>
                    <a:pt x="11977" y="7384"/>
                    <a:pt x="12068" y="7247"/>
                  </a:cubicBezTo>
                  <a:lnTo>
                    <a:pt x="12068" y="7247"/>
                  </a:lnTo>
                  <a:lnTo>
                    <a:pt x="11977" y="7277"/>
                  </a:lnTo>
                  <a:cubicBezTo>
                    <a:pt x="12082" y="7199"/>
                    <a:pt x="12175" y="7120"/>
                    <a:pt x="12257" y="7120"/>
                  </a:cubicBezTo>
                  <a:cubicBezTo>
                    <a:pt x="12270" y="7120"/>
                    <a:pt x="12282" y="7122"/>
                    <a:pt x="12294" y="7126"/>
                  </a:cubicBezTo>
                  <a:lnTo>
                    <a:pt x="12173" y="7233"/>
                  </a:lnTo>
                  <a:cubicBezTo>
                    <a:pt x="12385" y="7081"/>
                    <a:pt x="12507" y="6990"/>
                    <a:pt x="12644" y="6838"/>
                  </a:cubicBezTo>
                  <a:lnTo>
                    <a:pt x="12644" y="6838"/>
                  </a:lnTo>
                  <a:lnTo>
                    <a:pt x="12583" y="6883"/>
                  </a:lnTo>
                  <a:cubicBezTo>
                    <a:pt x="12765" y="6671"/>
                    <a:pt x="13871" y="5792"/>
                    <a:pt x="14023" y="5580"/>
                  </a:cubicBezTo>
                  <a:lnTo>
                    <a:pt x="14023" y="5580"/>
                  </a:lnTo>
                  <a:lnTo>
                    <a:pt x="13901" y="5610"/>
                  </a:lnTo>
                  <a:lnTo>
                    <a:pt x="14038" y="5445"/>
                  </a:lnTo>
                  <a:lnTo>
                    <a:pt x="14038" y="5445"/>
                  </a:lnTo>
                  <a:cubicBezTo>
                    <a:pt x="14025" y="5464"/>
                    <a:pt x="14050" y="5621"/>
                    <a:pt x="14040" y="5638"/>
                  </a:cubicBezTo>
                  <a:lnTo>
                    <a:pt x="14040" y="5638"/>
                  </a:lnTo>
                  <a:cubicBezTo>
                    <a:pt x="14209" y="5501"/>
                    <a:pt x="14783" y="5093"/>
                    <a:pt x="15342" y="4655"/>
                  </a:cubicBezTo>
                  <a:cubicBezTo>
                    <a:pt x="15888" y="4231"/>
                    <a:pt x="16448" y="3791"/>
                    <a:pt x="16616" y="3685"/>
                  </a:cubicBezTo>
                  <a:cubicBezTo>
                    <a:pt x="16654" y="3662"/>
                    <a:pt x="16677" y="3654"/>
                    <a:pt x="16692" y="3654"/>
                  </a:cubicBezTo>
                  <a:cubicBezTo>
                    <a:pt x="16735" y="3654"/>
                    <a:pt x="16695" y="3730"/>
                    <a:pt x="16707" y="3730"/>
                  </a:cubicBezTo>
                  <a:cubicBezTo>
                    <a:pt x="16858" y="3594"/>
                    <a:pt x="16737" y="3639"/>
                    <a:pt x="16873" y="3534"/>
                  </a:cubicBezTo>
                  <a:cubicBezTo>
                    <a:pt x="16878" y="3532"/>
                    <a:pt x="16882" y="3531"/>
                    <a:pt x="16886" y="3531"/>
                  </a:cubicBezTo>
                  <a:cubicBezTo>
                    <a:pt x="16912" y="3531"/>
                    <a:pt x="16887" y="3580"/>
                    <a:pt x="16873" y="3594"/>
                  </a:cubicBezTo>
                  <a:cubicBezTo>
                    <a:pt x="16933" y="3548"/>
                    <a:pt x="17010" y="3518"/>
                    <a:pt x="16994" y="3487"/>
                  </a:cubicBezTo>
                  <a:lnTo>
                    <a:pt x="16994" y="3487"/>
                  </a:lnTo>
                  <a:cubicBezTo>
                    <a:pt x="16973" y="3498"/>
                    <a:pt x="16957" y="3502"/>
                    <a:pt x="16944" y="3502"/>
                  </a:cubicBezTo>
                  <a:cubicBezTo>
                    <a:pt x="16900" y="3502"/>
                    <a:pt x="16889" y="3454"/>
                    <a:pt x="16842" y="3443"/>
                  </a:cubicBezTo>
                  <a:lnTo>
                    <a:pt x="17024" y="3321"/>
                  </a:lnTo>
                  <a:lnTo>
                    <a:pt x="17040" y="3352"/>
                  </a:lnTo>
                  <a:cubicBezTo>
                    <a:pt x="17085" y="3321"/>
                    <a:pt x="17070" y="3184"/>
                    <a:pt x="17267" y="3063"/>
                  </a:cubicBezTo>
                  <a:cubicBezTo>
                    <a:pt x="17570" y="2851"/>
                    <a:pt x="17889" y="2594"/>
                    <a:pt x="18192" y="2366"/>
                  </a:cubicBezTo>
                  <a:lnTo>
                    <a:pt x="18192" y="2366"/>
                  </a:lnTo>
                  <a:cubicBezTo>
                    <a:pt x="18192" y="2396"/>
                    <a:pt x="18146" y="2457"/>
                    <a:pt x="18086" y="2517"/>
                  </a:cubicBezTo>
                  <a:cubicBezTo>
                    <a:pt x="18132" y="2487"/>
                    <a:pt x="18192" y="2426"/>
                    <a:pt x="18237" y="2412"/>
                  </a:cubicBezTo>
                  <a:lnTo>
                    <a:pt x="18237" y="2412"/>
                  </a:lnTo>
                  <a:cubicBezTo>
                    <a:pt x="18227" y="2414"/>
                    <a:pt x="18220" y="2416"/>
                    <a:pt x="18216" y="2416"/>
                  </a:cubicBezTo>
                  <a:cubicBezTo>
                    <a:pt x="18173" y="2416"/>
                    <a:pt x="18305" y="2317"/>
                    <a:pt x="18282" y="2317"/>
                  </a:cubicBezTo>
                  <a:cubicBezTo>
                    <a:pt x="18279" y="2317"/>
                    <a:pt x="18274" y="2318"/>
                    <a:pt x="18267" y="2321"/>
                  </a:cubicBezTo>
                  <a:cubicBezTo>
                    <a:pt x="18435" y="2078"/>
                    <a:pt x="18768" y="1927"/>
                    <a:pt x="18920" y="1729"/>
                  </a:cubicBezTo>
                  <a:cubicBezTo>
                    <a:pt x="18874" y="1638"/>
                    <a:pt x="18344" y="183"/>
                    <a:pt x="18283" y="92"/>
                  </a:cubicBezTo>
                  <a:cubicBezTo>
                    <a:pt x="18344" y="47"/>
                    <a:pt x="18405" y="16"/>
                    <a:pt x="18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5"/>
            <p:cNvSpPr/>
            <p:nvPr/>
          </p:nvSpPr>
          <p:spPr>
            <a:xfrm>
              <a:off x="6619700" y="3294225"/>
              <a:ext cx="7250" cy="4225"/>
            </a:xfrm>
            <a:custGeom>
              <a:rect b="b" l="l" r="r" t="t"/>
              <a:pathLst>
                <a:path extrusionOk="0" h="169" w="290">
                  <a:moveTo>
                    <a:pt x="290" y="1"/>
                  </a:moveTo>
                  <a:cubicBezTo>
                    <a:pt x="199" y="16"/>
                    <a:pt x="108" y="77"/>
                    <a:pt x="1" y="168"/>
                  </a:cubicBezTo>
                  <a:cubicBezTo>
                    <a:pt x="92" y="152"/>
                    <a:pt x="199" y="77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5"/>
            <p:cNvSpPr/>
            <p:nvPr/>
          </p:nvSpPr>
          <p:spPr>
            <a:xfrm>
              <a:off x="6626925" y="3294225"/>
              <a:ext cx="400" cy="25"/>
            </a:xfrm>
            <a:custGeom>
              <a:rect b="b" l="l" r="r" t="t"/>
              <a:pathLst>
                <a:path extrusionOk="0" h="1" w="16">
                  <a:moveTo>
                    <a:pt x="15" y="1"/>
                  </a:moveTo>
                  <a:lnTo>
                    <a:pt x="1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5"/>
            <p:cNvSpPr/>
            <p:nvPr/>
          </p:nvSpPr>
          <p:spPr>
            <a:xfrm>
              <a:off x="6592825" y="2887150"/>
              <a:ext cx="504850" cy="407875"/>
            </a:xfrm>
            <a:custGeom>
              <a:rect b="b" l="l" r="r" t="t"/>
              <a:pathLst>
                <a:path extrusionOk="0" h="16315" w="20194">
                  <a:moveTo>
                    <a:pt x="14788" y="5803"/>
                  </a:moveTo>
                  <a:cubicBezTo>
                    <a:pt x="14785" y="5805"/>
                    <a:pt x="14783" y="5807"/>
                    <a:pt x="14781" y="5809"/>
                  </a:cubicBezTo>
                  <a:cubicBezTo>
                    <a:pt x="14784" y="5809"/>
                    <a:pt x="14786" y="5807"/>
                    <a:pt x="14788" y="5803"/>
                  </a:cubicBezTo>
                  <a:close/>
                  <a:moveTo>
                    <a:pt x="11597" y="8386"/>
                  </a:moveTo>
                  <a:lnTo>
                    <a:pt x="11597" y="8386"/>
                  </a:lnTo>
                  <a:cubicBezTo>
                    <a:pt x="11589" y="8389"/>
                    <a:pt x="11582" y="8393"/>
                    <a:pt x="11575" y="8397"/>
                  </a:cubicBezTo>
                  <a:lnTo>
                    <a:pt x="11575" y="8397"/>
                  </a:lnTo>
                  <a:cubicBezTo>
                    <a:pt x="11584" y="8394"/>
                    <a:pt x="11593" y="8390"/>
                    <a:pt x="11597" y="8386"/>
                  </a:cubicBezTo>
                  <a:close/>
                  <a:moveTo>
                    <a:pt x="19850" y="0"/>
                  </a:moveTo>
                  <a:cubicBezTo>
                    <a:pt x="19807" y="0"/>
                    <a:pt x="19687" y="69"/>
                    <a:pt x="19632" y="139"/>
                  </a:cubicBezTo>
                  <a:lnTo>
                    <a:pt x="19647" y="184"/>
                  </a:lnTo>
                  <a:cubicBezTo>
                    <a:pt x="19583" y="242"/>
                    <a:pt x="19562" y="251"/>
                    <a:pt x="19548" y="251"/>
                  </a:cubicBezTo>
                  <a:cubicBezTo>
                    <a:pt x="19542" y="251"/>
                    <a:pt x="19538" y="250"/>
                    <a:pt x="19532" y="250"/>
                  </a:cubicBezTo>
                  <a:cubicBezTo>
                    <a:pt x="19517" y="250"/>
                    <a:pt x="19496" y="257"/>
                    <a:pt x="19435" y="305"/>
                  </a:cubicBezTo>
                  <a:cubicBezTo>
                    <a:pt x="19405" y="260"/>
                    <a:pt x="19541" y="154"/>
                    <a:pt x="19662" y="63"/>
                  </a:cubicBezTo>
                  <a:lnTo>
                    <a:pt x="19662" y="63"/>
                  </a:lnTo>
                  <a:cubicBezTo>
                    <a:pt x="19541" y="139"/>
                    <a:pt x="19419" y="184"/>
                    <a:pt x="19389" y="260"/>
                  </a:cubicBezTo>
                  <a:cubicBezTo>
                    <a:pt x="19364" y="275"/>
                    <a:pt x="19349" y="280"/>
                    <a:pt x="19341" y="280"/>
                  </a:cubicBezTo>
                  <a:cubicBezTo>
                    <a:pt x="19324" y="280"/>
                    <a:pt x="19329" y="262"/>
                    <a:pt x="19309" y="262"/>
                  </a:cubicBezTo>
                  <a:cubicBezTo>
                    <a:pt x="19298" y="262"/>
                    <a:pt x="19277" y="269"/>
                    <a:pt x="19238" y="291"/>
                  </a:cubicBezTo>
                  <a:cubicBezTo>
                    <a:pt x="19147" y="366"/>
                    <a:pt x="19056" y="487"/>
                    <a:pt x="18934" y="533"/>
                  </a:cubicBezTo>
                  <a:cubicBezTo>
                    <a:pt x="18647" y="669"/>
                    <a:pt x="18571" y="867"/>
                    <a:pt x="18313" y="988"/>
                  </a:cubicBezTo>
                  <a:lnTo>
                    <a:pt x="18328" y="958"/>
                  </a:lnTo>
                  <a:lnTo>
                    <a:pt x="18328" y="958"/>
                  </a:lnTo>
                  <a:cubicBezTo>
                    <a:pt x="18237" y="988"/>
                    <a:pt x="18085" y="1140"/>
                    <a:pt x="17919" y="1215"/>
                  </a:cubicBezTo>
                  <a:cubicBezTo>
                    <a:pt x="17934" y="1210"/>
                    <a:pt x="17950" y="1207"/>
                    <a:pt x="17963" y="1207"/>
                  </a:cubicBezTo>
                  <a:cubicBezTo>
                    <a:pt x="17988" y="1207"/>
                    <a:pt x="17995" y="1220"/>
                    <a:pt x="17934" y="1261"/>
                  </a:cubicBezTo>
                  <a:cubicBezTo>
                    <a:pt x="17752" y="1366"/>
                    <a:pt x="17646" y="1473"/>
                    <a:pt x="17495" y="1534"/>
                  </a:cubicBezTo>
                  <a:lnTo>
                    <a:pt x="17404" y="1655"/>
                  </a:lnTo>
                  <a:cubicBezTo>
                    <a:pt x="16797" y="2064"/>
                    <a:pt x="14463" y="3777"/>
                    <a:pt x="13871" y="4232"/>
                  </a:cubicBezTo>
                  <a:lnTo>
                    <a:pt x="13887" y="4216"/>
                  </a:lnTo>
                  <a:lnTo>
                    <a:pt x="13887" y="4216"/>
                  </a:lnTo>
                  <a:cubicBezTo>
                    <a:pt x="12992" y="4883"/>
                    <a:pt x="11128" y="6248"/>
                    <a:pt x="10218" y="6976"/>
                  </a:cubicBezTo>
                  <a:cubicBezTo>
                    <a:pt x="10051" y="7052"/>
                    <a:pt x="9854" y="7204"/>
                    <a:pt x="9703" y="7309"/>
                  </a:cubicBezTo>
                  <a:cubicBezTo>
                    <a:pt x="9729" y="7296"/>
                    <a:pt x="9747" y="7290"/>
                    <a:pt x="9756" y="7290"/>
                  </a:cubicBezTo>
                  <a:cubicBezTo>
                    <a:pt x="9780" y="7290"/>
                    <a:pt x="9760" y="7322"/>
                    <a:pt x="9717" y="7355"/>
                  </a:cubicBezTo>
                  <a:cubicBezTo>
                    <a:pt x="9262" y="7689"/>
                    <a:pt x="9703" y="7400"/>
                    <a:pt x="9262" y="7764"/>
                  </a:cubicBezTo>
                  <a:cubicBezTo>
                    <a:pt x="8747" y="8204"/>
                    <a:pt x="6701" y="9704"/>
                    <a:pt x="6200" y="10038"/>
                  </a:cubicBezTo>
                  <a:cubicBezTo>
                    <a:pt x="5988" y="10280"/>
                    <a:pt x="5640" y="10478"/>
                    <a:pt x="5427" y="10705"/>
                  </a:cubicBezTo>
                  <a:lnTo>
                    <a:pt x="5442" y="10675"/>
                  </a:lnTo>
                  <a:lnTo>
                    <a:pt x="5442" y="10675"/>
                  </a:lnTo>
                  <a:cubicBezTo>
                    <a:pt x="5321" y="10781"/>
                    <a:pt x="4851" y="11099"/>
                    <a:pt x="4411" y="11463"/>
                  </a:cubicBezTo>
                  <a:cubicBezTo>
                    <a:pt x="3972" y="11796"/>
                    <a:pt x="3517" y="12160"/>
                    <a:pt x="3380" y="12281"/>
                  </a:cubicBezTo>
                  <a:lnTo>
                    <a:pt x="3426" y="12267"/>
                  </a:lnTo>
                  <a:lnTo>
                    <a:pt x="3426" y="12267"/>
                  </a:lnTo>
                  <a:cubicBezTo>
                    <a:pt x="3184" y="12509"/>
                    <a:pt x="3184" y="12419"/>
                    <a:pt x="2956" y="12570"/>
                  </a:cubicBezTo>
                  <a:cubicBezTo>
                    <a:pt x="3032" y="12600"/>
                    <a:pt x="2834" y="12827"/>
                    <a:pt x="2743" y="12904"/>
                  </a:cubicBezTo>
                  <a:lnTo>
                    <a:pt x="2743" y="12888"/>
                  </a:lnTo>
                  <a:cubicBezTo>
                    <a:pt x="2622" y="12995"/>
                    <a:pt x="2365" y="13282"/>
                    <a:pt x="2153" y="13464"/>
                  </a:cubicBezTo>
                  <a:lnTo>
                    <a:pt x="2137" y="13434"/>
                  </a:lnTo>
                  <a:cubicBezTo>
                    <a:pt x="1985" y="13601"/>
                    <a:pt x="1637" y="13874"/>
                    <a:pt x="1516" y="13979"/>
                  </a:cubicBezTo>
                  <a:cubicBezTo>
                    <a:pt x="1213" y="14192"/>
                    <a:pt x="712" y="14511"/>
                    <a:pt x="364" y="14874"/>
                  </a:cubicBezTo>
                  <a:lnTo>
                    <a:pt x="30" y="14980"/>
                  </a:lnTo>
                  <a:lnTo>
                    <a:pt x="0" y="15026"/>
                  </a:lnTo>
                  <a:cubicBezTo>
                    <a:pt x="0" y="15026"/>
                    <a:pt x="456" y="16285"/>
                    <a:pt x="1102" y="16285"/>
                  </a:cubicBezTo>
                  <a:cubicBezTo>
                    <a:pt x="1143" y="16285"/>
                    <a:pt x="1185" y="16280"/>
                    <a:pt x="1227" y="16269"/>
                  </a:cubicBezTo>
                  <a:lnTo>
                    <a:pt x="1243" y="16314"/>
                  </a:lnTo>
                  <a:lnTo>
                    <a:pt x="1334" y="16223"/>
                  </a:lnTo>
                  <a:cubicBezTo>
                    <a:pt x="1449" y="16146"/>
                    <a:pt x="1489" y="16080"/>
                    <a:pt x="1507" y="16080"/>
                  </a:cubicBezTo>
                  <a:cubicBezTo>
                    <a:pt x="1511" y="16080"/>
                    <a:pt x="1514" y="16083"/>
                    <a:pt x="1516" y="16087"/>
                  </a:cubicBezTo>
                  <a:lnTo>
                    <a:pt x="1349" y="16223"/>
                  </a:lnTo>
                  <a:cubicBezTo>
                    <a:pt x="1390" y="16195"/>
                    <a:pt x="1412" y="16185"/>
                    <a:pt x="1422" y="16185"/>
                  </a:cubicBezTo>
                  <a:cubicBezTo>
                    <a:pt x="1444" y="16185"/>
                    <a:pt x="1400" y="16241"/>
                    <a:pt x="1379" y="16284"/>
                  </a:cubicBezTo>
                  <a:cubicBezTo>
                    <a:pt x="1425" y="16239"/>
                    <a:pt x="1486" y="16209"/>
                    <a:pt x="1531" y="16178"/>
                  </a:cubicBezTo>
                  <a:cubicBezTo>
                    <a:pt x="1536" y="16169"/>
                    <a:pt x="1535" y="16165"/>
                    <a:pt x="1530" y="16165"/>
                  </a:cubicBezTo>
                  <a:cubicBezTo>
                    <a:pt x="1519" y="16165"/>
                    <a:pt x="1491" y="16183"/>
                    <a:pt x="1470" y="16193"/>
                  </a:cubicBezTo>
                  <a:cubicBezTo>
                    <a:pt x="1531" y="16118"/>
                    <a:pt x="1607" y="16027"/>
                    <a:pt x="1698" y="15966"/>
                  </a:cubicBezTo>
                  <a:cubicBezTo>
                    <a:pt x="1732" y="15940"/>
                    <a:pt x="1751" y="15933"/>
                    <a:pt x="1763" y="15933"/>
                  </a:cubicBezTo>
                  <a:cubicBezTo>
                    <a:pt x="1781" y="15933"/>
                    <a:pt x="1786" y="15948"/>
                    <a:pt x="1806" y="15948"/>
                  </a:cubicBezTo>
                  <a:cubicBezTo>
                    <a:pt x="1822" y="15948"/>
                    <a:pt x="1847" y="15939"/>
                    <a:pt x="1895" y="15905"/>
                  </a:cubicBezTo>
                  <a:cubicBezTo>
                    <a:pt x="2683" y="15299"/>
                    <a:pt x="3457" y="14737"/>
                    <a:pt x="4229" y="14086"/>
                  </a:cubicBezTo>
                  <a:cubicBezTo>
                    <a:pt x="4259" y="14086"/>
                    <a:pt x="4245" y="14116"/>
                    <a:pt x="4229" y="14131"/>
                  </a:cubicBezTo>
                  <a:cubicBezTo>
                    <a:pt x="4457" y="13935"/>
                    <a:pt x="4669" y="13767"/>
                    <a:pt x="4866" y="13571"/>
                  </a:cubicBezTo>
                  <a:cubicBezTo>
                    <a:pt x="4905" y="13555"/>
                    <a:pt x="4932" y="13551"/>
                    <a:pt x="4953" y="13551"/>
                  </a:cubicBezTo>
                  <a:cubicBezTo>
                    <a:pt x="4973" y="13551"/>
                    <a:pt x="4988" y="13555"/>
                    <a:pt x="5003" y="13555"/>
                  </a:cubicBezTo>
                  <a:cubicBezTo>
                    <a:pt x="4943" y="13555"/>
                    <a:pt x="6136" y="12570"/>
                    <a:pt x="6184" y="12570"/>
                  </a:cubicBezTo>
                  <a:cubicBezTo>
                    <a:pt x="6185" y="12570"/>
                    <a:pt x="6185" y="12570"/>
                    <a:pt x="6185" y="12570"/>
                  </a:cubicBezTo>
                  <a:lnTo>
                    <a:pt x="6155" y="12494"/>
                  </a:lnTo>
                  <a:cubicBezTo>
                    <a:pt x="6252" y="12421"/>
                    <a:pt x="6291" y="12409"/>
                    <a:pt x="6316" y="12409"/>
                  </a:cubicBezTo>
                  <a:cubicBezTo>
                    <a:pt x="6329" y="12409"/>
                    <a:pt x="6338" y="12412"/>
                    <a:pt x="6350" y="12412"/>
                  </a:cubicBezTo>
                  <a:cubicBezTo>
                    <a:pt x="6372" y="12412"/>
                    <a:pt x="6404" y="12400"/>
                    <a:pt x="6489" y="12328"/>
                  </a:cubicBezTo>
                  <a:cubicBezTo>
                    <a:pt x="6503" y="12176"/>
                    <a:pt x="6852" y="12055"/>
                    <a:pt x="6897" y="11948"/>
                  </a:cubicBezTo>
                  <a:cubicBezTo>
                    <a:pt x="6897" y="11949"/>
                    <a:pt x="6898" y="11950"/>
                    <a:pt x="6900" y="11950"/>
                  </a:cubicBezTo>
                  <a:cubicBezTo>
                    <a:pt x="6914" y="11950"/>
                    <a:pt x="6975" y="11910"/>
                    <a:pt x="7004" y="11910"/>
                  </a:cubicBezTo>
                  <a:cubicBezTo>
                    <a:pt x="7011" y="11910"/>
                    <a:pt x="7016" y="11913"/>
                    <a:pt x="7019" y="11918"/>
                  </a:cubicBezTo>
                  <a:cubicBezTo>
                    <a:pt x="7019" y="11842"/>
                    <a:pt x="7125" y="11827"/>
                    <a:pt x="7186" y="11751"/>
                  </a:cubicBezTo>
                  <a:cubicBezTo>
                    <a:pt x="7191" y="11741"/>
                    <a:pt x="7189" y="11738"/>
                    <a:pt x="7183" y="11738"/>
                  </a:cubicBezTo>
                  <a:cubicBezTo>
                    <a:pt x="7172" y="11738"/>
                    <a:pt x="7146" y="11751"/>
                    <a:pt x="7125" y="11751"/>
                  </a:cubicBezTo>
                  <a:lnTo>
                    <a:pt x="7277" y="11630"/>
                  </a:lnTo>
                  <a:cubicBezTo>
                    <a:pt x="7298" y="11614"/>
                    <a:pt x="7317" y="11607"/>
                    <a:pt x="7331" y="11607"/>
                  </a:cubicBezTo>
                  <a:cubicBezTo>
                    <a:pt x="7356" y="11607"/>
                    <a:pt x="7361" y="11631"/>
                    <a:pt x="7322" y="11661"/>
                  </a:cubicBezTo>
                  <a:cubicBezTo>
                    <a:pt x="7732" y="11372"/>
                    <a:pt x="9717" y="9932"/>
                    <a:pt x="10127" y="9583"/>
                  </a:cubicBezTo>
                  <a:cubicBezTo>
                    <a:pt x="10055" y="9583"/>
                    <a:pt x="9943" y="9691"/>
                    <a:pt x="9854" y="9691"/>
                  </a:cubicBezTo>
                  <a:cubicBezTo>
                    <a:pt x="9849" y="9691"/>
                    <a:pt x="9844" y="9691"/>
                    <a:pt x="9838" y="9690"/>
                  </a:cubicBezTo>
                  <a:cubicBezTo>
                    <a:pt x="9929" y="9583"/>
                    <a:pt x="10020" y="9583"/>
                    <a:pt x="10051" y="9508"/>
                  </a:cubicBezTo>
                  <a:cubicBezTo>
                    <a:pt x="10059" y="9512"/>
                    <a:pt x="10068" y="9514"/>
                    <a:pt x="10077" y="9514"/>
                  </a:cubicBezTo>
                  <a:cubicBezTo>
                    <a:pt x="10168" y="9514"/>
                    <a:pt x="10312" y="9340"/>
                    <a:pt x="10446" y="9340"/>
                  </a:cubicBezTo>
                  <a:cubicBezTo>
                    <a:pt x="10451" y="9340"/>
                    <a:pt x="10456" y="9340"/>
                    <a:pt x="10461" y="9340"/>
                  </a:cubicBezTo>
                  <a:lnTo>
                    <a:pt x="10461" y="9280"/>
                  </a:lnTo>
                  <a:lnTo>
                    <a:pt x="10536" y="9265"/>
                  </a:lnTo>
                  <a:cubicBezTo>
                    <a:pt x="11006" y="8825"/>
                    <a:pt x="10627" y="9144"/>
                    <a:pt x="11097" y="8825"/>
                  </a:cubicBezTo>
                  <a:cubicBezTo>
                    <a:pt x="11343" y="8637"/>
                    <a:pt x="11424" y="8476"/>
                    <a:pt x="11575" y="8397"/>
                  </a:cubicBezTo>
                  <a:lnTo>
                    <a:pt x="11575" y="8397"/>
                  </a:lnTo>
                  <a:cubicBezTo>
                    <a:pt x="11569" y="8398"/>
                    <a:pt x="11563" y="8399"/>
                    <a:pt x="11558" y="8399"/>
                  </a:cubicBezTo>
                  <a:cubicBezTo>
                    <a:pt x="11541" y="8399"/>
                    <a:pt x="11533" y="8389"/>
                    <a:pt x="11567" y="8356"/>
                  </a:cubicBezTo>
                  <a:cubicBezTo>
                    <a:pt x="11569" y="8358"/>
                    <a:pt x="11571" y="8359"/>
                    <a:pt x="11574" y="8359"/>
                  </a:cubicBezTo>
                  <a:cubicBezTo>
                    <a:pt x="11612" y="8359"/>
                    <a:pt x="11714" y="8203"/>
                    <a:pt x="11772" y="8203"/>
                  </a:cubicBezTo>
                  <a:cubicBezTo>
                    <a:pt x="11774" y="8203"/>
                    <a:pt x="11777" y="8203"/>
                    <a:pt x="11779" y="8204"/>
                  </a:cubicBezTo>
                  <a:cubicBezTo>
                    <a:pt x="11855" y="8158"/>
                    <a:pt x="12067" y="7992"/>
                    <a:pt x="11961" y="7992"/>
                  </a:cubicBezTo>
                  <a:cubicBezTo>
                    <a:pt x="11993" y="7992"/>
                    <a:pt x="12106" y="7933"/>
                    <a:pt x="12135" y="7933"/>
                  </a:cubicBezTo>
                  <a:cubicBezTo>
                    <a:pt x="12148" y="7933"/>
                    <a:pt x="12145" y="7944"/>
                    <a:pt x="12112" y="7976"/>
                  </a:cubicBezTo>
                  <a:cubicBezTo>
                    <a:pt x="12189" y="7931"/>
                    <a:pt x="12249" y="7885"/>
                    <a:pt x="12294" y="7840"/>
                  </a:cubicBezTo>
                  <a:lnTo>
                    <a:pt x="12294" y="7840"/>
                  </a:lnTo>
                  <a:lnTo>
                    <a:pt x="12203" y="7885"/>
                  </a:lnTo>
                  <a:cubicBezTo>
                    <a:pt x="12416" y="7719"/>
                    <a:pt x="12567" y="7673"/>
                    <a:pt x="12674" y="7521"/>
                  </a:cubicBezTo>
                  <a:lnTo>
                    <a:pt x="12674" y="7521"/>
                  </a:lnTo>
                  <a:lnTo>
                    <a:pt x="12567" y="7552"/>
                  </a:lnTo>
                  <a:cubicBezTo>
                    <a:pt x="12694" y="7468"/>
                    <a:pt x="12793" y="7384"/>
                    <a:pt x="12879" y="7384"/>
                  </a:cubicBezTo>
                  <a:cubicBezTo>
                    <a:pt x="12887" y="7384"/>
                    <a:pt x="12894" y="7384"/>
                    <a:pt x="12901" y="7385"/>
                  </a:cubicBezTo>
                  <a:lnTo>
                    <a:pt x="12779" y="7507"/>
                  </a:lnTo>
                  <a:cubicBezTo>
                    <a:pt x="13007" y="7339"/>
                    <a:pt x="13129" y="7248"/>
                    <a:pt x="13295" y="7082"/>
                  </a:cubicBezTo>
                  <a:lnTo>
                    <a:pt x="13295" y="7082"/>
                  </a:lnTo>
                  <a:lnTo>
                    <a:pt x="13220" y="7127"/>
                  </a:lnTo>
                  <a:cubicBezTo>
                    <a:pt x="13416" y="6900"/>
                    <a:pt x="14599" y="5975"/>
                    <a:pt x="14766" y="5748"/>
                  </a:cubicBezTo>
                  <a:lnTo>
                    <a:pt x="14766" y="5748"/>
                  </a:lnTo>
                  <a:lnTo>
                    <a:pt x="14645" y="5778"/>
                  </a:lnTo>
                  <a:lnTo>
                    <a:pt x="14795" y="5598"/>
                  </a:lnTo>
                  <a:lnTo>
                    <a:pt x="14795" y="5598"/>
                  </a:lnTo>
                  <a:cubicBezTo>
                    <a:pt x="14783" y="5616"/>
                    <a:pt x="14805" y="5771"/>
                    <a:pt x="14788" y="5803"/>
                  </a:cubicBezTo>
                  <a:lnTo>
                    <a:pt x="14788" y="5803"/>
                  </a:lnTo>
                  <a:cubicBezTo>
                    <a:pt x="15200" y="5487"/>
                    <a:pt x="17239" y="4003"/>
                    <a:pt x="17631" y="3777"/>
                  </a:cubicBezTo>
                  <a:cubicBezTo>
                    <a:pt x="17670" y="3759"/>
                    <a:pt x="17694" y="3752"/>
                    <a:pt x="17708" y="3752"/>
                  </a:cubicBezTo>
                  <a:cubicBezTo>
                    <a:pt x="17754" y="3752"/>
                    <a:pt x="17695" y="3826"/>
                    <a:pt x="17707" y="3838"/>
                  </a:cubicBezTo>
                  <a:cubicBezTo>
                    <a:pt x="17873" y="3686"/>
                    <a:pt x="17752" y="3731"/>
                    <a:pt x="17903" y="3626"/>
                  </a:cubicBezTo>
                  <a:cubicBezTo>
                    <a:pt x="17909" y="3624"/>
                    <a:pt x="17913" y="3623"/>
                    <a:pt x="17916" y="3623"/>
                  </a:cubicBezTo>
                  <a:cubicBezTo>
                    <a:pt x="17943" y="3623"/>
                    <a:pt x="17917" y="3672"/>
                    <a:pt x="17903" y="3686"/>
                  </a:cubicBezTo>
                  <a:cubicBezTo>
                    <a:pt x="17964" y="3640"/>
                    <a:pt x="18041" y="3610"/>
                    <a:pt x="18025" y="3580"/>
                  </a:cubicBezTo>
                  <a:lnTo>
                    <a:pt x="18025" y="3580"/>
                  </a:lnTo>
                  <a:cubicBezTo>
                    <a:pt x="18004" y="3590"/>
                    <a:pt x="17988" y="3594"/>
                    <a:pt x="17975" y="3594"/>
                  </a:cubicBezTo>
                  <a:cubicBezTo>
                    <a:pt x="17931" y="3594"/>
                    <a:pt x="17920" y="3546"/>
                    <a:pt x="17873" y="3535"/>
                  </a:cubicBezTo>
                  <a:lnTo>
                    <a:pt x="18071" y="3398"/>
                  </a:lnTo>
                  <a:lnTo>
                    <a:pt x="18085" y="3444"/>
                  </a:lnTo>
                  <a:cubicBezTo>
                    <a:pt x="18131" y="3414"/>
                    <a:pt x="18131" y="3276"/>
                    <a:pt x="18344" y="3155"/>
                  </a:cubicBezTo>
                  <a:cubicBezTo>
                    <a:pt x="18692" y="2943"/>
                    <a:pt x="19041" y="2670"/>
                    <a:pt x="19375" y="2443"/>
                  </a:cubicBezTo>
                  <a:lnTo>
                    <a:pt x="19375" y="2443"/>
                  </a:lnTo>
                  <a:cubicBezTo>
                    <a:pt x="19375" y="2474"/>
                    <a:pt x="19314" y="2534"/>
                    <a:pt x="19253" y="2595"/>
                  </a:cubicBezTo>
                  <a:cubicBezTo>
                    <a:pt x="19298" y="2565"/>
                    <a:pt x="19375" y="2518"/>
                    <a:pt x="19419" y="2504"/>
                  </a:cubicBezTo>
                  <a:lnTo>
                    <a:pt x="19419" y="2504"/>
                  </a:lnTo>
                  <a:cubicBezTo>
                    <a:pt x="19414" y="2505"/>
                    <a:pt x="19410" y="2505"/>
                    <a:pt x="19406" y="2505"/>
                  </a:cubicBezTo>
                  <a:cubicBezTo>
                    <a:pt x="19340" y="2505"/>
                    <a:pt x="19516" y="2396"/>
                    <a:pt x="19475" y="2396"/>
                  </a:cubicBezTo>
                  <a:cubicBezTo>
                    <a:pt x="19472" y="2396"/>
                    <a:pt x="19469" y="2396"/>
                    <a:pt x="19466" y="2397"/>
                  </a:cubicBezTo>
                  <a:cubicBezTo>
                    <a:pt x="19647" y="2155"/>
                    <a:pt x="20026" y="2003"/>
                    <a:pt x="20193" y="1807"/>
                  </a:cubicBezTo>
                  <a:cubicBezTo>
                    <a:pt x="20163" y="1716"/>
                    <a:pt x="19753" y="184"/>
                    <a:pt x="19692" y="93"/>
                  </a:cubicBezTo>
                  <a:cubicBezTo>
                    <a:pt x="19769" y="48"/>
                    <a:pt x="19829" y="2"/>
                    <a:pt x="19860" y="2"/>
                  </a:cubicBezTo>
                  <a:cubicBezTo>
                    <a:pt x="19857" y="1"/>
                    <a:pt x="19854" y="0"/>
                    <a:pt x="19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8" name="Google Shape;1018;p55"/>
          <p:cNvSpPr/>
          <p:nvPr/>
        </p:nvSpPr>
        <p:spPr>
          <a:xfrm rot="10800000">
            <a:off x="-3842325" y="679025"/>
            <a:ext cx="782189" cy="899352"/>
          </a:xfrm>
          <a:custGeom>
            <a:rect b="b" l="l" r="r" t="t"/>
            <a:pathLst>
              <a:path extrusionOk="0" h="15045" w="13085">
                <a:moveTo>
                  <a:pt x="7892" y="1"/>
                </a:moveTo>
                <a:cubicBezTo>
                  <a:pt x="7590" y="1"/>
                  <a:pt x="7293" y="92"/>
                  <a:pt x="7050" y="255"/>
                </a:cubicBezTo>
                <a:cubicBezTo>
                  <a:pt x="6778" y="436"/>
                  <a:pt x="6565" y="679"/>
                  <a:pt x="6444" y="982"/>
                </a:cubicBezTo>
                <a:cubicBezTo>
                  <a:pt x="6232" y="1498"/>
                  <a:pt x="6277" y="2134"/>
                  <a:pt x="6474" y="2650"/>
                </a:cubicBezTo>
                <a:cubicBezTo>
                  <a:pt x="6596" y="2999"/>
                  <a:pt x="6808" y="3302"/>
                  <a:pt x="7020" y="3605"/>
                </a:cubicBezTo>
                <a:cubicBezTo>
                  <a:pt x="7217" y="3863"/>
                  <a:pt x="7429" y="4091"/>
                  <a:pt x="7657" y="4333"/>
                </a:cubicBezTo>
                <a:cubicBezTo>
                  <a:pt x="8005" y="4697"/>
                  <a:pt x="8354" y="5045"/>
                  <a:pt x="8702" y="5409"/>
                </a:cubicBezTo>
                <a:cubicBezTo>
                  <a:pt x="8779" y="5500"/>
                  <a:pt x="8839" y="5591"/>
                  <a:pt x="8915" y="5698"/>
                </a:cubicBezTo>
                <a:cubicBezTo>
                  <a:pt x="8824" y="5682"/>
                  <a:pt x="8733" y="5651"/>
                  <a:pt x="8657" y="5637"/>
                </a:cubicBezTo>
                <a:cubicBezTo>
                  <a:pt x="8506" y="5591"/>
                  <a:pt x="8369" y="5546"/>
                  <a:pt x="8233" y="5500"/>
                </a:cubicBezTo>
                <a:cubicBezTo>
                  <a:pt x="7399" y="5182"/>
                  <a:pt x="6641" y="4712"/>
                  <a:pt x="5838" y="4348"/>
                </a:cubicBezTo>
                <a:cubicBezTo>
                  <a:pt x="5579" y="4242"/>
                  <a:pt x="5322" y="4135"/>
                  <a:pt x="5064" y="4060"/>
                </a:cubicBezTo>
                <a:cubicBezTo>
                  <a:pt x="4882" y="4014"/>
                  <a:pt x="4700" y="4000"/>
                  <a:pt x="4518" y="3984"/>
                </a:cubicBezTo>
                <a:cubicBezTo>
                  <a:pt x="4352" y="3984"/>
                  <a:pt x="4185" y="4014"/>
                  <a:pt x="4033" y="4075"/>
                </a:cubicBezTo>
                <a:cubicBezTo>
                  <a:pt x="3806" y="4151"/>
                  <a:pt x="3609" y="4303"/>
                  <a:pt x="3473" y="4499"/>
                </a:cubicBezTo>
                <a:cubicBezTo>
                  <a:pt x="3412" y="4590"/>
                  <a:pt x="3366" y="4667"/>
                  <a:pt x="3321" y="4758"/>
                </a:cubicBezTo>
                <a:cubicBezTo>
                  <a:pt x="3275" y="4833"/>
                  <a:pt x="3245" y="4954"/>
                  <a:pt x="3214" y="5030"/>
                </a:cubicBezTo>
                <a:cubicBezTo>
                  <a:pt x="3169" y="5152"/>
                  <a:pt x="3154" y="5273"/>
                  <a:pt x="3139" y="5394"/>
                </a:cubicBezTo>
                <a:cubicBezTo>
                  <a:pt x="3123" y="5591"/>
                  <a:pt x="3123" y="5773"/>
                  <a:pt x="3123" y="5970"/>
                </a:cubicBezTo>
                <a:cubicBezTo>
                  <a:pt x="3139" y="6152"/>
                  <a:pt x="3184" y="6318"/>
                  <a:pt x="3214" y="6486"/>
                </a:cubicBezTo>
                <a:cubicBezTo>
                  <a:pt x="3275" y="6773"/>
                  <a:pt x="3412" y="7032"/>
                  <a:pt x="3548" y="7274"/>
                </a:cubicBezTo>
                <a:cubicBezTo>
                  <a:pt x="3837" y="7804"/>
                  <a:pt x="4200" y="8289"/>
                  <a:pt x="4564" y="8774"/>
                </a:cubicBezTo>
                <a:cubicBezTo>
                  <a:pt x="4761" y="9017"/>
                  <a:pt x="4958" y="9275"/>
                  <a:pt x="5140" y="9532"/>
                </a:cubicBezTo>
                <a:cubicBezTo>
                  <a:pt x="5231" y="9654"/>
                  <a:pt x="5322" y="9760"/>
                  <a:pt x="5397" y="9882"/>
                </a:cubicBezTo>
                <a:cubicBezTo>
                  <a:pt x="5171" y="9791"/>
                  <a:pt x="4943" y="9669"/>
                  <a:pt x="4730" y="9548"/>
                </a:cubicBezTo>
                <a:cubicBezTo>
                  <a:pt x="4488" y="9411"/>
                  <a:pt x="4261" y="9260"/>
                  <a:pt x="4033" y="9108"/>
                </a:cubicBezTo>
                <a:cubicBezTo>
                  <a:pt x="3639" y="8851"/>
                  <a:pt x="3230" y="8592"/>
                  <a:pt x="2790" y="8411"/>
                </a:cubicBezTo>
                <a:cubicBezTo>
                  <a:pt x="2638" y="8350"/>
                  <a:pt x="2472" y="8305"/>
                  <a:pt x="2305" y="8244"/>
                </a:cubicBezTo>
                <a:cubicBezTo>
                  <a:pt x="2093" y="8184"/>
                  <a:pt x="1880" y="8153"/>
                  <a:pt x="1653" y="8153"/>
                </a:cubicBezTo>
                <a:cubicBezTo>
                  <a:pt x="1516" y="8153"/>
                  <a:pt x="1381" y="8184"/>
                  <a:pt x="1244" y="8229"/>
                </a:cubicBezTo>
                <a:cubicBezTo>
                  <a:pt x="1108" y="8259"/>
                  <a:pt x="971" y="8335"/>
                  <a:pt x="849" y="8411"/>
                </a:cubicBezTo>
                <a:cubicBezTo>
                  <a:pt x="577" y="8578"/>
                  <a:pt x="380" y="8835"/>
                  <a:pt x="213" y="9093"/>
                </a:cubicBezTo>
                <a:cubicBezTo>
                  <a:pt x="107" y="9275"/>
                  <a:pt x="61" y="9488"/>
                  <a:pt x="31" y="9684"/>
                </a:cubicBezTo>
                <a:cubicBezTo>
                  <a:pt x="16" y="9851"/>
                  <a:pt x="0" y="10017"/>
                  <a:pt x="16" y="10185"/>
                </a:cubicBezTo>
                <a:cubicBezTo>
                  <a:pt x="31" y="10472"/>
                  <a:pt x="91" y="10745"/>
                  <a:pt x="168" y="11018"/>
                </a:cubicBezTo>
                <a:cubicBezTo>
                  <a:pt x="243" y="11291"/>
                  <a:pt x="364" y="11549"/>
                  <a:pt x="486" y="11806"/>
                </a:cubicBezTo>
                <a:cubicBezTo>
                  <a:pt x="577" y="12019"/>
                  <a:pt x="698" y="12201"/>
                  <a:pt x="819" y="12398"/>
                </a:cubicBezTo>
                <a:cubicBezTo>
                  <a:pt x="1153" y="12883"/>
                  <a:pt x="1532" y="13322"/>
                  <a:pt x="1971" y="13702"/>
                </a:cubicBezTo>
                <a:cubicBezTo>
                  <a:pt x="2426" y="14096"/>
                  <a:pt x="2881" y="14475"/>
                  <a:pt x="3321" y="14869"/>
                </a:cubicBezTo>
                <a:cubicBezTo>
                  <a:pt x="3460" y="14987"/>
                  <a:pt x="3631" y="15045"/>
                  <a:pt x="3800" y="15045"/>
                </a:cubicBezTo>
                <a:cubicBezTo>
                  <a:pt x="4000" y="15045"/>
                  <a:pt x="4197" y="14964"/>
                  <a:pt x="4336" y="14808"/>
                </a:cubicBezTo>
                <a:cubicBezTo>
                  <a:pt x="4579" y="14521"/>
                  <a:pt x="4564" y="14050"/>
                  <a:pt x="4261" y="13807"/>
                </a:cubicBezTo>
                <a:cubicBezTo>
                  <a:pt x="3927" y="13520"/>
                  <a:pt x="3594" y="13231"/>
                  <a:pt x="3260" y="12928"/>
                </a:cubicBezTo>
                <a:cubicBezTo>
                  <a:pt x="3154" y="12823"/>
                  <a:pt x="3018" y="12732"/>
                  <a:pt x="2911" y="12625"/>
                </a:cubicBezTo>
                <a:cubicBezTo>
                  <a:pt x="2790" y="12504"/>
                  <a:pt x="2669" y="12382"/>
                  <a:pt x="2563" y="12261"/>
                </a:cubicBezTo>
                <a:cubicBezTo>
                  <a:pt x="2411" y="12095"/>
                  <a:pt x="2274" y="11928"/>
                  <a:pt x="2153" y="11746"/>
                </a:cubicBezTo>
                <a:cubicBezTo>
                  <a:pt x="2032" y="11580"/>
                  <a:pt x="1941" y="11398"/>
                  <a:pt x="1850" y="11216"/>
                </a:cubicBezTo>
                <a:cubicBezTo>
                  <a:pt x="1729" y="10943"/>
                  <a:pt x="1638" y="10654"/>
                  <a:pt x="1563" y="10351"/>
                </a:cubicBezTo>
                <a:cubicBezTo>
                  <a:pt x="1547" y="10199"/>
                  <a:pt x="1532" y="10033"/>
                  <a:pt x="1532" y="9866"/>
                </a:cubicBezTo>
                <a:lnTo>
                  <a:pt x="1547" y="9805"/>
                </a:lnTo>
                <a:lnTo>
                  <a:pt x="1563" y="9775"/>
                </a:lnTo>
                <a:lnTo>
                  <a:pt x="1623" y="9684"/>
                </a:lnTo>
                <a:lnTo>
                  <a:pt x="1668" y="9654"/>
                </a:lnTo>
                <a:lnTo>
                  <a:pt x="1684" y="9654"/>
                </a:lnTo>
                <a:lnTo>
                  <a:pt x="1820" y="9700"/>
                </a:lnTo>
                <a:cubicBezTo>
                  <a:pt x="2108" y="9805"/>
                  <a:pt x="2381" y="9957"/>
                  <a:pt x="2654" y="10124"/>
                </a:cubicBezTo>
                <a:cubicBezTo>
                  <a:pt x="2790" y="10215"/>
                  <a:pt x="2927" y="10321"/>
                  <a:pt x="3079" y="10427"/>
                </a:cubicBezTo>
                <a:cubicBezTo>
                  <a:pt x="3321" y="10609"/>
                  <a:pt x="3578" y="10791"/>
                  <a:pt x="3851" y="10957"/>
                </a:cubicBezTo>
                <a:cubicBezTo>
                  <a:pt x="4033" y="11079"/>
                  <a:pt x="4231" y="11200"/>
                  <a:pt x="4427" y="11307"/>
                </a:cubicBezTo>
                <a:cubicBezTo>
                  <a:pt x="4548" y="11352"/>
                  <a:pt x="4655" y="11412"/>
                  <a:pt x="4776" y="11458"/>
                </a:cubicBezTo>
                <a:cubicBezTo>
                  <a:pt x="4943" y="11519"/>
                  <a:pt x="5094" y="11564"/>
                  <a:pt x="5276" y="11580"/>
                </a:cubicBezTo>
                <a:cubicBezTo>
                  <a:pt x="5383" y="11594"/>
                  <a:pt x="5488" y="11594"/>
                  <a:pt x="5610" y="11594"/>
                </a:cubicBezTo>
                <a:cubicBezTo>
                  <a:pt x="5747" y="11594"/>
                  <a:pt x="5883" y="11564"/>
                  <a:pt x="6020" y="11533"/>
                </a:cubicBezTo>
                <a:cubicBezTo>
                  <a:pt x="6155" y="11519"/>
                  <a:pt x="6277" y="11473"/>
                  <a:pt x="6383" y="11428"/>
                </a:cubicBezTo>
                <a:cubicBezTo>
                  <a:pt x="6610" y="11337"/>
                  <a:pt x="6747" y="11246"/>
                  <a:pt x="6913" y="11064"/>
                </a:cubicBezTo>
                <a:cubicBezTo>
                  <a:pt x="7050" y="10927"/>
                  <a:pt x="7126" y="10731"/>
                  <a:pt x="7186" y="10533"/>
                </a:cubicBezTo>
                <a:cubicBezTo>
                  <a:pt x="7232" y="10321"/>
                  <a:pt x="7186" y="10094"/>
                  <a:pt x="7141" y="9882"/>
                </a:cubicBezTo>
                <a:cubicBezTo>
                  <a:pt x="7095" y="9654"/>
                  <a:pt x="6944" y="9427"/>
                  <a:pt x="6822" y="9229"/>
                </a:cubicBezTo>
                <a:lnTo>
                  <a:pt x="6641" y="8956"/>
                </a:lnTo>
                <a:cubicBezTo>
                  <a:pt x="6368" y="8548"/>
                  <a:pt x="6064" y="8168"/>
                  <a:pt x="5777" y="7790"/>
                </a:cubicBezTo>
                <a:cubicBezTo>
                  <a:pt x="5443" y="7319"/>
                  <a:pt x="5094" y="6850"/>
                  <a:pt x="4821" y="6334"/>
                </a:cubicBezTo>
                <a:cubicBezTo>
                  <a:pt x="4761" y="6197"/>
                  <a:pt x="4716" y="6061"/>
                  <a:pt x="4685" y="5910"/>
                </a:cubicBezTo>
                <a:cubicBezTo>
                  <a:pt x="4670" y="5773"/>
                  <a:pt x="4655" y="5651"/>
                  <a:pt x="4655" y="5516"/>
                </a:cubicBezTo>
                <a:lnTo>
                  <a:pt x="4655" y="5516"/>
                </a:lnTo>
                <a:cubicBezTo>
                  <a:pt x="5034" y="5682"/>
                  <a:pt x="5383" y="5894"/>
                  <a:pt x="5731" y="6106"/>
                </a:cubicBezTo>
                <a:cubicBezTo>
                  <a:pt x="6111" y="6318"/>
                  <a:pt x="6489" y="6531"/>
                  <a:pt x="6883" y="6743"/>
                </a:cubicBezTo>
                <a:cubicBezTo>
                  <a:pt x="7141" y="6880"/>
                  <a:pt x="7414" y="6986"/>
                  <a:pt x="7702" y="7092"/>
                </a:cubicBezTo>
                <a:cubicBezTo>
                  <a:pt x="7899" y="7153"/>
                  <a:pt x="8112" y="7214"/>
                  <a:pt x="8308" y="7274"/>
                </a:cubicBezTo>
                <a:cubicBezTo>
                  <a:pt x="8566" y="7349"/>
                  <a:pt x="8854" y="7365"/>
                  <a:pt x="9127" y="7380"/>
                </a:cubicBezTo>
                <a:cubicBezTo>
                  <a:pt x="9278" y="7380"/>
                  <a:pt x="9446" y="7349"/>
                  <a:pt x="9582" y="7319"/>
                </a:cubicBezTo>
                <a:cubicBezTo>
                  <a:pt x="9733" y="7289"/>
                  <a:pt x="9870" y="7214"/>
                  <a:pt x="10006" y="7153"/>
                </a:cubicBezTo>
                <a:cubicBezTo>
                  <a:pt x="10097" y="7107"/>
                  <a:pt x="10218" y="7001"/>
                  <a:pt x="10279" y="6941"/>
                </a:cubicBezTo>
                <a:cubicBezTo>
                  <a:pt x="10355" y="6850"/>
                  <a:pt x="10416" y="6759"/>
                  <a:pt x="10477" y="6668"/>
                </a:cubicBezTo>
                <a:cubicBezTo>
                  <a:pt x="10521" y="6607"/>
                  <a:pt x="10568" y="6440"/>
                  <a:pt x="10568" y="6395"/>
                </a:cubicBezTo>
                <a:cubicBezTo>
                  <a:pt x="10598" y="6288"/>
                  <a:pt x="10598" y="6167"/>
                  <a:pt x="10612" y="6061"/>
                </a:cubicBezTo>
                <a:cubicBezTo>
                  <a:pt x="10612" y="6001"/>
                  <a:pt x="10598" y="5940"/>
                  <a:pt x="10582" y="5894"/>
                </a:cubicBezTo>
                <a:cubicBezTo>
                  <a:pt x="10568" y="5758"/>
                  <a:pt x="10537" y="5637"/>
                  <a:pt x="10491" y="5500"/>
                </a:cubicBezTo>
                <a:cubicBezTo>
                  <a:pt x="10477" y="5439"/>
                  <a:pt x="10461" y="5379"/>
                  <a:pt x="10431" y="5318"/>
                </a:cubicBezTo>
                <a:cubicBezTo>
                  <a:pt x="10355" y="5152"/>
                  <a:pt x="10264" y="4970"/>
                  <a:pt x="10173" y="4802"/>
                </a:cubicBezTo>
                <a:cubicBezTo>
                  <a:pt x="10022" y="4530"/>
                  <a:pt x="9794" y="4303"/>
                  <a:pt x="9597" y="4075"/>
                </a:cubicBezTo>
                <a:cubicBezTo>
                  <a:pt x="9248" y="3681"/>
                  <a:pt x="8884" y="3302"/>
                  <a:pt x="8536" y="2923"/>
                </a:cubicBezTo>
                <a:cubicBezTo>
                  <a:pt x="8324" y="2680"/>
                  <a:pt x="8126" y="2423"/>
                  <a:pt x="7975" y="2134"/>
                </a:cubicBezTo>
                <a:cubicBezTo>
                  <a:pt x="7944" y="2074"/>
                  <a:pt x="7930" y="1999"/>
                  <a:pt x="7899" y="1922"/>
                </a:cubicBezTo>
                <a:cubicBezTo>
                  <a:pt x="7899" y="1831"/>
                  <a:pt x="7884" y="1740"/>
                  <a:pt x="7884" y="1649"/>
                </a:cubicBezTo>
                <a:lnTo>
                  <a:pt x="7884" y="1649"/>
                </a:lnTo>
                <a:cubicBezTo>
                  <a:pt x="8005" y="1710"/>
                  <a:pt x="8126" y="1786"/>
                  <a:pt x="8233" y="1861"/>
                </a:cubicBezTo>
                <a:cubicBezTo>
                  <a:pt x="8385" y="1968"/>
                  <a:pt x="8551" y="2059"/>
                  <a:pt x="8702" y="2150"/>
                </a:cubicBezTo>
                <a:cubicBezTo>
                  <a:pt x="9021" y="2347"/>
                  <a:pt x="9339" y="2544"/>
                  <a:pt x="9658" y="2726"/>
                </a:cubicBezTo>
                <a:cubicBezTo>
                  <a:pt x="9976" y="2923"/>
                  <a:pt x="10340" y="3060"/>
                  <a:pt x="10689" y="3211"/>
                </a:cubicBezTo>
                <a:lnTo>
                  <a:pt x="11235" y="3438"/>
                </a:lnTo>
                <a:cubicBezTo>
                  <a:pt x="11370" y="3484"/>
                  <a:pt x="11522" y="3529"/>
                  <a:pt x="11674" y="3575"/>
                </a:cubicBezTo>
                <a:cubicBezTo>
                  <a:pt x="11841" y="3636"/>
                  <a:pt x="12023" y="3636"/>
                  <a:pt x="12205" y="3636"/>
                </a:cubicBezTo>
                <a:cubicBezTo>
                  <a:pt x="12599" y="3636"/>
                  <a:pt x="12963" y="3302"/>
                  <a:pt x="13038" y="2923"/>
                </a:cubicBezTo>
                <a:cubicBezTo>
                  <a:pt x="13084" y="2696"/>
                  <a:pt x="13038" y="2453"/>
                  <a:pt x="12902" y="2256"/>
                </a:cubicBezTo>
                <a:cubicBezTo>
                  <a:pt x="12856" y="2195"/>
                  <a:pt x="12811" y="2134"/>
                  <a:pt x="12751" y="2074"/>
                </a:cubicBezTo>
                <a:cubicBezTo>
                  <a:pt x="12629" y="1968"/>
                  <a:pt x="12492" y="1892"/>
                  <a:pt x="12341" y="1861"/>
                </a:cubicBezTo>
                <a:lnTo>
                  <a:pt x="12023" y="1770"/>
                </a:lnTo>
                <a:lnTo>
                  <a:pt x="11477" y="1544"/>
                </a:lnTo>
                <a:cubicBezTo>
                  <a:pt x="11279" y="1453"/>
                  <a:pt x="11053" y="1376"/>
                  <a:pt x="10840" y="1285"/>
                </a:cubicBezTo>
                <a:cubicBezTo>
                  <a:pt x="10416" y="1103"/>
                  <a:pt x="10022" y="877"/>
                  <a:pt x="9612" y="664"/>
                </a:cubicBezTo>
                <a:cubicBezTo>
                  <a:pt x="9430" y="558"/>
                  <a:pt x="9233" y="467"/>
                  <a:pt x="9052" y="376"/>
                </a:cubicBezTo>
                <a:cubicBezTo>
                  <a:pt x="8763" y="224"/>
                  <a:pt x="8490" y="88"/>
                  <a:pt x="8172" y="28"/>
                </a:cubicBezTo>
                <a:cubicBezTo>
                  <a:pt x="8079" y="10"/>
                  <a:pt x="7985" y="1"/>
                  <a:pt x="7892" y="1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55"/>
          <p:cNvSpPr/>
          <p:nvPr/>
        </p:nvSpPr>
        <p:spPr>
          <a:xfrm>
            <a:off x="6060901" y="2233275"/>
            <a:ext cx="1022343" cy="955374"/>
          </a:xfrm>
          <a:custGeom>
            <a:rect b="b" l="l" r="r" t="t"/>
            <a:pathLst>
              <a:path extrusionOk="0" h="14399" w="16828">
                <a:moveTo>
                  <a:pt x="8724" y="1694"/>
                </a:moveTo>
                <a:cubicBezTo>
                  <a:pt x="9983" y="1694"/>
                  <a:pt x="11234" y="1977"/>
                  <a:pt x="12326" y="2558"/>
                </a:cubicBezTo>
                <a:cubicBezTo>
                  <a:pt x="14251" y="3589"/>
                  <a:pt x="15055" y="4969"/>
                  <a:pt x="15085" y="6363"/>
                </a:cubicBezTo>
                <a:cubicBezTo>
                  <a:pt x="15155" y="9463"/>
                  <a:pt x="11389" y="12698"/>
                  <a:pt x="7555" y="12698"/>
                </a:cubicBezTo>
                <a:cubicBezTo>
                  <a:pt x="6420" y="12698"/>
                  <a:pt x="5279" y="12415"/>
                  <a:pt x="4231" y="11760"/>
                </a:cubicBezTo>
                <a:cubicBezTo>
                  <a:pt x="2638" y="10774"/>
                  <a:pt x="1775" y="9137"/>
                  <a:pt x="1729" y="7470"/>
                </a:cubicBezTo>
                <a:cubicBezTo>
                  <a:pt x="1714" y="6166"/>
                  <a:pt x="2183" y="4862"/>
                  <a:pt x="3230" y="3831"/>
                </a:cubicBezTo>
                <a:cubicBezTo>
                  <a:pt x="4652" y="2428"/>
                  <a:pt x="6697" y="1694"/>
                  <a:pt x="8724" y="1694"/>
                </a:cubicBezTo>
                <a:close/>
                <a:moveTo>
                  <a:pt x="8721" y="1"/>
                </a:moveTo>
                <a:cubicBezTo>
                  <a:pt x="6249" y="1"/>
                  <a:pt x="3772" y="913"/>
                  <a:pt x="2047" y="2618"/>
                </a:cubicBezTo>
                <a:cubicBezTo>
                  <a:pt x="713" y="3938"/>
                  <a:pt x="0" y="5666"/>
                  <a:pt x="46" y="7500"/>
                </a:cubicBezTo>
                <a:cubicBezTo>
                  <a:pt x="91" y="9820"/>
                  <a:pt x="1320" y="11942"/>
                  <a:pt x="3335" y="13200"/>
                </a:cubicBezTo>
                <a:cubicBezTo>
                  <a:pt x="4618" y="14000"/>
                  <a:pt x="6073" y="14399"/>
                  <a:pt x="7575" y="14399"/>
                </a:cubicBezTo>
                <a:cubicBezTo>
                  <a:pt x="9146" y="14399"/>
                  <a:pt x="10768" y="13963"/>
                  <a:pt x="12296" y="13094"/>
                </a:cubicBezTo>
                <a:cubicBezTo>
                  <a:pt x="15069" y="11502"/>
                  <a:pt x="16828" y="8850"/>
                  <a:pt x="16783" y="6333"/>
                </a:cubicBezTo>
                <a:cubicBezTo>
                  <a:pt x="16753" y="5074"/>
                  <a:pt x="16237" y="2740"/>
                  <a:pt x="13114" y="1072"/>
                </a:cubicBezTo>
                <a:cubicBezTo>
                  <a:pt x="11771" y="349"/>
                  <a:pt x="10247" y="1"/>
                  <a:pt x="87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55"/>
          <p:cNvSpPr txBox="1"/>
          <p:nvPr>
            <p:ph idx="4294967295" type="subTitle"/>
          </p:nvPr>
        </p:nvSpPr>
        <p:spPr>
          <a:xfrm>
            <a:off x="1074325" y="1245150"/>
            <a:ext cx="2487000" cy="3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Pode nos auxiliar na identificação do problema uma pesquisa de satisfação após a ruptura da assinatura, no intuito de levantar as dores daquele cliente por estado.</a:t>
            </a:r>
            <a:endParaRPr/>
          </a:p>
        </p:txBody>
      </p:sp>
      <p:pic>
        <p:nvPicPr>
          <p:cNvPr id="1021" name="Google Shape;102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275" y="1415800"/>
            <a:ext cx="4913550" cy="26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6"/>
          <p:cNvSpPr txBox="1"/>
          <p:nvPr>
            <p:ph type="title"/>
          </p:nvPr>
        </p:nvSpPr>
        <p:spPr>
          <a:xfrm>
            <a:off x="275400" y="454639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Sobre os meses</a:t>
            </a:r>
            <a:endParaRPr sz="3400"/>
          </a:p>
        </p:txBody>
      </p:sp>
      <p:grpSp>
        <p:nvGrpSpPr>
          <p:cNvPr id="1027" name="Google Shape;1027;p56"/>
          <p:cNvGrpSpPr/>
          <p:nvPr/>
        </p:nvGrpSpPr>
        <p:grpSpPr>
          <a:xfrm>
            <a:off x="-2435056" y="1034802"/>
            <a:ext cx="1137058" cy="1113643"/>
            <a:chOff x="6414675" y="2629475"/>
            <a:chExt cx="683000" cy="668975"/>
          </a:xfrm>
        </p:grpSpPr>
        <p:sp>
          <p:nvSpPr>
            <p:cNvPr id="1028" name="Google Shape;1028;p56"/>
            <p:cNvSpPr/>
            <p:nvPr/>
          </p:nvSpPr>
          <p:spPr>
            <a:xfrm>
              <a:off x="6437425" y="3007350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0"/>
                  </a:moveTo>
                  <a:lnTo>
                    <a:pt x="288" y="0"/>
                  </a:lnTo>
                  <a:cubicBezTo>
                    <a:pt x="182" y="15"/>
                    <a:pt x="91" y="61"/>
                    <a:pt x="1" y="136"/>
                  </a:cubicBezTo>
                  <a:cubicBezTo>
                    <a:pt x="76" y="136"/>
                    <a:pt x="182" y="61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6"/>
            <p:cNvSpPr/>
            <p:nvPr/>
          </p:nvSpPr>
          <p:spPr>
            <a:xfrm>
              <a:off x="6444600" y="3007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6"/>
            <p:cNvSpPr/>
            <p:nvPr/>
          </p:nvSpPr>
          <p:spPr>
            <a:xfrm>
              <a:off x="6414675" y="2629475"/>
              <a:ext cx="474550" cy="378250"/>
            </a:xfrm>
            <a:custGeom>
              <a:rect b="b" l="l" r="r" t="t"/>
              <a:pathLst>
                <a:path extrusionOk="0" h="15130" w="18982">
                  <a:moveTo>
                    <a:pt x="16817" y="1158"/>
                  </a:moveTo>
                  <a:lnTo>
                    <a:pt x="16817" y="1158"/>
                  </a:lnTo>
                  <a:cubicBezTo>
                    <a:pt x="16811" y="1161"/>
                    <a:pt x="16804" y="1164"/>
                    <a:pt x="16798" y="1168"/>
                  </a:cubicBezTo>
                  <a:cubicBezTo>
                    <a:pt x="16805" y="1165"/>
                    <a:pt x="16811" y="1162"/>
                    <a:pt x="16817" y="1158"/>
                  </a:cubicBezTo>
                  <a:close/>
                  <a:moveTo>
                    <a:pt x="14016" y="5589"/>
                  </a:moveTo>
                  <a:cubicBezTo>
                    <a:pt x="14013" y="5591"/>
                    <a:pt x="14011" y="5593"/>
                    <a:pt x="14009" y="5595"/>
                  </a:cubicBezTo>
                  <a:cubicBezTo>
                    <a:pt x="14012" y="5595"/>
                    <a:pt x="14014" y="5593"/>
                    <a:pt x="14016" y="5589"/>
                  </a:cubicBezTo>
                  <a:close/>
                  <a:moveTo>
                    <a:pt x="11082" y="8051"/>
                  </a:moveTo>
                  <a:cubicBezTo>
                    <a:pt x="11076" y="8054"/>
                    <a:pt x="11070" y="8057"/>
                    <a:pt x="11064" y="8060"/>
                  </a:cubicBezTo>
                  <a:lnTo>
                    <a:pt x="11064" y="8060"/>
                  </a:lnTo>
                  <a:cubicBezTo>
                    <a:pt x="11072" y="8058"/>
                    <a:pt x="11079" y="8054"/>
                    <a:pt x="11082" y="8051"/>
                  </a:cubicBezTo>
                  <a:close/>
                  <a:moveTo>
                    <a:pt x="18602" y="0"/>
                  </a:moveTo>
                  <a:cubicBezTo>
                    <a:pt x="18571" y="0"/>
                    <a:pt x="18435" y="77"/>
                    <a:pt x="18389" y="137"/>
                  </a:cubicBezTo>
                  <a:lnTo>
                    <a:pt x="18405" y="182"/>
                  </a:lnTo>
                  <a:cubicBezTo>
                    <a:pt x="18347" y="234"/>
                    <a:pt x="18330" y="241"/>
                    <a:pt x="18318" y="241"/>
                  </a:cubicBezTo>
                  <a:cubicBezTo>
                    <a:pt x="18313" y="241"/>
                    <a:pt x="18309" y="240"/>
                    <a:pt x="18303" y="240"/>
                  </a:cubicBezTo>
                  <a:cubicBezTo>
                    <a:pt x="18289" y="240"/>
                    <a:pt x="18267" y="247"/>
                    <a:pt x="18207" y="289"/>
                  </a:cubicBezTo>
                  <a:cubicBezTo>
                    <a:pt x="18177" y="259"/>
                    <a:pt x="18298" y="152"/>
                    <a:pt x="18420" y="61"/>
                  </a:cubicBezTo>
                  <a:lnTo>
                    <a:pt x="18420" y="61"/>
                  </a:lnTo>
                  <a:cubicBezTo>
                    <a:pt x="18314" y="137"/>
                    <a:pt x="18177" y="182"/>
                    <a:pt x="18163" y="259"/>
                  </a:cubicBezTo>
                  <a:cubicBezTo>
                    <a:pt x="18140" y="272"/>
                    <a:pt x="18126" y="276"/>
                    <a:pt x="18117" y="276"/>
                  </a:cubicBezTo>
                  <a:cubicBezTo>
                    <a:pt x="18095" y="276"/>
                    <a:pt x="18103" y="248"/>
                    <a:pt x="18077" y="248"/>
                  </a:cubicBezTo>
                  <a:cubicBezTo>
                    <a:pt x="18065" y="248"/>
                    <a:pt x="18045" y="254"/>
                    <a:pt x="18011" y="273"/>
                  </a:cubicBezTo>
                  <a:cubicBezTo>
                    <a:pt x="17935" y="349"/>
                    <a:pt x="17859" y="471"/>
                    <a:pt x="17738" y="516"/>
                  </a:cubicBezTo>
                  <a:lnTo>
                    <a:pt x="17738" y="501"/>
                  </a:lnTo>
                  <a:cubicBezTo>
                    <a:pt x="17465" y="637"/>
                    <a:pt x="17405" y="819"/>
                    <a:pt x="17162" y="940"/>
                  </a:cubicBezTo>
                  <a:lnTo>
                    <a:pt x="17177" y="910"/>
                  </a:lnTo>
                  <a:lnTo>
                    <a:pt x="17177" y="910"/>
                  </a:lnTo>
                  <a:cubicBezTo>
                    <a:pt x="17089" y="939"/>
                    <a:pt x="16961" y="1079"/>
                    <a:pt x="16817" y="1158"/>
                  </a:cubicBezTo>
                  <a:lnTo>
                    <a:pt x="16817" y="1158"/>
                  </a:lnTo>
                  <a:cubicBezTo>
                    <a:pt x="16826" y="1155"/>
                    <a:pt x="16835" y="1153"/>
                    <a:pt x="16842" y="1153"/>
                  </a:cubicBezTo>
                  <a:cubicBezTo>
                    <a:pt x="16867" y="1153"/>
                    <a:pt x="16873" y="1173"/>
                    <a:pt x="16813" y="1213"/>
                  </a:cubicBezTo>
                  <a:cubicBezTo>
                    <a:pt x="16647" y="1304"/>
                    <a:pt x="16556" y="1411"/>
                    <a:pt x="16404" y="1456"/>
                  </a:cubicBezTo>
                  <a:lnTo>
                    <a:pt x="16328" y="1577"/>
                  </a:lnTo>
                  <a:cubicBezTo>
                    <a:pt x="15767" y="1971"/>
                    <a:pt x="13599" y="3608"/>
                    <a:pt x="13069" y="4033"/>
                  </a:cubicBezTo>
                  <a:lnTo>
                    <a:pt x="13083" y="4018"/>
                  </a:lnTo>
                  <a:lnTo>
                    <a:pt x="13083" y="4018"/>
                  </a:lnTo>
                  <a:cubicBezTo>
                    <a:pt x="12265" y="4669"/>
                    <a:pt x="10537" y="5959"/>
                    <a:pt x="9718" y="6656"/>
                  </a:cubicBezTo>
                  <a:cubicBezTo>
                    <a:pt x="9552" y="6717"/>
                    <a:pt x="9370" y="6868"/>
                    <a:pt x="9233" y="6959"/>
                  </a:cubicBezTo>
                  <a:cubicBezTo>
                    <a:pt x="9259" y="6946"/>
                    <a:pt x="9277" y="6940"/>
                    <a:pt x="9287" y="6940"/>
                  </a:cubicBezTo>
                  <a:cubicBezTo>
                    <a:pt x="9311" y="6940"/>
                    <a:pt x="9291" y="6972"/>
                    <a:pt x="9249" y="7004"/>
                  </a:cubicBezTo>
                  <a:cubicBezTo>
                    <a:pt x="8824" y="7323"/>
                    <a:pt x="9233" y="7050"/>
                    <a:pt x="8824" y="7384"/>
                  </a:cubicBezTo>
                  <a:cubicBezTo>
                    <a:pt x="8353" y="7792"/>
                    <a:pt x="6429" y="9157"/>
                    <a:pt x="5974" y="9460"/>
                  </a:cubicBezTo>
                  <a:cubicBezTo>
                    <a:pt x="5776" y="9688"/>
                    <a:pt x="5443" y="9854"/>
                    <a:pt x="5246" y="10066"/>
                  </a:cubicBezTo>
                  <a:lnTo>
                    <a:pt x="5246" y="10066"/>
                  </a:lnTo>
                  <a:lnTo>
                    <a:pt x="5261" y="10036"/>
                  </a:lnTo>
                  <a:lnTo>
                    <a:pt x="5261" y="10036"/>
                  </a:lnTo>
                  <a:cubicBezTo>
                    <a:pt x="5140" y="10143"/>
                    <a:pt x="4715" y="10446"/>
                    <a:pt x="4291" y="10733"/>
                  </a:cubicBezTo>
                  <a:cubicBezTo>
                    <a:pt x="3866" y="11022"/>
                    <a:pt x="3427" y="11325"/>
                    <a:pt x="3290" y="11431"/>
                  </a:cubicBezTo>
                  <a:lnTo>
                    <a:pt x="3336" y="11416"/>
                  </a:lnTo>
                  <a:lnTo>
                    <a:pt x="3336" y="11416"/>
                  </a:lnTo>
                  <a:cubicBezTo>
                    <a:pt x="3094" y="11628"/>
                    <a:pt x="3094" y="11537"/>
                    <a:pt x="2881" y="11659"/>
                  </a:cubicBezTo>
                  <a:cubicBezTo>
                    <a:pt x="2942" y="11704"/>
                    <a:pt x="2744" y="11886"/>
                    <a:pt x="2669" y="11962"/>
                  </a:cubicBezTo>
                  <a:lnTo>
                    <a:pt x="2669" y="11946"/>
                  </a:lnTo>
                  <a:cubicBezTo>
                    <a:pt x="2548" y="12037"/>
                    <a:pt x="2289" y="12295"/>
                    <a:pt x="2093" y="12447"/>
                  </a:cubicBezTo>
                  <a:lnTo>
                    <a:pt x="2077" y="12401"/>
                  </a:lnTo>
                  <a:cubicBezTo>
                    <a:pt x="1926" y="12568"/>
                    <a:pt x="1592" y="12781"/>
                    <a:pt x="1471" y="12872"/>
                  </a:cubicBezTo>
                  <a:cubicBezTo>
                    <a:pt x="1168" y="13053"/>
                    <a:pt x="683" y="13296"/>
                    <a:pt x="334" y="13614"/>
                  </a:cubicBezTo>
                  <a:lnTo>
                    <a:pt x="31" y="13674"/>
                  </a:lnTo>
                  <a:lnTo>
                    <a:pt x="1" y="13721"/>
                  </a:lnTo>
                  <a:cubicBezTo>
                    <a:pt x="1" y="13721"/>
                    <a:pt x="357" y="15104"/>
                    <a:pt x="1001" y="15104"/>
                  </a:cubicBezTo>
                  <a:cubicBezTo>
                    <a:pt x="1021" y="15104"/>
                    <a:pt x="1042" y="15102"/>
                    <a:pt x="1062" y="15099"/>
                  </a:cubicBezTo>
                  <a:lnTo>
                    <a:pt x="1077" y="15130"/>
                  </a:lnTo>
                  <a:lnTo>
                    <a:pt x="1168" y="15055"/>
                  </a:lnTo>
                  <a:cubicBezTo>
                    <a:pt x="1283" y="15003"/>
                    <a:pt x="1323" y="14941"/>
                    <a:pt x="1341" y="14941"/>
                  </a:cubicBezTo>
                  <a:cubicBezTo>
                    <a:pt x="1345" y="14941"/>
                    <a:pt x="1347" y="14943"/>
                    <a:pt x="1350" y="14948"/>
                  </a:cubicBezTo>
                  <a:lnTo>
                    <a:pt x="1183" y="15069"/>
                  </a:lnTo>
                  <a:cubicBezTo>
                    <a:pt x="1220" y="15046"/>
                    <a:pt x="1239" y="15037"/>
                    <a:pt x="1246" y="15037"/>
                  </a:cubicBezTo>
                  <a:cubicBezTo>
                    <a:pt x="1262" y="15037"/>
                    <a:pt x="1219" y="15083"/>
                    <a:pt x="1198" y="15115"/>
                  </a:cubicBezTo>
                  <a:cubicBezTo>
                    <a:pt x="1259" y="15085"/>
                    <a:pt x="1305" y="15055"/>
                    <a:pt x="1350" y="15039"/>
                  </a:cubicBezTo>
                  <a:cubicBezTo>
                    <a:pt x="1355" y="15029"/>
                    <a:pt x="1353" y="15025"/>
                    <a:pt x="1348" y="15025"/>
                  </a:cubicBezTo>
                  <a:cubicBezTo>
                    <a:pt x="1338" y="15025"/>
                    <a:pt x="1314" y="15039"/>
                    <a:pt x="1305" y="15039"/>
                  </a:cubicBezTo>
                  <a:cubicBezTo>
                    <a:pt x="1365" y="14978"/>
                    <a:pt x="1426" y="14887"/>
                    <a:pt x="1517" y="14842"/>
                  </a:cubicBezTo>
                  <a:cubicBezTo>
                    <a:pt x="1550" y="14824"/>
                    <a:pt x="1569" y="14818"/>
                    <a:pt x="1582" y="14818"/>
                  </a:cubicBezTo>
                  <a:cubicBezTo>
                    <a:pt x="1606" y="14818"/>
                    <a:pt x="1608" y="14839"/>
                    <a:pt x="1629" y="14839"/>
                  </a:cubicBezTo>
                  <a:cubicBezTo>
                    <a:pt x="1643" y="14839"/>
                    <a:pt x="1667" y="14829"/>
                    <a:pt x="1713" y="14796"/>
                  </a:cubicBezTo>
                  <a:cubicBezTo>
                    <a:pt x="2502" y="14297"/>
                    <a:pt x="3275" y="13811"/>
                    <a:pt x="4048" y="13266"/>
                  </a:cubicBezTo>
                  <a:cubicBezTo>
                    <a:pt x="4078" y="13266"/>
                    <a:pt x="4064" y="13280"/>
                    <a:pt x="4048" y="13296"/>
                  </a:cubicBezTo>
                  <a:cubicBezTo>
                    <a:pt x="4260" y="13129"/>
                    <a:pt x="4473" y="12977"/>
                    <a:pt x="4685" y="12825"/>
                  </a:cubicBezTo>
                  <a:cubicBezTo>
                    <a:pt x="4714" y="12811"/>
                    <a:pt x="4737" y="12807"/>
                    <a:pt x="4756" y="12807"/>
                  </a:cubicBezTo>
                  <a:cubicBezTo>
                    <a:pt x="4775" y="12807"/>
                    <a:pt x="4791" y="12811"/>
                    <a:pt x="4806" y="12811"/>
                  </a:cubicBezTo>
                  <a:cubicBezTo>
                    <a:pt x="4776" y="12811"/>
                    <a:pt x="5079" y="12599"/>
                    <a:pt x="5368" y="12386"/>
                  </a:cubicBezTo>
                  <a:cubicBezTo>
                    <a:pt x="5519" y="12280"/>
                    <a:pt x="5671" y="12158"/>
                    <a:pt x="5776" y="12083"/>
                  </a:cubicBezTo>
                  <a:cubicBezTo>
                    <a:pt x="5898" y="11992"/>
                    <a:pt x="5974" y="11932"/>
                    <a:pt x="5974" y="11932"/>
                  </a:cubicBezTo>
                  <a:lnTo>
                    <a:pt x="5958" y="11871"/>
                  </a:lnTo>
                  <a:cubicBezTo>
                    <a:pt x="6042" y="11805"/>
                    <a:pt x="6077" y="11793"/>
                    <a:pt x="6099" y="11793"/>
                  </a:cubicBezTo>
                  <a:cubicBezTo>
                    <a:pt x="6111" y="11793"/>
                    <a:pt x="6120" y="11796"/>
                    <a:pt x="6132" y="11796"/>
                  </a:cubicBezTo>
                  <a:cubicBezTo>
                    <a:pt x="6153" y="11796"/>
                    <a:pt x="6184" y="11785"/>
                    <a:pt x="6261" y="11719"/>
                  </a:cubicBezTo>
                  <a:cubicBezTo>
                    <a:pt x="6277" y="11568"/>
                    <a:pt x="6611" y="11477"/>
                    <a:pt x="6656" y="11370"/>
                  </a:cubicBezTo>
                  <a:cubicBezTo>
                    <a:pt x="6656" y="11372"/>
                    <a:pt x="6657" y="11372"/>
                    <a:pt x="6658" y="11372"/>
                  </a:cubicBezTo>
                  <a:cubicBezTo>
                    <a:pt x="6672" y="11372"/>
                    <a:pt x="6733" y="11333"/>
                    <a:pt x="6763" y="11333"/>
                  </a:cubicBezTo>
                  <a:cubicBezTo>
                    <a:pt x="6769" y="11333"/>
                    <a:pt x="6774" y="11335"/>
                    <a:pt x="6777" y="11340"/>
                  </a:cubicBezTo>
                  <a:cubicBezTo>
                    <a:pt x="6777" y="11265"/>
                    <a:pt x="6868" y="11249"/>
                    <a:pt x="6928" y="11188"/>
                  </a:cubicBezTo>
                  <a:cubicBezTo>
                    <a:pt x="6934" y="11178"/>
                    <a:pt x="6932" y="11175"/>
                    <a:pt x="6926" y="11175"/>
                  </a:cubicBezTo>
                  <a:cubicBezTo>
                    <a:pt x="6915" y="11175"/>
                    <a:pt x="6888" y="11188"/>
                    <a:pt x="6868" y="11188"/>
                  </a:cubicBezTo>
                  <a:lnTo>
                    <a:pt x="7005" y="11067"/>
                  </a:lnTo>
                  <a:cubicBezTo>
                    <a:pt x="7031" y="11056"/>
                    <a:pt x="7052" y="11051"/>
                    <a:pt x="7066" y="11051"/>
                  </a:cubicBezTo>
                  <a:cubicBezTo>
                    <a:pt x="7090" y="11051"/>
                    <a:pt x="7089" y="11068"/>
                    <a:pt x="7050" y="11097"/>
                  </a:cubicBezTo>
                  <a:cubicBezTo>
                    <a:pt x="7444" y="10840"/>
                    <a:pt x="9324" y="9506"/>
                    <a:pt x="9718" y="9173"/>
                  </a:cubicBezTo>
                  <a:lnTo>
                    <a:pt x="9718" y="9173"/>
                  </a:lnTo>
                  <a:cubicBezTo>
                    <a:pt x="9648" y="9186"/>
                    <a:pt x="9550" y="9280"/>
                    <a:pt x="9464" y="9280"/>
                  </a:cubicBezTo>
                  <a:cubicBezTo>
                    <a:pt x="9458" y="9280"/>
                    <a:pt x="9451" y="9279"/>
                    <a:pt x="9445" y="9278"/>
                  </a:cubicBezTo>
                  <a:cubicBezTo>
                    <a:pt x="9521" y="9173"/>
                    <a:pt x="9612" y="9173"/>
                    <a:pt x="9627" y="9112"/>
                  </a:cubicBezTo>
                  <a:cubicBezTo>
                    <a:pt x="9637" y="9116"/>
                    <a:pt x="9648" y="9118"/>
                    <a:pt x="9659" y="9118"/>
                  </a:cubicBezTo>
                  <a:cubicBezTo>
                    <a:pt x="9759" y="9118"/>
                    <a:pt x="9889" y="8959"/>
                    <a:pt x="10021" y="8959"/>
                  </a:cubicBezTo>
                  <a:cubicBezTo>
                    <a:pt x="10026" y="8959"/>
                    <a:pt x="10031" y="8960"/>
                    <a:pt x="10037" y="8960"/>
                  </a:cubicBezTo>
                  <a:lnTo>
                    <a:pt x="10021" y="8900"/>
                  </a:lnTo>
                  <a:lnTo>
                    <a:pt x="10097" y="8884"/>
                  </a:lnTo>
                  <a:cubicBezTo>
                    <a:pt x="10552" y="8475"/>
                    <a:pt x="10203" y="8778"/>
                    <a:pt x="10627" y="8475"/>
                  </a:cubicBezTo>
                  <a:cubicBezTo>
                    <a:pt x="10860" y="8285"/>
                    <a:pt x="10926" y="8138"/>
                    <a:pt x="11064" y="8060"/>
                  </a:cubicBezTo>
                  <a:lnTo>
                    <a:pt x="11064" y="8060"/>
                  </a:lnTo>
                  <a:cubicBezTo>
                    <a:pt x="11057" y="8062"/>
                    <a:pt x="11050" y="8064"/>
                    <a:pt x="11043" y="8064"/>
                  </a:cubicBezTo>
                  <a:cubicBezTo>
                    <a:pt x="11027" y="8064"/>
                    <a:pt x="11019" y="8054"/>
                    <a:pt x="11052" y="8020"/>
                  </a:cubicBezTo>
                  <a:cubicBezTo>
                    <a:pt x="11054" y="8023"/>
                    <a:pt x="11057" y="8024"/>
                    <a:pt x="11060" y="8024"/>
                  </a:cubicBezTo>
                  <a:cubicBezTo>
                    <a:pt x="11097" y="8024"/>
                    <a:pt x="11187" y="7883"/>
                    <a:pt x="11255" y="7883"/>
                  </a:cubicBezTo>
                  <a:cubicBezTo>
                    <a:pt x="11258" y="7883"/>
                    <a:pt x="11261" y="7883"/>
                    <a:pt x="11264" y="7883"/>
                  </a:cubicBezTo>
                  <a:cubicBezTo>
                    <a:pt x="11310" y="7823"/>
                    <a:pt x="11523" y="7687"/>
                    <a:pt x="11416" y="7687"/>
                  </a:cubicBezTo>
                  <a:cubicBezTo>
                    <a:pt x="11449" y="7687"/>
                    <a:pt x="11562" y="7623"/>
                    <a:pt x="11587" y="7623"/>
                  </a:cubicBezTo>
                  <a:cubicBezTo>
                    <a:pt x="11596" y="7623"/>
                    <a:pt x="11592" y="7632"/>
                    <a:pt x="11567" y="7657"/>
                  </a:cubicBezTo>
                  <a:cubicBezTo>
                    <a:pt x="11628" y="7610"/>
                    <a:pt x="11689" y="7580"/>
                    <a:pt x="11719" y="7535"/>
                  </a:cubicBezTo>
                  <a:lnTo>
                    <a:pt x="11719" y="7535"/>
                  </a:lnTo>
                  <a:lnTo>
                    <a:pt x="11644" y="7580"/>
                  </a:lnTo>
                  <a:cubicBezTo>
                    <a:pt x="11840" y="7414"/>
                    <a:pt x="11977" y="7384"/>
                    <a:pt x="12068" y="7232"/>
                  </a:cubicBezTo>
                  <a:lnTo>
                    <a:pt x="12068" y="7232"/>
                  </a:lnTo>
                  <a:lnTo>
                    <a:pt x="11977" y="7262"/>
                  </a:lnTo>
                  <a:cubicBezTo>
                    <a:pt x="12082" y="7184"/>
                    <a:pt x="12176" y="7105"/>
                    <a:pt x="12258" y="7105"/>
                  </a:cubicBezTo>
                  <a:cubicBezTo>
                    <a:pt x="12270" y="7105"/>
                    <a:pt x="12283" y="7107"/>
                    <a:pt x="12295" y="7111"/>
                  </a:cubicBezTo>
                  <a:lnTo>
                    <a:pt x="12174" y="7216"/>
                  </a:lnTo>
                  <a:cubicBezTo>
                    <a:pt x="12371" y="7065"/>
                    <a:pt x="12493" y="6959"/>
                    <a:pt x="12644" y="6808"/>
                  </a:cubicBezTo>
                  <a:lnTo>
                    <a:pt x="12644" y="6808"/>
                  </a:lnTo>
                  <a:lnTo>
                    <a:pt x="12584" y="6852"/>
                  </a:lnTo>
                  <a:cubicBezTo>
                    <a:pt x="12750" y="6640"/>
                    <a:pt x="13857" y="5746"/>
                    <a:pt x="13993" y="5534"/>
                  </a:cubicBezTo>
                  <a:lnTo>
                    <a:pt x="13993" y="5534"/>
                  </a:lnTo>
                  <a:lnTo>
                    <a:pt x="13872" y="5549"/>
                  </a:lnTo>
                  <a:lnTo>
                    <a:pt x="14018" y="5389"/>
                  </a:lnTo>
                  <a:lnTo>
                    <a:pt x="14018" y="5389"/>
                  </a:lnTo>
                  <a:cubicBezTo>
                    <a:pt x="14001" y="5421"/>
                    <a:pt x="14029" y="5559"/>
                    <a:pt x="14016" y="5589"/>
                  </a:cubicBezTo>
                  <a:lnTo>
                    <a:pt x="14016" y="5589"/>
                  </a:lnTo>
                  <a:cubicBezTo>
                    <a:pt x="14397" y="5274"/>
                    <a:pt x="16269" y="3865"/>
                    <a:pt x="16631" y="3654"/>
                  </a:cubicBezTo>
                  <a:cubicBezTo>
                    <a:pt x="16664" y="3638"/>
                    <a:pt x="16686" y="3631"/>
                    <a:pt x="16701" y="3631"/>
                  </a:cubicBezTo>
                  <a:cubicBezTo>
                    <a:pt x="16753" y="3631"/>
                    <a:pt x="16707" y="3715"/>
                    <a:pt x="16707" y="3715"/>
                  </a:cubicBezTo>
                  <a:cubicBezTo>
                    <a:pt x="16859" y="3578"/>
                    <a:pt x="16738" y="3624"/>
                    <a:pt x="16889" y="3517"/>
                  </a:cubicBezTo>
                  <a:cubicBezTo>
                    <a:pt x="16894" y="3516"/>
                    <a:pt x="16898" y="3515"/>
                    <a:pt x="16901" y="3515"/>
                  </a:cubicBezTo>
                  <a:cubicBezTo>
                    <a:pt x="16928" y="3515"/>
                    <a:pt x="16902" y="3565"/>
                    <a:pt x="16889" y="3578"/>
                  </a:cubicBezTo>
                  <a:cubicBezTo>
                    <a:pt x="16950" y="3533"/>
                    <a:pt x="17010" y="3503"/>
                    <a:pt x="17010" y="3487"/>
                  </a:cubicBezTo>
                  <a:lnTo>
                    <a:pt x="17010" y="3487"/>
                  </a:lnTo>
                  <a:cubicBezTo>
                    <a:pt x="16995" y="3492"/>
                    <a:pt x="16982" y="3494"/>
                    <a:pt x="16971" y="3494"/>
                  </a:cubicBezTo>
                  <a:cubicBezTo>
                    <a:pt x="16913" y="3494"/>
                    <a:pt x="16896" y="3442"/>
                    <a:pt x="16859" y="3442"/>
                  </a:cubicBezTo>
                  <a:lnTo>
                    <a:pt x="17041" y="3305"/>
                  </a:lnTo>
                  <a:lnTo>
                    <a:pt x="17055" y="3351"/>
                  </a:lnTo>
                  <a:cubicBezTo>
                    <a:pt x="17101" y="3321"/>
                    <a:pt x="17086" y="3184"/>
                    <a:pt x="17283" y="3062"/>
                  </a:cubicBezTo>
                  <a:cubicBezTo>
                    <a:pt x="17601" y="2866"/>
                    <a:pt x="17920" y="2608"/>
                    <a:pt x="18238" y="2395"/>
                  </a:cubicBezTo>
                  <a:lnTo>
                    <a:pt x="18238" y="2395"/>
                  </a:lnTo>
                  <a:cubicBezTo>
                    <a:pt x="18238" y="2426"/>
                    <a:pt x="18193" y="2486"/>
                    <a:pt x="18132" y="2547"/>
                  </a:cubicBezTo>
                  <a:cubicBezTo>
                    <a:pt x="18173" y="2519"/>
                    <a:pt x="18215" y="2466"/>
                    <a:pt x="18269" y="2457"/>
                  </a:cubicBezTo>
                  <a:lnTo>
                    <a:pt x="18269" y="2457"/>
                  </a:lnTo>
                  <a:cubicBezTo>
                    <a:pt x="18269" y="2457"/>
                    <a:pt x="18269" y="2457"/>
                    <a:pt x="18269" y="2457"/>
                  </a:cubicBezTo>
                  <a:cubicBezTo>
                    <a:pt x="18273" y="2457"/>
                    <a:pt x="18278" y="2457"/>
                    <a:pt x="18284" y="2456"/>
                  </a:cubicBezTo>
                  <a:cubicBezTo>
                    <a:pt x="18279" y="2456"/>
                    <a:pt x="18274" y="2457"/>
                    <a:pt x="18269" y="2457"/>
                  </a:cubicBezTo>
                  <a:lnTo>
                    <a:pt x="18269" y="2457"/>
                  </a:lnTo>
                  <a:cubicBezTo>
                    <a:pt x="18208" y="2457"/>
                    <a:pt x="18349" y="2361"/>
                    <a:pt x="18329" y="2361"/>
                  </a:cubicBezTo>
                  <a:lnTo>
                    <a:pt x="18329" y="2361"/>
                  </a:lnTo>
                  <a:cubicBezTo>
                    <a:pt x="18326" y="2361"/>
                    <a:pt x="18322" y="2362"/>
                    <a:pt x="18314" y="2365"/>
                  </a:cubicBezTo>
                  <a:cubicBezTo>
                    <a:pt x="18480" y="2108"/>
                    <a:pt x="18830" y="1987"/>
                    <a:pt x="18981" y="1789"/>
                  </a:cubicBezTo>
                  <a:cubicBezTo>
                    <a:pt x="18951" y="1698"/>
                    <a:pt x="18511" y="182"/>
                    <a:pt x="18450" y="91"/>
                  </a:cubicBezTo>
                  <a:cubicBezTo>
                    <a:pt x="18511" y="46"/>
                    <a:pt x="18571" y="16"/>
                    <a:pt x="18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6"/>
            <p:cNvSpPr/>
            <p:nvPr/>
          </p:nvSpPr>
          <p:spPr>
            <a:xfrm>
              <a:off x="6516250" y="3065700"/>
              <a:ext cx="7225" cy="4200"/>
            </a:xfrm>
            <a:custGeom>
              <a:rect b="b" l="l" r="r" t="t"/>
              <a:pathLst>
                <a:path extrusionOk="0" h="168" w="289">
                  <a:moveTo>
                    <a:pt x="288" y="1"/>
                  </a:moveTo>
                  <a:lnTo>
                    <a:pt x="288" y="1"/>
                  </a:lnTo>
                  <a:cubicBezTo>
                    <a:pt x="183" y="31"/>
                    <a:pt x="106" y="76"/>
                    <a:pt x="1" y="167"/>
                  </a:cubicBezTo>
                  <a:cubicBezTo>
                    <a:pt x="92" y="152"/>
                    <a:pt x="197" y="76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6"/>
            <p:cNvSpPr/>
            <p:nvPr/>
          </p:nvSpPr>
          <p:spPr>
            <a:xfrm>
              <a:off x="6523450" y="3065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6"/>
            <p:cNvSpPr/>
            <p:nvPr/>
          </p:nvSpPr>
          <p:spPr>
            <a:xfrm>
              <a:off x="6488575" y="2667000"/>
              <a:ext cx="472650" cy="399500"/>
            </a:xfrm>
            <a:custGeom>
              <a:rect b="b" l="l" r="r" t="t"/>
              <a:pathLst>
                <a:path extrusionOk="0" h="15980" w="18906">
                  <a:moveTo>
                    <a:pt x="16663" y="1243"/>
                  </a:moveTo>
                  <a:lnTo>
                    <a:pt x="16663" y="1243"/>
                  </a:lnTo>
                  <a:cubicBezTo>
                    <a:pt x="16663" y="1243"/>
                    <a:pt x="16662" y="1244"/>
                    <a:pt x="16662" y="1244"/>
                  </a:cubicBezTo>
                  <a:cubicBezTo>
                    <a:pt x="16662" y="1244"/>
                    <a:pt x="16663" y="1243"/>
                    <a:pt x="16663" y="1243"/>
                  </a:cubicBezTo>
                  <a:close/>
                  <a:moveTo>
                    <a:pt x="13940" y="5801"/>
                  </a:moveTo>
                  <a:cubicBezTo>
                    <a:pt x="13938" y="5803"/>
                    <a:pt x="13935" y="5805"/>
                    <a:pt x="13933" y="5806"/>
                  </a:cubicBezTo>
                  <a:cubicBezTo>
                    <a:pt x="13936" y="5806"/>
                    <a:pt x="13938" y="5804"/>
                    <a:pt x="13940" y="5801"/>
                  </a:cubicBezTo>
                  <a:close/>
                  <a:moveTo>
                    <a:pt x="10976" y="8323"/>
                  </a:moveTo>
                  <a:cubicBezTo>
                    <a:pt x="10974" y="8324"/>
                    <a:pt x="10972" y="8325"/>
                    <a:pt x="10970" y="8326"/>
                  </a:cubicBezTo>
                  <a:lnTo>
                    <a:pt x="10970" y="8326"/>
                  </a:lnTo>
                  <a:cubicBezTo>
                    <a:pt x="10972" y="8325"/>
                    <a:pt x="10974" y="8324"/>
                    <a:pt x="10976" y="8323"/>
                  </a:cubicBezTo>
                  <a:close/>
                  <a:moveTo>
                    <a:pt x="4074" y="13861"/>
                  </a:moveTo>
                  <a:cubicBezTo>
                    <a:pt x="4070" y="13865"/>
                    <a:pt x="4067" y="13868"/>
                    <a:pt x="4063" y="13871"/>
                  </a:cubicBezTo>
                  <a:cubicBezTo>
                    <a:pt x="4067" y="13868"/>
                    <a:pt x="4071" y="13865"/>
                    <a:pt x="4074" y="13861"/>
                  </a:cubicBezTo>
                  <a:close/>
                  <a:moveTo>
                    <a:pt x="18421" y="1"/>
                  </a:moveTo>
                  <a:cubicBezTo>
                    <a:pt x="18390" y="1"/>
                    <a:pt x="18269" y="76"/>
                    <a:pt x="18208" y="136"/>
                  </a:cubicBezTo>
                  <a:lnTo>
                    <a:pt x="18239" y="197"/>
                  </a:lnTo>
                  <a:cubicBezTo>
                    <a:pt x="18180" y="256"/>
                    <a:pt x="18160" y="264"/>
                    <a:pt x="18147" y="264"/>
                  </a:cubicBezTo>
                  <a:cubicBezTo>
                    <a:pt x="18141" y="264"/>
                    <a:pt x="18136" y="263"/>
                    <a:pt x="18130" y="263"/>
                  </a:cubicBezTo>
                  <a:cubicBezTo>
                    <a:pt x="18116" y="263"/>
                    <a:pt x="18095" y="270"/>
                    <a:pt x="18041" y="318"/>
                  </a:cubicBezTo>
                  <a:cubicBezTo>
                    <a:pt x="18011" y="274"/>
                    <a:pt x="18132" y="167"/>
                    <a:pt x="18239" y="76"/>
                  </a:cubicBezTo>
                  <a:lnTo>
                    <a:pt x="18239" y="76"/>
                  </a:lnTo>
                  <a:cubicBezTo>
                    <a:pt x="18132" y="152"/>
                    <a:pt x="18011" y="213"/>
                    <a:pt x="17996" y="274"/>
                  </a:cubicBezTo>
                  <a:cubicBezTo>
                    <a:pt x="17970" y="288"/>
                    <a:pt x="17956" y="293"/>
                    <a:pt x="17947" y="293"/>
                  </a:cubicBezTo>
                  <a:cubicBezTo>
                    <a:pt x="17930" y="293"/>
                    <a:pt x="17934" y="275"/>
                    <a:pt x="17916" y="275"/>
                  </a:cubicBezTo>
                  <a:cubicBezTo>
                    <a:pt x="17904" y="275"/>
                    <a:pt x="17884" y="282"/>
                    <a:pt x="17844" y="304"/>
                  </a:cubicBezTo>
                  <a:cubicBezTo>
                    <a:pt x="17768" y="379"/>
                    <a:pt x="17693" y="500"/>
                    <a:pt x="17572" y="546"/>
                  </a:cubicBezTo>
                  <a:cubicBezTo>
                    <a:pt x="17313" y="682"/>
                    <a:pt x="17253" y="880"/>
                    <a:pt x="17010" y="1016"/>
                  </a:cubicBezTo>
                  <a:lnTo>
                    <a:pt x="17026" y="985"/>
                  </a:lnTo>
                  <a:lnTo>
                    <a:pt x="17026" y="985"/>
                  </a:lnTo>
                  <a:cubicBezTo>
                    <a:pt x="16935" y="1016"/>
                    <a:pt x="16814" y="1166"/>
                    <a:pt x="16663" y="1243"/>
                  </a:cubicBezTo>
                  <a:lnTo>
                    <a:pt x="16663" y="1243"/>
                  </a:lnTo>
                  <a:cubicBezTo>
                    <a:pt x="16673" y="1238"/>
                    <a:pt x="16686" y="1235"/>
                    <a:pt x="16697" y="1235"/>
                  </a:cubicBezTo>
                  <a:cubicBezTo>
                    <a:pt x="16718" y="1235"/>
                    <a:pt x="16727" y="1248"/>
                    <a:pt x="16677" y="1289"/>
                  </a:cubicBezTo>
                  <a:cubicBezTo>
                    <a:pt x="16495" y="1395"/>
                    <a:pt x="16419" y="1501"/>
                    <a:pt x="16282" y="1561"/>
                  </a:cubicBezTo>
                  <a:lnTo>
                    <a:pt x="16191" y="1683"/>
                  </a:lnTo>
                  <a:cubicBezTo>
                    <a:pt x="15646" y="2093"/>
                    <a:pt x="13539" y="3835"/>
                    <a:pt x="12977" y="4260"/>
                  </a:cubicBezTo>
                  <a:lnTo>
                    <a:pt x="12993" y="4230"/>
                  </a:lnTo>
                  <a:lnTo>
                    <a:pt x="12993" y="4230"/>
                  </a:lnTo>
                  <a:cubicBezTo>
                    <a:pt x="12159" y="4897"/>
                    <a:pt x="10416" y="6216"/>
                    <a:pt x="9582" y="6928"/>
                  </a:cubicBezTo>
                  <a:cubicBezTo>
                    <a:pt x="9415" y="7005"/>
                    <a:pt x="9234" y="7156"/>
                    <a:pt x="9097" y="7247"/>
                  </a:cubicBezTo>
                  <a:cubicBezTo>
                    <a:pt x="9123" y="7234"/>
                    <a:pt x="9141" y="7228"/>
                    <a:pt x="9151" y="7228"/>
                  </a:cubicBezTo>
                  <a:cubicBezTo>
                    <a:pt x="9175" y="7228"/>
                    <a:pt x="9155" y="7260"/>
                    <a:pt x="9112" y="7292"/>
                  </a:cubicBezTo>
                  <a:cubicBezTo>
                    <a:pt x="8688" y="7625"/>
                    <a:pt x="9097" y="7338"/>
                    <a:pt x="8688" y="7702"/>
                  </a:cubicBezTo>
                  <a:cubicBezTo>
                    <a:pt x="8203" y="8126"/>
                    <a:pt x="6277" y="9566"/>
                    <a:pt x="5807" y="9885"/>
                  </a:cubicBezTo>
                  <a:cubicBezTo>
                    <a:pt x="5610" y="10127"/>
                    <a:pt x="5276" y="10309"/>
                    <a:pt x="5080" y="10522"/>
                  </a:cubicBezTo>
                  <a:lnTo>
                    <a:pt x="5094" y="10491"/>
                  </a:lnTo>
                  <a:lnTo>
                    <a:pt x="5094" y="10491"/>
                  </a:lnTo>
                  <a:cubicBezTo>
                    <a:pt x="4973" y="10613"/>
                    <a:pt x="4549" y="10916"/>
                    <a:pt x="4140" y="11249"/>
                  </a:cubicBezTo>
                  <a:cubicBezTo>
                    <a:pt x="3715" y="11597"/>
                    <a:pt x="3291" y="11931"/>
                    <a:pt x="3154" y="12068"/>
                  </a:cubicBezTo>
                  <a:lnTo>
                    <a:pt x="3200" y="12038"/>
                  </a:lnTo>
                  <a:lnTo>
                    <a:pt x="3200" y="12038"/>
                  </a:lnTo>
                  <a:cubicBezTo>
                    <a:pt x="2988" y="12280"/>
                    <a:pt x="2972" y="12189"/>
                    <a:pt x="2760" y="12341"/>
                  </a:cubicBezTo>
                  <a:cubicBezTo>
                    <a:pt x="2836" y="12371"/>
                    <a:pt x="2654" y="12583"/>
                    <a:pt x="2578" y="12659"/>
                  </a:cubicBezTo>
                  <a:lnTo>
                    <a:pt x="2563" y="12644"/>
                  </a:lnTo>
                  <a:cubicBezTo>
                    <a:pt x="2456" y="12750"/>
                    <a:pt x="2230" y="13038"/>
                    <a:pt x="2032" y="13220"/>
                  </a:cubicBezTo>
                  <a:lnTo>
                    <a:pt x="2017" y="13174"/>
                  </a:lnTo>
                  <a:cubicBezTo>
                    <a:pt x="1866" y="13356"/>
                    <a:pt x="1547" y="13598"/>
                    <a:pt x="1426" y="13705"/>
                  </a:cubicBezTo>
                  <a:cubicBezTo>
                    <a:pt x="1138" y="13917"/>
                    <a:pt x="668" y="14221"/>
                    <a:pt x="334" y="14569"/>
                  </a:cubicBezTo>
                  <a:lnTo>
                    <a:pt x="16" y="14690"/>
                  </a:lnTo>
                  <a:lnTo>
                    <a:pt x="1" y="14720"/>
                  </a:lnTo>
                  <a:cubicBezTo>
                    <a:pt x="1" y="14720"/>
                    <a:pt x="495" y="15949"/>
                    <a:pt x="1120" y="15949"/>
                  </a:cubicBezTo>
                  <a:cubicBezTo>
                    <a:pt x="1161" y="15949"/>
                    <a:pt x="1202" y="15944"/>
                    <a:pt x="1244" y="15933"/>
                  </a:cubicBezTo>
                  <a:lnTo>
                    <a:pt x="1274" y="15979"/>
                  </a:lnTo>
                  <a:lnTo>
                    <a:pt x="1365" y="15888"/>
                  </a:lnTo>
                  <a:cubicBezTo>
                    <a:pt x="1467" y="15824"/>
                    <a:pt x="1495" y="15760"/>
                    <a:pt x="1519" y="15760"/>
                  </a:cubicBezTo>
                  <a:cubicBezTo>
                    <a:pt x="1523" y="15760"/>
                    <a:pt x="1528" y="15762"/>
                    <a:pt x="1532" y="15767"/>
                  </a:cubicBezTo>
                  <a:lnTo>
                    <a:pt x="1365" y="15903"/>
                  </a:lnTo>
                  <a:cubicBezTo>
                    <a:pt x="1405" y="15873"/>
                    <a:pt x="1425" y="15861"/>
                    <a:pt x="1433" y="15861"/>
                  </a:cubicBezTo>
                  <a:cubicBezTo>
                    <a:pt x="1449" y="15861"/>
                    <a:pt x="1415" y="15908"/>
                    <a:pt x="1395" y="15949"/>
                  </a:cubicBezTo>
                  <a:cubicBezTo>
                    <a:pt x="1456" y="15919"/>
                    <a:pt x="1502" y="15872"/>
                    <a:pt x="1547" y="15858"/>
                  </a:cubicBezTo>
                  <a:cubicBezTo>
                    <a:pt x="1552" y="15848"/>
                    <a:pt x="1550" y="15844"/>
                    <a:pt x="1545" y="15844"/>
                  </a:cubicBezTo>
                  <a:cubicBezTo>
                    <a:pt x="1534" y="15844"/>
                    <a:pt x="1506" y="15858"/>
                    <a:pt x="1486" y="15858"/>
                  </a:cubicBezTo>
                  <a:cubicBezTo>
                    <a:pt x="1547" y="15797"/>
                    <a:pt x="1607" y="15706"/>
                    <a:pt x="1698" y="15646"/>
                  </a:cubicBezTo>
                  <a:cubicBezTo>
                    <a:pt x="1729" y="15620"/>
                    <a:pt x="1746" y="15612"/>
                    <a:pt x="1757" y="15612"/>
                  </a:cubicBezTo>
                  <a:cubicBezTo>
                    <a:pt x="1774" y="15612"/>
                    <a:pt x="1780" y="15628"/>
                    <a:pt x="1799" y="15628"/>
                  </a:cubicBezTo>
                  <a:cubicBezTo>
                    <a:pt x="1814" y="15628"/>
                    <a:pt x="1838" y="15618"/>
                    <a:pt x="1880" y="15585"/>
                  </a:cubicBezTo>
                  <a:cubicBezTo>
                    <a:pt x="2624" y="15009"/>
                    <a:pt x="3351" y="14447"/>
                    <a:pt x="4063" y="13841"/>
                  </a:cubicBezTo>
                  <a:cubicBezTo>
                    <a:pt x="4087" y="13841"/>
                    <a:pt x="4084" y="13850"/>
                    <a:pt x="4074" y="13861"/>
                  </a:cubicBezTo>
                  <a:lnTo>
                    <a:pt x="4074" y="13861"/>
                  </a:lnTo>
                  <a:cubicBezTo>
                    <a:pt x="4268" y="13670"/>
                    <a:pt x="4476" y="13520"/>
                    <a:pt x="4655" y="13341"/>
                  </a:cubicBezTo>
                  <a:cubicBezTo>
                    <a:pt x="4716" y="13311"/>
                    <a:pt x="4746" y="13311"/>
                    <a:pt x="4777" y="13311"/>
                  </a:cubicBezTo>
                  <a:cubicBezTo>
                    <a:pt x="4730" y="13311"/>
                    <a:pt x="5852" y="12355"/>
                    <a:pt x="5883" y="12355"/>
                  </a:cubicBezTo>
                  <a:lnTo>
                    <a:pt x="5852" y="12295"/>
                  </a:lnTo>
                  <a:cubicBezTo>
                    <a:pt x="5943" y="12222"/>
                    <a:pt x="5981" y="12210"/>
                    <a:pt x="6006" y="12210"/>
                  </a:cubicBezTo>
                  <a:cubicBezTo>
                    <a:pt x="6019" y="12210"/>
                    <a:pt x="6028" y="12213"/>
                    <a:pt x="6040" y="12213"/>
                  </a:cubicBezTo>
                  <a:cubicBezTo>
                    <a:pt x="6062" y="12213"/>
                    <a:pt x="6093" y="12201"/>
                    <a:pt x="6171" y="12129"/>
                  </a:cubicBezTo>
                  <a:cubicBezTo>
                    <a:pt x="6186" y="11992"/>
                    <a:pt x="6519" y="11870"/>
                    <a:pt x="6550" y="11779"/>
                  </a:cubicBezTo>
                  <a:cubicBezTo>
                    <a:pt x="6550" y="11779"/>
                    <a:pt x="6624" y="11727"/>
                    <a:pt x="6657" y="11727"/>
                  </a:cubicBezTo>
                  <a:cubicBezTo>
                    <a:pt x="6663" y="11727"/>
                    <a:pt x="6668" y="11729"/>
                    <a:pt x="6671" y="11734"/>
                  </a:cubicBezTo>
                  <a:cubicBezTo>
                    <a:pt x="6671" y="11658"/>
                    <a:pt x="6762" y="11643"/>
                    <a:pt x="6823" y="11583"/>
                  </a:cubicBezTo>
                  <a:cubicBezTo>
                    <a:pt x="6828" y="11573"/>
                    <a:pt x="6826" y="11569"/>
                    <a:pt x="6821" y="11569"/>
                  </a:cubicBezTo>
                  <a:cubicBezTo>
                    <a:pt x="6809" y="11569"/>
                    <a:pt x="6782" y="11583"/>
                    <a:pt x="6762" y="11583"/>
                  </a:cubicBezTo>
                  <a:lnTo>
                    <a:pt x="6899" y="11446"/>
                  </a:lnTo>
                  <a:cubicBezTo>
                    <a:pt x="6924" y="11436"/>
                    <a:pt x="6944" y="11431"/>
                    <a:pt x="6957" y="11431"/>
                  </a:cubicBezTo>
                  <a:cubicBezTo>
                    <a:pt x="6984" y="11431"/>
                    <a:pt x="6984" y="11451"/>
                    <a:pt x="6944" y="11492"/>
                  </a:cubicBezTo>
                  <a:cubicBezTo>
                    <a:pt x="7338" y="11203"/>
                    <a:pt x="9203" y="9824"/>
                    <a:pt x="9597" y="9491"/>
                  </a:cubicBezTo>
                  <a:cubicBezTo>
                    <a:pt x="9526" y="9491"/>
                    <a:pt x="9428" y="9598"/>
                    <a:pt x="9341" y="9598"/>
                  </a:cubicBezTo>
                  <a:cubicBezTo>
                    <a:pt x="9336" y="9598"/>
                    <a:pt x="9330" y="9597"/>
                    <a:pt x="9325" y="9596"/>
                  </a:cubicBezTo>
                  <a:cubicBezTo>
                    <a:pt x="9400" y="9475"/>
                    <a:pt x="9491" y="9475"/>
                    <a:pt x="9506" y="9414"/>
                  </a:cubicBezTo>
                  <a:cubicBezTo>
                    <a:pt x="9517" y="9419"/>
                    <a:pt x="9528" y="9421"/>
                    <a:pt x="9539" y="9421"/>
                  </a:cubicBezTo>
                  <a:cubicBezTo>
                    <a:pt x="9638" y="9421"/>
                    <a:pt x="9767" y="9262"/>
                    <a:pt x="9887" y="9262"/>
                  </a:cubicBezTo>
                  <a:cubicBezTo>
                    <a:pt x="9891" y="9262"/>
                    <a:pt x="9896" y="9262"/>
                    <a:pt x="9901" y="9263"/>
                  </a:cubicBezTo>
                  <a:lnTo>
                    <a:pt x="9901" y="9188"/>
                  </a:lnTo>
                  <a:lnTo>
                    <a:pt x="9976" y="9172"/>
                  </a:lnTo>
                  <a:cubicBezTo>
                    <a:pt x="10416" y="8763"/>
                    <a:pt x="10067" y="9066"/>
                    <a:pt x="10507" y="8747"/>
                  </a:cubicBezTo>
                  <a:cubicBezTo>
                    <a:pt x="10746" y="8554"/>
                    <a:pt x="10809" y="8403"/>
                    <a:pt x="10970" y="8326"/>
                  </a:cubicBezTo>
                  <a:lnTo>
                    <a:pt x="10970" y="8326"/>
                  </a:lnTo>
                  <a:cubicBezTo>
                    <a:pt x="10956" y="8332"/>
                    <a:pt x="10938" y="8337"/>
                    <a:pt x="10925" y="8337"/>
                  </a:cubicBezTo>
                  <a:cubicBezTo>
                    <a:pt x="10906" y="8337"/>
                    <a:pt x="10898" y="8326"/>
                    <a:pt x="10931" y="8292"/>
                  </a:cubicBezTo>
                  <a:cubicBezTo>
                    <a:pt x="10935" y="8295"/>
                    <a:pt x="10938" y="8296"/>
                    <a:pt x="10942" y="8296"/>
                  </a:cubicBezTo>
                  <a:cubicBezTo>
                    <a:pt x="10990" y="8296"/>
                    <a:pt x="11080" y="8140"/>
                    <a:pt x="11137" y="8140"/>
                  </a:cubicBezTo>
                  <a:cubicBezTo>
                    <a:pt x="11139" y="8140"/>
                    <a:pt x="11142" y="8140"/>
                    <a:pt x="11144" y="8141"/>
                  </a:cubicBezTo>
                  <a:cubicBezTo>
                    <a:pt x="11204" y="8096"/>
                    <a:pt x="11417" y="7944"/>
                    <a:pt x="11295" y="7944"/>
                  </a:cubicBezTo>
                  <a:cubicBezTo>
                    <a:pt x="11338" y="7944"/>
                    <a:pt x="11439" y="7886"/>
                    <a:pt x="11470" y="7886"/>
                  </a:cubicBezTo>
                  <a:cubicBezTo>
                    <a:pt x="11484" y="7886"/>
                    <a:pt x="11485" y="7897"/>
                    <a:pt x="11461" y="7929"/>
                  </a:cubicBezTo>
                  <a:cubicBezTo>
                    <a:pt x="11522" y="7884"/>
                    <a:pt x="11583" y="7838"/>
                    <a:pt x="11613" y="7793"/>
                  </a:cubicBezTo>
                  <a:lnTo>
                    <a:pt x="11613" y="7793"/>
                  </a:lnTo>
                  <a:lnTo>
                    <a:pt x="11522" y="7838"/>
                  </a:lnTo>
                  <a:cubicBezTo>
                    <a:pt x="11734" y="7672"/>
                    <a:pt x="11871" y="7625"/>
                    <a:pt x="11977" y="7474"/>
                  </a:cubicBezTo>
                  <a:lnTo>
                    <a:pt x="11977" y="7474"/>
                  </a:lnTo>
                  <a:lnTo>
                    <a:pt x="11871" y="7520"/>
                  </a:lnTo>
                  <a:cubicBezTo>
                    <a:pt x="11983" y="7422"/>
                    <a:pt x="12081" y="7351"/>
                    <a:pt x="12166" y="7351"/>
                  </a:cubicBezTo>
                  <a:cubicBezTo>
                    <a:pt x="12174" y="7351"/>
                    <a:pt x="12182" y="7351"/>
                    <a:pt x="12189" y="7353"/>
                  </a:cubicBezTo>
                  <a:lnTo>
                    <a:pt x="12068" y="7459"/>
                  </a:lnTo>
                  <a:cubicBezTo>
                    <a:pt x="12280" y="7308"/>
                    <a:pt x="12401" y="7201"/>
                    <a:pt x="12553" y="7049"/>
                  </a:cubicBezTo>
                  <a:lnTo>
                    <a:pt x="12553" y="7049"/>
                  </a:lnTo>
                  <a:lnTo>
                    <a:pt x="12492" y="7095"/>
                  </a:lnTo>
                  <a:cubicBezTo>
                    <a:pt x="12660" y="6867"/>
                    <a:pt x="13766" y="5958"/>
                    <a:pt x="13917" y="5731"/>
                  </a:cubicBezTo>
                  <a:lnTo>
                    <a:pt x="13917" y="5731"/>
                  </a:lnTo>
                  <a:lnTo>
                    <a:pt x="13796" y="5761"/>
                  </a:lnTo>
                  <a:lnTo>
                    <a:pt x="13942" y="5600"/>
                  </a:lnTo>
                  <a:lnTo>
                    <a:pt x="13942" y="5600"/>
                  </a:lnTo>
                  <a:cubicBezTo>
                    <a:pt x="13925" y="5633"/>
                    <a:pt x="13954" y="5772"/>
                    <a:pt x="13940" y="5801"/>
                  </a:cubicBezTo>
                  <a:lnTo>
                    <a:pt x="13940" y="5801"/>
                  </a:lnTo>
                  <a:cubicBezTo>
                    <a:pt x="14334" y="5501"/>
                    <a:pt x="16209" y="4001"/>
                    <a:pt x="16555" y="3760"/>
                  </a:cubicBezTo>
                  <a:cubicBezTo>
                    <a:pt x="16597" y="3737"/>
                    <a:pt x="16623" y="3729"/>
                    <a:pt x="16638" y="3729"/>
                  </a:cubicBezTo>
                  <a:cubicBezTo>
                    <a:pt x="16684" y="3729"/>
                    <a:pt x="16635" y="3805"/>
                    <a:pt x="16646" y="3805"/>
                  </a:cubicBezTo>
                  <a:cubicBezTo>
                    <a:pt x="16798" y="3669"/>
                    <a:pt x="16677" y="3714"/>
                    <a:pt x="16828" y="3609"/>
                  </a:cubicBezTo>
                  <a:cubicBezTo>
                    <a:pt x="16837" y="3603"/>
                    <a:pt x="16843" y="3600"/>
                    <a:pt x="16847" y="3600"/>
                  </a:cubicBezTo>
                  <a:cubicBezTo>
                    <a:pt x="16863" y="3600"/>
                    <a:pt x="16841" y="3645"/>
                    <a:pt x="16828" y="3669"/>
                  </a:cubicBezTo>
                  <a:cubicBezTo>
                    <a:pt x="16889" y="3609"/>
                    <a:pt x="16949" y="3578"/>
                    <a:pt x="16935" y="3563"/>
                  </a:cubicBezTo>
                  <a:lnTo>
                    <a:pt x="16935" y="3563"/>
                  </a:lnTo>
                  <a:cubicBezTo>
                    <a:pt x="16918" y="3573"/>
                    <a:pt x="16903" y="3577"/>
                    <a:pt x="16891" y="3577"/>
                  </a:cubicBezTo>
                  <a:cubicBezTo>
                    <a:pt x="16849" y="3577"/>
                    <a:pt x="16830" y="3529"/>
                    <a:pt x="16783" y="3518"/>
                  </a:cubicBezTo>
                  <a:lnTo>
                    <a:pt x="16965" y="3381"/>
                  </a:lnTo>
                  <a:lnTo>
                    <a:pt x="16995" y="3411"/>
                  </a:lnTo>
                  <a:cubicBezTo>
                    <a:pt x="17026" y="3381"/>
                    <a:pt x="17026" y="3245"/>
                    <a:pt x="17208" y="3124"/>
                  </a:cubicBezTo>
                  <a:cubicBezTo>
                    <a:pt x="17525" y="2911"/>
                    <a:pt x="17844" y="2638"/>
                    <a:pt x="18162" y="2410"/>
                  </a:cubicBezTo>
                  <a:lnTo>
                    <a:pt x="18162" y="2410"/>
                  </a:lnTo>
                  <a:cubicBezTo>
                    <a:pt x="18162" y="2426"/>
                    <a:pt x="18117" y="2487"/>
                    <a:pt x="18057" y="2547"/>
                  </a:cubicBezTo>
                  <a:cubicBezTo>
                    <a:pt x="18102" y="2517"/>
                    <a:pt x="18162" y="2471"/>
                    <a:pt x="18208" y="2457"/>
                  </a:cubicBezTo>
                  <a:lnTo>
                    <a:pt x="18208" y="2457"/>
                  </a:lnTo>
                  <a:cubicBezTo>
                    <a:pt x="18203" y="2457"/>
                    <a:pt x="18198" y="2458"/>
                    <a:pt x="18194" y="2458"/>
                  </a:cubicBezTo>
                  <a:cubicBezTo>
                    <a:pt x="18130" y="2458"/>
                    <a:pt x="18274" y="2361"/>
                    <a:pt x="18264" y="2361"/>
                  </a:cubicBezTo>
                  <a:lnTo>
                    <a:pt x="18264" y="2361"/>
                  </a:lnTo>
                  <a:cubicBezTo>
                    <a:pt x="18263" y="2361"/>
                    <a:pt x="18259" y="2363"/>
                    <a:pt x="18253" y="2366"/>
                  </a:cubicBezTo>
                  <a:cubicBezTo>
                    <a:pt x="18405" y="2107"/>
                    <a:pt x="18754" y="1956"/>
                    <a:pt x="18906" y="1743"/>
                  </a:cubicBezTo>
                  <a:cubicBezTo>
                    <a:pt x="18875" y="1668"/>
                    <a:pt x="18344" y="183"/>
                    <a:pt x="18283" y="106"/>
                  </a:cubicBezTo>
                  <a:cubicBezTo>
                    <a:pt x="18344" y="61"/>
                    <a:pt x="18405" y="15"/>
                    <a:pt x="18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6"/>
            <p:cNvSpPr/>
            <p:nvPr/>
          </p:nvSpPr>
          <p:spPr>
            <a:xfrm>
              <a:off x="6527625" y="3144550"/>
              <a:ext cx="7225" cy="3800"/>
            </a:xfrm>
            <a:custGeom>
              <a:rect b="b" l="l" r="r" t="t"/>
              <a:pathLst>
                <a:path extrusionOk="0" h="152" w="289">
                  <a:moveTo>
                    <a:pt x="288" y="0"/>
                  </a:moveTo>
                  <a:cubicBezTo>
                    <a:pt x="197" y="30"/>
                    <a:pt x="92" y="61"/>
                    <a:pt x="1" y="152"/>
                  </a:cubicBezTo>
                  <a:cubicBezTo>
                    <a:pt x="76" y="136"/>
                    <a:pt x="183" y="75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6"/>
            <p:cNvSpPr/>
            <p:nvPr/>
          </p:nvSpPr>
          <p:spPr>
            <a:xfrm>
              <a:off x="6534825" y="3144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6"/>
            <p:cNvSpPr/>
            <p:nvPr/>
          </p:nvSpPr>
          <p:spPr>
            <a:xfrm>
              <a:off x="6503725" y="2760175"/>
              <a:ext cx="492375" cy="384750"/>
            </a:xfrm>
            <a:custGeom>
              <a:rect b="b" l="l" r="r" t="t"/>
              <a:pathLst>
                <a:path extrusionOk="0" h="15390" w="19695">
                  <a:moveTo>
                    <a:pt x="14481" y="5611"/>
                  </a:moveTo>
                  <a:cubicBezTo>
                    <a:pt x="14481" y="5611"/>
                    <a:pt x="14480" y="5612"/>
                    <a:pt x="14479" y="5612"/>
                  </a:cubicBezTo>
                  <a:cubicBezTo>
                    <a:pt x="14480" y="5612"/>
                    <a:pt x="14481" y="5612"/>
                    <a:pt x="14481" y="5611"/>
                  </a:cubicBezTo>
                  <a:close/>
                  <a:moveTo>
                    <a:pt x="11417" y="8098"/>
                  </a:moveTo>
                  <a:lnTo>
                    <a:pt x="11417" y="8098"/>
                  </a:lnTo>
                  <a:cubicBezTo>
                    <a:pt x="11413" y="8100"/>
                    <a:pt x="11410" y="8102"/>
                    <a:pt x="11406" y="8104"/>
                  </a:cubicBezTo>
                  <a:lnTo>
                    <a:pt x="11406" y="8104"/>
                  </a:lnTo>
                  <a:cubicBezTo>
                    <a:pt x="11411" y="8103"/>
                    <a:pt x="11415" y="8101"/>
                    <a:pt x="11417" y="8098"/>
                  </a:cubicBezTo>
                  <a:close/>
                  <a:moveTo>
                    <a:pt x="19361" y="1"/>
                  </a:moveTo>
                  <a:cubicBezTo>
                    <a:pt x="19309" y="1"/>
                    <a:pt x="19204" y="69"/>
                    <a:pt x="19149" y="124"/>
                  </a:cubicBezTo>
                  <a:lnTo>
                    <a:pt x="19163" y="185"/>
                  </a:lnTo>
                  <a:cubicBezTo>
                    <a:pt x="19099" y="236"/>
                    <a:pt x="19078" y="244"/>
                    <a:pt x="19064" y="244"/>
                  </a:cubicBezTo>
                  <a:cubicBezTo>
                    <a:pt x="19058" y="244"/>
                    <a:pt x="19053" y="243"/>
                    <a:pt x="19046" y="243"/>
                  </a:cubicBezTo>
                  <a:cubicBezTo>
                    <a:pt x="19032" y="243"/>
                    <a:pt x="19010" y="249"/>
                    <a:pt x="18951" y="290"/>
                  </a:cubicBezTo>
                  <a:cubicBezTo>
                    <a:pt x="18921" y="260"/>
                    <a:pt x="19058" y="155"/>
                    <a:pt x="19179" y="64"/>
                  </a:cubicBezTo>
                  <a:lnTo>
                    <a:pt x="19179" y="64"/>
                  </a:lnTo>
                  <a:cubicBezTo>
                    <a:pt x="19058" y="139"/>
                    <a:pt x="18936" y="185"/>
                    <a:pt x="18921" y="260"/>
                  </a:cubicBezTo>
                  <a:cubicBezTo>
                    <a:pt x="18897" y="269"/>
                    <a:pt x="18882" y="272"/>
                    <a:pt x="18871" y="272"/>
                  </a:cubicBezTo>
                  <a:cubicBezTo>
                    <a:pt x="18842" y="272"/>
                    <a:pt x="18848" y="247"/>
                    <a:pt x="18825" y="247"/>
                  </a:cubicBezTo>
                  <a:cubicBezTo>
                    <a:pt x="18813" y="247"/>
                    <a:pt x="18793" y="254"/>
                    <a:pt x="18754" y="276"/>
                  </a:cubicBezTo>
                  <a:cubicBezTo>
                    <a:pt x="18678" y="336"/>
                    <a:pt x="18587" y="458"/>
                    <a:pt x="18466" y="503"/>
                  </a:cubicBezTo>
                  <a:cubicBezTo>
                    <a:pt x="18193" y="624"/>
                    <a:pt x="18118" y="822"/>
                    <a:pt x="17859" y="943"/>
                  </a:cubicBezTo>
                  <a:lnTo>
                    <a:pt x="17875" y="913"/>
                  </a:lnTo>
                  <a:lnTo>
                    <a:pt x="17875" y="913"/>
                  </a:lnTo>
                  <a:cubicBezTo>
                    <a:pt x="17784" y="943"/>
                    <a:pt x="17647" y="1079"/>
                    <a:pt x="17481" y="1155"/>
                  </a:cubicBezTo>
                  <a:cubicBezTo>
                    <a:pt x="17496" y="1150"/>
                    <a:pt x="17513" y="1146"/>
                    <a:pt x="17525" y="1146"/>
                  </a:cubicBezTo>
                  <a:cubicBezTo>
                    <a:pt x="17550" y="1146"/>
                    <a:pt x="17556" y="1160"/>
                    <a:pt x="17496" y="1200"/>
                  </a:cubicBezTo>
                  <a:cubicBezTo>
                    <a:pt x="17314" y="1291"/>
                    <a:pt x="17223" y="1398"/>
                    <a:pt x="17071" y="1458"/>
                  </a:cubicBezTo>
                  <a:lnTo>
                    <a:pt x="16980" y="1580"/>
                  </a:lnTo>
                  <a:cubicBezTo>
                    <a:pt x="16404" y="1974"/>
                    <a:pt x="14115" y="3595"/>
                    <a:pt x="13554" y="4036"/>
                  </a:cubicBezTo>
                  <a:lnTo>
                    <a:pt x="13584" y="4020"/>
                  </a:lnTo>
                  <a:lnTo>
                    <a:pt x="13584" y="4020"/>
                  </a:lnTo>
                  <a:cubicBezTo>
                    <a:pt x="12721" y="4672"/>
                    <a:pt x="10916" y="5976"/>
                    <a:pt x="10053" y="6673"/>
                  </a:cubicBezTo>
                  <a:cubicBezTo>
                    <a:pt x="9885" y="6749"/>
                    <a:pt x="9703" y="6900"/>
                    <a:pt x="9552" y="6991"/>
                  </a:cubicBezTo>
                  <a:cubicBezTo>
                    <a:pt x="9578" y="6978"/>
                    <a:pt x="9596" y="6973"/>
                    <a:pt x="9606" y="6973"/>
                  </a:cubicBezTo>
                  <a:cubicBezTo>
                    <a:pt x="9630" y="6973"/>
                    <a:pt x="9610" y="7005"/>
                    <a:pt x="9567" y="7037"/>
                  </a:cubicBezTo>
                  <a:cubicBezTo>
                    <a:pt x="9127" y="7355"/>
                    <a:pt x="9552" y="7082"/>
                    <a:pt x="9113" y="7431"/>
                  </a:cubicBezTo>
                  <a:cubicBezTo>
                    <a:pt x="8628" y="7840"/>
                    <a:pt x="6641" y="9251"/>
                    <a:pt x="6156" y="9554"/>
                  </a:cubicBezTo>
                  <a:cubicBezTo>
                    <a:pt x="5959" y="9781"/>
                    <a:pt x="5610" y="9962"/>
                    <a:pt x="5398" y="10175"/>
                  </a:cubicBezTo>
                  <a:lnTo>
                    <a:pt x="5414" y="10144"/>
                  </a:lnTo>
                  <a:lnTo>
                    <a:pt x="5414" y="10144"/>
                  </a:lnTo>
                  <a:cubicBezTo>
                    <a:pt x="5171" y="10372"/>
                    <a:pt x="3670" y="11373"/>
                    <a:pt x="3382" y="11600"/>
                  </a:cubicBezTo>
                  <a:lnTo>
                    <a:pt x="3427" y="11585"/>
                  </a:lnTo>
                  <a:lnTo>
                    <a:pt x="3427" y="11585"/>
                  </a:lnTo>
                  <a:cubicBezTo>
                    <a:pt x="3185" y="11797"/>
                    <a:pt x="3185" y="11721"/>
                    <a:pt x="2958" y="11842"/>
                  </a:cubicBezTo>
                  <a:cubicBezTo>
                    <a:pt x="3033" y="11888"/>
                    <a:pt x="2836" y="12085"/>
                    <a:pt x="2745" y="12145"/>
                  </a:cubicBezTo>
                  <a:lnTo>
                    <a:pt x="2745" y="12131"/>
                  </a:lnTo>
                  <a:cubicBezTo>
                    <a:pt x="2624" y="12236"/>
                    <a:pt x="2366" y="12495"/>
                    <a:pt x="2154" y="12661"/>
                  </a:cubicBezTo>
                  <a:lnTo>
                    <a:pt x="2139" y="12616"/>
                  </a:lnTo>
                  <a:cubicBezTo>
                    <a:pt x="1987" y="12782"/>
                    <a:pt x="1638" y="13010"/>
                    <a:pt x="1517" y="13101"/>
                  </a:cubicBezTo>
                  <a:cubicBezTo>
                    <a:pt x="1214" y="13298"/>
                    <a:pt x="714" y="13556"/>
                    <a:pt x="350" y="13889"/>
                  </a:cubicBezTo>
                  <a:lnTo>
                    <a:pt x="31" y="13965"/>
                  </a:lnTo>
                  <a:lnTo>
                    <a:pt x="1" y="14011"/>
                  </a:lnTo>
                  <a:cubicBezTo>
                    <a:pt x="1" y="14011"/>
                    <a:pt x="379" y="15366"/>
                    <a:pt x="1027" y="15366"/>
                  </a:cubicBezTo>
                  <a:cubicBezTo>
                    <a:pt x="1053" y="15366"/>
                    <a:pt x="1081" y="15364"/>
                    <a:pt x="1108" y="15359"/>
                  </a:cubicBezTo>
                  <a:lnTo>
                    <a:pt x="1123" y="15390"/>
                  </a:lnTo>
                  <a:lnTo>
                    <a:pt x="1214" y="15314"/>
                  </a:lnTo>
                  <a:cubicBezTo>
                    <a:pt x="1325" y="15265"/>
                    <a:pt x="1366" y="15196"/>
                    <a:pt x="1385" y="15196"/>
                  </a:cubicBezTo>
                  <a:cubicBezTo>
                    <a:pt x="1390" y="15196"/>
                    <a:pt x="1393" y="15199"/>
                    <a:pt x="1396" y="15208"/>
                  </a:cubicBezTo>
                  <a:lnTo>
                    <a:pt x="1229" y="15329"/>
                  </a:lnTo>
                  <a:cubicBezTo>
                    <a:pt x="1272" y="15301"/>
                    <a:pt x="1293" y="15290"/>
                    <a:pt x="1302" y="15290"/>
                  </a:cubicBezTo>
                  <a:cubicBezTo>
                    <a:pt x="1322" y="15290"/>
                    <a:pt x="1276" y="15343"/>
                    <a:pt x="1244" y="15375"/>
                  </a:cubicBezTo>
                  <a:cubicBezTo>
                    <a:pt x="1305" y="15345"/>
                    <a:pt x="1365" y="15314"/>
                    <a:pt x="1411" y="15299"/>
                  </a:cubicBezTo>
                  <a:cubicBezTo>
                    <a:pt x="1416" y="15289"/>
                    <a:pt x="1415" y="15285"/>
                    <a:pt x="1409" y="15285"/>
                  </a:cubicBezTo>
                  <a:cubicBezTo>
                    <a:pt x="1398" y="15285"/>
                    <a:pt x="1371" y="15299"/>
                    <a:pt x="1351" y="15299"/>
                  </a:cubicBezTo>
                  <a:cubicBezTo>
                    <a:pt x="1411" y="15238"/>
                    <a:pt x="1487" y="15147"/>
                    <a:pt x="1578" y="15102"/>
                  </a:cubicBezTo>
                  <a:cubicBezTo>
                    <a:pt x="1616" y="15076"/>
                    <a:pt x="1637" y="15069"/>
                    <a:pt x="1650" y="15069"/>
                  </a:cubicBezTo>
                  <a:cubicBezTo>
                    <a:pt x="1668" y="15069"/>
                    <a:pt x="1671" y="15084"/>
                    <a:pt x="1690" y="15084"/>
                  </a:cubicBezTo>
                  <a:cubicBezTo>
                    <a:pt x="1704" y="15084"/>
                    <a:pt x="1728" y="15075"/>
                    <a:pt x="1775" y="15042"/>
                  </a:cubicBezTo>
                  <a:cubicBezTo>
                    <a:pt x="2578" y="14510"/>
                    <a:pt x="3366" y="14011"/>
                    <a:pt x="4155" y="13435"/>
                  </a:cubicBezTo>
                  <a:cubicBezTo>
                    <a:pt x="4185" y="13435"/>
                    <a:pt x="4155" y="13449"/>
                    <a:pt x="4140" y="13480"/>
                  </a:cubicBezTo>
                  <a:cubicBezTo>
                    <a:pt x="4367" y="13283"/>
                    <a:pt x="4595" y="13146"/>
                    <a:pt x="4791" y="12964"/>
                  </a:cubicBezTo>
                  <a:cubicBezTo>
                    <a:pt x="4868" y="12950"/>
                    <a:pt x="4898" y="12950"/>
                    <a:pt x="4929" y="12950"/>
                  </a:cubicBezTo>
                  <a:cubicBezTo>
                    <a:pt x="4898" y="12950"/>
                    <a:pt x="5186" y="12737"/>
                    <a:pt x="5505" y="12509"/>
                  </a:cubicBezTo>
                  <a:cubicBezTo>
                    <a:pt x="5656" y="12404"/>
                    <a:pt x="5808" y="12283"/>
                    <a:pt x="5929" y="12206"/>
                  </a:cubicBezTo>
                  <a:cubicBezTo>
                    <a:pt x="6035" y="12115"/>
                    <a:pt x="6126" y="12055"/>
                    <a:pt x="6126" y="12055"/>
                  </a:cubicBezTo>
                  <a:lnTo>
                    <a:pt x="6095" y="11979"/>
                  </a:lnTo>
                  <a:cubicBezTo>
                    <a:pt x="6184" y="11918"/>
                    <a:pt x="6224" y="11906"/>
                    <a:pt x="6249" y="11906"/>
                  </a:cubicBezTo>
                  <a:cubicBezTo>
                    <a:pt x="6266" y="11906"/>
                    <a:pt x="6275" y="11912"/>
                    <a:pt x="6289" y="11912"/>
                  </a:cubicBezTo>
                  <a:cubicBezTo>
                    <a:pt x="6309" y="11912"/>
                    <a:pt x="6338" y="11898"/>
                    <a:pt x="6414" y="11828"/>
                  </a:cubicBezTo>
                  <a:cubicBezTo>
                    <a:pt x="6445" y="11691"/>
                    <a:pt x="6778" y="11585"/>
                    <a:pt x="6823" y="11478"/>
                  </a:cubicBezTo>
                  <a:cubicBezTo>
                    <a:pt x="6823" y="11480"/>
                    <a:pt x="6824" y="11481"/>
                    <a:pt x="6826" y="11481"/>
                  </a:cubicBezTo>
                  <a:cubicBezTo>
                    <a:pt x="6839" y="11481"/>
                    <a:pt x="6901" y="11441"/>
                    <a:pt x="6930" y="11441"/>
                  </a:cubicBezTo>
                  <a:cubicBezTo>
                    <a:pt x="6937" y="11441"/>
                    <a:pt x="6942" y="11443"/>
                    <a:pt x="6944" y="11448"/>
                  </a:cubicBezTo>
                  <a:cubicBezTo>
                    <a:pt x="6944" y="11373"/>
                    <a:pt x="7051" y="11357"/>
                    <a:pt x="7112" y="11297"/>
                  </a:cubicBezTo>
                  <a:cubicBezTo>
                    <a:pt x="7116" y="11286"/>
                    <a:pt x="7115" y="11283"/>
                    <a:pt x="7109" y="11283"/>
                  </a:cubicBezTo>
                  <a:cubicBezTo>
                    <a:pt x="7098" y="11283"/>
                    <a:pt x="7071" y="11297"/>
                    <a:pt x="7051" y="11297"/>
                  </a:cubicBezTo>
                  <a:lnTo>
                    <a:pt x="7187" y="11161"/>
                  </a:lnTo>
                  <a:cubicBezTo>
                    <a:pt x="7212" y="11150"/>
                    <a:pt x="7233" y="11145"/>
                    <a:pt x="7247" y="11145"/>
                  </a:cubicBezTo>
                  <a:cubicBezTo>
                    <a:pt x="7273" y="11145"/>
                    <a:pt x="7273" y="11165"/>
                    <a:pt x="7233" y="11206"/>
                  </a:cubicBezTo>
                  <a:cubicBezTo>
                    <a:pt x="7642" y="10933"/>
                    <a:pt x="9582" y="9568"/>
                    <a:pt x="9992" y="9235"/>
                  </a:cubicBezTo>
                  <a:cubicBezTo>
                    <a:pt x="9920" y="9235"/>
                    <a:pt x="9808" y="9343"/>
                    <a:pt x="9719" y="9343"/>
                  </a:cubicBezTo>
                  <a:cubicBezTo>
                    <a:pt x="9714" y="9343"/>
                    <a:pt x="9708" y="9342"/>
                    <a:pt x="9703" y="9341"/>
                  </a:cubicBezTo>
                  <a:cubicBezTo>
                    <a:pt x="9794" y="9235"/>
                    <a:pt x="9885" y="9235"/>
                    <a:pt x="9901" y="9160"/>
                  </a:cubicBezTo>
                  <a:cubicBezTo>
                    <a:pt x="9911" y="9164"/>
                    <a:pt x="9922" y="9166"/>
                    <a:pt x="9933" y="9166"/>
                  </a:cubicBezTo>
                  <a:cubicBezTo>
                    <a:pt x="10031" y="9166"/>
                    <a:pt x="10165" y="9020"/>
                    <a:pt x="10282" y="9020"/>
                  </a:cubicBezTo>
                  <a:cubicBezTo>
                    <a:pt x="10291" y="9020"/>
                    <a:pt x="10301" y="9020"/>
                    <a:pt x="10310" y="9023"/>
                  </a:cubicBezTo>
                  <a:lnTo>
                    <a:pt x="10310" y="8947"/>
                  </a:lnTo>
                  <a:lnTo>
                    <a:pt x="10386" y="8932"/>
                  </a:lnTo>
                  <a:cubicBezTo>
                    <a:pt x="10855" y="8523"/>
                    <a:pt x="10492" y="8826"/>
                    <a:pt x="10932" y="8523"/>
                  </a:cubicBezTo>
                  <a:cubicBezTo>
                    <a:pt x="11183" y="8330"/>
                    <a:pt x="11262" y="8181"/>
                    <a:pt x="11406" y="8104"/>
                  </a:cubicBezTo>
                  <a:lnTo>
                    <a:pt x="11406" y="8104"/>
                  </a:lnTo>
                  <a:cubicBezTo>
                    <a:pt x="11400" y="8106"/>
                    <a:pt x="11392" y="8107"/>
                    <a:pt x="11385" y="8107"/>
                  </a:cubicBezTo>
                  <a:cubicBezTo>
                    <a:pt x="11362" y="8107"/>
                    <a:pt x="11342" y="8097"/>
                    <a:pt x="11371" y="8068"/>
                  </a:cubicBezTo>
                  <a:lnTo>
                    <a:pt x="11371" y="8068"/>
                  </a:lnTo>
                  <a:cubicBezTo>
                    <a:pt x="11374" y="8070"/>
                    <a:pt x="11378" y="8071"/>
                    <a:pt x="11382" y="8071"/>
                  </a:cubicBezTo>
                  <a:cubicBezTo>
                    <a:pt x="11430" y="8071"/>
                    <a:pt x="11520" y="7916"/>
                    <a:pt x="11590" y="7916"/>
                  </a:cubicBezTo>
                  <a:cubicBezTo>
                    <a:pt x="11593" y="7916"/>
                    <a:pt x="11596" y="7916"/>
                    <a:pt x="11599" y="7916"/>
                  </a:cubicBezTo>
                  <a:cubicBezTo>
                    <a:pt x="11660" y="7870"/>
                    <a:pt x="11872" y="7719"/>
                    <a:pt x="11751" y="7719"/>
                  </a:cubicBezTo>
                  <a:cubicBezTo>
                    <a:pt x="11793" y="7719"/>
                    <a:pt x="11900" y="7660"/>
                    <a:pt x="11932" y="7660"/>
                  </a:cubicBezTo>
                  <a:cubicBezTo>
                    <a:pt x="11945" y="7660"/>
                    <a:pt x="11944" y="7672"/>
                    <a:pt x="11917" y="7704"/>
                  </a:cubicBezTo>
                  <a:cubicBezTo>
                    <a:pt x="11977" y="7658"/>
                    <a:pt x="12038" y="7613"/>
                    <a:pt x="12084" y="7567"/>
                  </a:cubicBezTo>
                  <a:lnTo>
                    <a:pt x="12084" y="7567"/>
                  </a:lnTo>
                  <a:lnTo>
                    <a:pt x="11993" y="7613"/>
                  </a:lnTo>
                  <a:cubicBezTo>
                    <a:pt x="12190" y="7462"/>
                    <a:pt x="12341" y="7416"/>
                    <a:pt x="12448" y="7264"/>
                  </a:cubicBezTo>
                  <a:lnTo>
                    <a:pt x="12448" y="7264"/>
                  </a:lnTo>
                  <a:lnTo>
                    <a:pt x="12357" y="7294"/>
                  </a:lnTo>
                  <a:cubicBezTo>
                    <a:pt x="12462" y="7216"/>
                    <a:pt x="12555" y="7137"/>
                    <a:pt x="12637" y="7137"/>
                  </a:cubicBezTo>
                  <a:cubicBezTo>
                    <a:pt x="12650" y="7137"/>
                    <a:pt x="12662" y="7139"/>
                    <a:pt x="12675" y="7143"/>
                  </a:cubicBezTo>
                  <a:lnTo>
                    <a:pt x="12553" y="7249"/>
                  </a:lnTo>
                  <a:cubicBezTo>
                    <a:pt x="12766" y="7098"/>
                    <a:pt x="12887" y="6991"/>
                    <a:pt x="13039" y="6839"/>
                  </a:cubicBezTo>
                  <a:lnTo>
                    <a:pt x="13039" y="6839"/>
                  </a:lnTo>
                  <a:lnTo>
                    <a:pt x="12978" y="6886"/>
                  </a:lnTo>
                  <a:cubicBezTo>
                    <a:pt x="13160" y="6673"/>
                    <a:pt x="14297" y="5764"/>
                    <a:pt x="14464" y="5552"/>
                  </a:cubicBezTo>
                  <a:lnTo>
                    <a:pt x="14464" y="5552"/>
                  </a:lnTo>
                  <a:lnTo>
                    <a:pt x="14328" y="5582"/>
                  </a:lnTo>
                  <a:lnTo>
                    <a:pt x="14479" y="5415"/>
                  </a:lnTo>
                  <a:lnTo>
                    <a:pt x="14479" y="5415"/>
                  </a:lnTo>
                  <a:cubicBezTo>
                    <a:pt x="14465" y="5432"/>
                    <a:pt x="14491" y="5594"/>
                    <a:pt x="14481" y="5611"/>
                  </a:cubicBezTo>
                  <a:lnTo>
                    <a:pt x="14481" y="5611"/>
                  </a:lnTo>
                  <a:cubicBezTo>
                    <a:pt x="14665" y="5472"/>
                    <a:pt x="15239" y="5019"/>
                    <a:pt x="15844" y="4612"/>
                  </a:cubicBezTo>
                  <a:cubicBezTo>
                    <a:pt x="16434" y="4202"/>
                    <a:pt x="17026" y="3793"/>
                    <a:pt x="17208" y="3672"/>
                  </a:cubicBezTo>
                  <a:cubicBezTo>
                    <a:pt x="17241" y="3660"/>
                    <a:pt x="17264" y="3655"/>
                    <a:pt x="17280" y="3655"/>
                  </a:cubicBezTo>
                  <a:cubicBezTo>
                    <a:pt x="17342" y="3655"/>
                    <a:pt x="17283" y="3732"/>
                    <a:pt x="17283" y="3732"/>
                  </a:cubicBezTo>
                  <a:cubicBezTo>
                    <a:pt x="17451" y="3595"/>
                    <a:pt x="17329" y="3641"/>
                    <a:pt x="17481" y="3535"/>
                  </a:cubicBezTo>
                  <a:cubicBezTo>
                    <a:pt x="17486" y="3533"/>
                    <a:pt x="17490" y="3532"/>
                    <a:pt x="17493" y="3532"/>
                  </a:cubicBezTo>
                  <a:cubicBezTo>
                    <a:pt x="17520" y="3532"/>
                    <a:pt x="17494" y="3582"/>
                    <a:pt x="17481" y="3595"/>
                  </a:cubicBezTo>
                  <a:cubicBezTo>
                    <a:pt x="17542" y="3550"/>
                    <a:pt x="17617" y="3520"/>
                    <a:pt x="17602" y="3504"/>
                  </a:cubicBezTo>
                  <a:lnTo>
                    <a:pt x="17602" y="3504"/>
                  </a:lnTo>
                  <a:cubicBezTo>
                    <a:pt x="17584" y="3514"/>
                    <a:pt x="17569" y="3517"/>
                    <a:pt x="17557" y="3517"/>
                  </a:cubicBezTo>
                  <a:cubicBezTo>
                    <a:pt x="17509" y="3517"/>
                    <a:pt x="17499" y="3459"/>
                    <a:pt x="17451" y="3459"/>
                  </a:cubicBezTo>
                  <a:lnTo>
                    <a:pt x="17647" y="3322"/>
                  </a:lnTo>
                  <a:lnTo>
                    <a:pt x="17663" y="3368"/>
                  </a:lnTo>
                  <a:cubicBezTo>
                    <a:pt x="17708" y="3338"/>
                    <a:pt x="17708" y="3201"/>
                    <a:pt x="17905" y="3080"/>
                  </a:cubicBezTo>
                  <a:cubicBezTo>
                    <a:pt x="18239" y="2883"/>
                    <a:pt x="18573" y="2625"/>
                    <a:pt x="18906" y="2413"/>
                  </a:cubicBezTo>
                  <a:lnTo>
                    <a:pt x="18906" y="2413"/>
                  </a:lnTo>
                  <a:cubicBezTo>
                    <a:pt x="18906" y="2443"/>
                    <a:pt x="18845" y="2504"/>
                    <a:pt x="18785" y="2564"/>
                  </a:cubicBezTo>
                  <a:cubicBezTo>
                    <a:pt x="18830" y="2534"/>
                    <a:pt x="18890" y="2489"/>
                    <a:pt x="18951" y="2473"/>
                  </a:cubicBezTo>
                  <a:lnTo>
                    <a:pt x="18951" y="2473"/>
                  </a:lnTo>
                  <a:cubicBezTo>
                    <a:pt x="18945" y="2474"/>
                    <a:pt x="18940" y="2475"/>
                    <a:pt x="18936" y="2475"/>
                  </a:cubicBezTo>
                  <a:cubicBezTo>
                    <a:pt x="18875" y="2475"/>
                    <a:pt x="19018" y="2378"/>
                    <a:pt x="19008" y="2378"/>
                  </a:cubicBezTo>
                  <a:lnTo>
                    <a:pt x="19008" y="2378"/>
                  </a:lnTo>
                  <a:cubicBezTo>
                    <a:pt x="19006" y="2378"/>
                    <a:pt x="19003" y="2379"/>
                    <a:pt x="18997" y="2382"/>
                  </a:cubicBezTo>
                  <a:cubicBezTo>
                    <a:pt x="19163" y="2140"/>
                    <a:pt x="19527" y="2004"/>
                    <a:pt x="19694" y="1806"/>
                  </a:cubicBezTo>
                  <a:cubicBezTo>
                    <a:pt x="19664" y="1715"/>
                    <a:pt x="19270" y="185"/>
                    <a:pt x="19209" y="94"/>
                  </a:cubicBezTo>
                  <a:cubicBezTo>
                    <a:pt x="19284" y="48"/>
                    <a:pt x="19345" y="3"/>
                    <a:pt x="19375" y="3"/>
                  </a:cubicBezTo>
                  <a:cubicBezTo>
                    <a:pt x="19371" y="2"/>
                    <a:pt x="19367" y="1"/>
                    <a:pt x="19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6"/>
            <p:cNvSpPr/>
            <p:nvPr/>
          </p:nvSpPr>
          <p:spPr>
            <a:xfrm>
              <a:off x="6551125" y="3219575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1"/>
                  </a:moveTo>
                  <a:lnTo>
                    <a:pt x="288" y="1"/>
                  </a:lnTo>
                  <a:cubicBezTo>
                    <a:pt x="197" y="31"/>
                    <a:pt x="106" y="61"/>
                    <a:pt x="1" y="137"/>
                  </a:cubicBezTo>
                  <a:cubicBezTo>
                    <a:pt x="91" y="137"/>
                    <a:pt x="197" y="6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6"/>
            <p:cNvSpPr/>
            <p:nvPr/>
          </p:nvSpPr>
          <p:spPr>
            <a:xfrm>
              <a:off x="6558300" y="3219575"/>
              <a:ext cx="425" cy="25"/>
            </a:xfrm>
            <a:custGeom>
              <a:rect b="b" l="l" r="r" t="t"/>
              <a:pathLst>
                <a:path extrusionOk="0" h="1" w="17">
                  <a:moveTo>
                    <a:pt x="1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6"/>
            <p:cNvSpPr/>
            <p:nvPr/>
          </p:nvSpPr>
          <p:spPr>
            <a:xfrm>
              <a:off x="6526875" y="2846250"/>
              <a:ext cx="473000" cy="373725"/>
            </a:xfrm>
            <a:custGeom>
              <a:rect b="b" l="l" r="r" t="t"/>
              <a:pathLst>
                <a:path extrusionOk="0" h="14949" w="18920">
                  <a:moveTo>
                    <a:pt x="16699" y="1194"/>
                  </a:moveTo>
                  <a:cubicBezTo>
                    <a:pt x="16696" y="1195"/>
                    <a:pt x="16694" y="1197"/>
                    <a:pt x="16691" y="1199"/>
                  </a:cubicBezTo>
                  <a:cubicBezTo>
                    <a:pt x="16694" y="1197"/>
                    <a:pt x="16696" y="1195"/>
                    <a:pt x="16699" y="1194"/>
                  </a:cubicBezTo>
                  <a:close/>
                  <a:moveTo>
                    <a:pt x="14040" y="5638"/>
                  </a:moveTo>
                  <a:cubicBezTo>
                    <a:pt x="14040" y="5639"/>
                    <a:pt x="14039" y="5640"/>
                    <a:pt x="14038" y="5640"/>
                  </a:cubicBezTo>
                  <a:cubicBezTo>
                    <a:pt x="14039" y="5640"/>
                    <a:pt x="14040" y="5640"/>
                    <a:pt x="14040" y="5638"/>
                  </a:cubicBezTo>
                  <a:close/>
                  <a:moveTo>
                    <a:pt x="18419" y="1"/>
                  </a:moveTo>
                  <a:lnTo>
                    <a:pt x="18419" y="1"/>
                  </a:lnTo>
                  <a:cubicBezTo>
                    <a:pt x="18389" y="1"/>
                    <a:pt x="18267" y="77"/>
                    <a:pt x="18207" y="138"/>
                  </a:cubicBezTo>
                  <a:lnTo>
                    <a:pt x="18237" y="183"/>
                  </a:lnTo>
                  <a:cubicBezTo>
                    <a:pt x="18188" y="238"/>
                    <a:pt x="18171" y="249"/>
                    <a:pt x="18160" y="249"/>
                  </a:cubicBezTo>
                  <a:cubicBezTo>
                    <a:pt x="18153" y="249"/>
                    <a:pt x="18147" y="245"/>
                    <a:pt x="18138" y="245"/>
                  </a:cubicBezTo>
                  <a:cubicBezTo>
                    <a:pt x="18125" y="245"/>
                    <a:pt x="18103" y="252"/>
                    <a:pt x="18055" y="289"/>
                  </a:cubicBezTo>
                  <a:cubicBezTo>
                    <a:pt x="18010" y="259"/>
                    <a:pt x="18132" y="152"/>
                    <a:pt x="18237" y="61"/>
                  </a:cubicBezTo>
                  <a:lnTo>
                    <a:pt x="18237" y="61"/>
                  </a:lnTo>
                  <a:cubicBezTo>
                    <a:pt x="18132" y="138"/>
                    <a:pt x="18010" y="198"/>
                    <a:pt x="18010" y="259"/>
                  </a:cubicBezTo>
                  <a:cubicBezTo>
                    <a:pt x="17984" y="274"/>
                    <a:pt x="17969" y="279"/>
                    <a:pt x="17960" y="279"/>
                  </a:cubicBezTo>
                  <a:cubicBezTo>
                    <a:pt x="17941" y="279"/>
                    <a:pt x="17942" y="260"/>
                    <a:pt x="17923" y="260"/>
                  </a:cubicBezTo>
                  <a:cubicBezTo>
                    <a:pt x="17912" y="260"/>
                    <a:pt x="17894" y="267"/>
                    <a:pt x="17859" y="289"/>
                  </a:cubicBezTo>
                  <a:cubicBezTo>
                    <a:pt x="17782" y="365"/>
                    <a:pt x="17707" y="471"/>
                    <a:pt x="17586" y="532"/>
                  </a:cubicBezTo>
                  <a:lnTo>
                    <a:pt x="17586" y="516"/>
                  </a:lnTo>
                  <a:cubicBezTo>
                    <a:pt x="17328" y="653"/>
                    <a:pt x="17283" y="850"/>
                    <a:pt x="17040" y="971"/>
                  </a:cubicBezTo>
                  <a:lnTo>
                    <a:pt x="17055" y="941"/>
                  </a:lnTo>
                  <a:lnTo>
                    <a:pt x="17055" y="941"/>
                  </a:lnTo>
                  <a:cubicBezTo>
                    <a:pt x="16965" y="970"/>
                    <a:pt x="16847" y="1103"/>
                    <a:pt x="16699" y="1194"/>
                  </a:cubicBezTo>
                  <a:lnTo>
                    <a:pt x="16699" y="1194"/>
                  </a:lnTo>
                  <a:cubicBezTo>
                    <a:pt x="16715" y="1185"/>
                    <a:pt x="16731" y="1180"/>
                    <a:pt x="16742" y="1180"/>
                  </a:cubicBezTo>
                  <a:cubicBezTo>
                    <a:pt x="16763" y="1180"/>
                    <a:pt x="16768" y="1198"/>
                    <a:pt x="16721" y="1244"/>
                  </a:cubicBezTo>
                  <a:cubicBezTo>
                    <a:pt x="16539" y="1335"/>
                    <a:pt x="16464" y="1441"/>
                    <a:pt x="16327" y="1502"/>
                  </a:cubicBezTo>
                  <a:lnTo>
                    <a:pt x="16252" y="1623"/>
                  </a:lnTo>
                  <a:cubicBezTo>
                    <a:pt x="15706" y="2018"/>
                    <a:pt x="13659" y="3715"/>
                    <a:pt x="13099" y="4094"/>
                  </a:cubicBezTo>
                  <a:lnTo>
                    <a:pt x="13113" y="4064"/>
                  </a:lnTo>
                  <a:lnTo>
                    <a:pt x="13113" y="4064"/>
                  </a:lnTo>
                  <a:cubicBezTo>
                    <a:pt x="12294" y="4700"/>
                    <a:pt x="10566" y="5929"/>
                    <a:pt x="9748" y="6610"/>
                  </a:cubicBezTo>
                  <a:cubicBezTo>
                    <a:pt x="9581" y="6671"/>
                    <a:pt x="9399" y="6808"/>
                    <a:pt x="9262" y="6899"/>
                  </a:cubicBezTo>
                  <a:cubicBezTo>
                    <a:pt x="9280" y="6892"/>
                    <a:pt x="9294" y="6889"/>
                    <a:pt x="9304" y="6889"/>
                  </a:cubicBezTo>
                  <a:cubicBezTo>
                    <a:pt x="9336" y="6889"/>
                    <a:pt x="9325" y="6921"/>
                    <a:pt x="9278" y="6944"/>
                  </a:cubicBezTo>
                  <a:cubicBezTo>
                    <a:pt x="8838" y="7247"/>
                    <a:pt x="9262" y="7005"/>
                    <a:pt x="8838" y="7324"/>
                  </a:cubicBezTo>
                  <a:cubicBezTo>
                    <a:pt x="8369" y="7702"/>
                    <a:pt x="6412" y="9021"/>
                    <a:pt x="5958" y="9309"/>
                  </a:cubicBezTo>
                  <a:cubicBezTo>
                    <a:pt x="5745" y="9521"/>
                    <a:pt x="5428" y="9703"/>
                    <a:pt x="5215" y="9901"/>
                  </a:cubicBezTo>
                  <a:lnTo>
                    <a:pt x="5230" y="9870"/>
                  </a:lnTo>
                  <a:lnTo>
                    <a:pt x="5230" y="9870"/>
                  </a:lnTo>
                  <a:cubicBezTo>
                    <a:pt x="4987" y="10067"/>
                    <a:pt x="3532" y="11023"/>
                    <a:pt x="3259" y="11249"/>
                  </a:cubicBezTo>
                  <a:lnTo>
                    <a:pt x="3305" y="11235"/>
                  </a:lnTo>
                  <a:lnTo>
                    <a:pt x="3305" y="11235"/>
                  </a:lnTo>
                  <a:cubicBezTo>
                    <a:pt x="3077" y="11447"/>
                    <a:pt x="3063" y="11371"/>
                    <a:pt x="2850" y="11492"/>
                  </a:cubicBezTo>
                  <a:cubicBezTo>
                    <a:pt x="2926" y="11538"/>
                    <a:pt x="2729" y="11720"/>
                    <a:pt x="2653" y="11781"/>
                  </a:cubicBezTo>
                  <a:lnTo>
                    <a:pt x="2638" y="11765"/>
                  </a:lnTo>
                  <a:cubicBezTo>
                    <a:pt x="2517" y="11871"/>
                    <a:pt x="2274" y="12129"/>
                    <a:pt x="2077" y="12280"/>
                  </a:cubicBezTo>
                  <a:lnTo>
                    <a:pt x="2062" y="12250"/>
                  </a:lnTo>
                  <a:cubicBezTo>
                    <a:pt x="1910" y="12401"/>
                    <a:pt x="1577" y="12614"/>
                    <a:pt x="1456" y="12705"/>
                  </a:cubicBezTo>
                  <a:cubicBezTo>
                    <a:pt x="1167" y="12902"/>
                    <a:pt x="682" y="13159"/>
                    <a:pt x="334" y="13478"/>
                  </a:cubicBezTo>
                  <a:lnTo>
                    <a:pt x="15" y="13554"/>
                  </a:lnTo>
                  <a:lnTo>
                    <a:pt x="0" y="13584"/>
                  </a:lnTo>
                  <a:cubicBezTo>
                    <a:pt x="0" y="13584"/>
                    <a:pt x="409" y="14924"/>
                    <a:pt x="1050" y="14924"/>
                  </a:cubicBezTo>
                  <a:cubicBezTo>
                    <a:pt x="1074" y="14924"/>
                    <a:pt x="1098" y="14922"/>
                    <a:pt x="1122" y="14918"/>
                  </a:cubicBezTo>
                  <a:lnTo>
                    <a:pt x="1137" y="14948"/>
                  </a:lnTo>
                  <a:lnTo>
                    <a:pt x="1228" y="14873"/>
                  </a:lnTo>
                  <a:cubicBezTo>
                    <a:pt x="1343" y="14822"/>
                    <a:pt x="1383" y="14760"/>
                    <a:pt x="1401" y="14760"/>
                  </a:cubicBezTo>
                  <a:cubicBezTo>
                    <a:pt x="1405" y="14760"/>
                    <a:pt x="1407" y="14762"/>
                    <a:pt x="1410" y="14766"/>
                  </a:cubicBezTo>
                  <a:lnTo>
                    <a:pt x="1243" y="14888"/>
                  </a:lnTo>
                  <a:cubicBezTo>
                    <a:pt x="1281" y="14865"/>
                    <a:pt x="1301" y="14856"/>
                    <a:pt x="1310" y="14856"/>
                  </a:cubicBezTo>
                  <a:cubicBezTo>
                    <a:pt x="1330" y="14856"/>
                    <a:pt x="1295" y="14902"/>
                    <a:pt x="1274" y="14934"/>
                  </a:cubicBezTo>
                  <a:cubicBezTo>
                    <a:pt x="1319" y="14903"/>
                    <a:pt x="1365" y="14873"/>
                    <a:pt x="1410" y="14857"/>
                  </a:cubicBezTo>
                  <a:cubicBezTo>
                    <a:pt x="1415" y="14847"/>
                    <a:pt x="1415" y="14844"/>
                    <a:pt x="1412" y="14844"/>
                  </a:cubicBezTo>
                  <a:lnTo>
                    <a:pt x="1412" y="14844"/>
                  </a:lnTo>
                  <a:cubicBezTo>
                    <a:pt x="1405" y="14844"/>
                    <a:pt x="1385" y="14857"/>
                    <a:pt x="1365" y="14857"/>
                  </a:cubicBezTo>
                  <a:cubicBezTo>
                    <a:pt x="1425" y="14797"/>
                    <a:pt x="1486" y="14706"/>
                    <a:pt x="1577" y="14675"/>
                  </a:cubicBezTo>
                  <a:cubicBezTo>
                    <a:pt x="1611" y="14650"/>
                    <a:pt x="1630" y="14642"/>
                    <a:pt x="1642" y="14642"/>
                  </a:cubicBezTo>
                  <a:cubicBezTo>
                    <a:pt x="1660" y="14642"/>
                    <a:pt x="1664" y="14658"/>
                    <a:pt x="1685" y="14658"/>
                  </a:cubicBezTo>
                  <a:cubicBezTo>
                    <a:pt x="1701" y="14658"/>
                    <a:pt x="1726" y="14648"/>
                    <a:pt x="1773" y="14615"/>
                  </a:cubicBezTo>
                  <a:cubicBezTo>
                    <a:pt x="2531" y="14115"/>
                    <a:pt x="3289" y="13630"/>
                    <a:pt x="4047" y="13084"/>
                  </a:cubicBezTo>
                  <a:cubicBezTo>
                    <a:pt x="4063" y="13084"/>
                    <a:pt x="4047" y="13099"/>
                    <a:pt x="4033" y="13115"/>
                  </a:cubicBezTo>
                  <a:cubicBezTo>
                    <a:pt x="4245" y="12947"/>
                    <a:pt x="4457" y="12811"/>
                    <a:pt x="4654" y="12644"/>
                  </a:cubicBezTo>
                  <a:cubicBezTo>
                    <a:pt x="4684" y="12629"/>
                    <a:pt x="4706" y="12625"/>
                    <a:pt x="4725" y="12625"/>
                  </a:cubicBezTo>
                  <a:cubicBezTo>
                    <a:pt x="4744" y="12625"/>
                    <a:pt x="4760" y="12629"/>
                    <a:pt x="4775" y="12629"/>
                  </a:cubicBezTo>
                  <a:cubicBezTo>
                    <a:pt x="4745" y="12629"/>
                    <a:pt x="5033" y="12417"/>
                    <a:pt x="5321" y="12205"/>
                  </a:cubicBezTo>
                  <a:cubicBezTo>
                    <a:pt x="5472" y="12098"/>
                    <a:pt x="5609" y="11993"/>
                    <a:pt x="5731" y="11902"/>
                  </a:cubicBezTo>
                  <a:cubicBezTo>
                    <a:pt x="5836" y="11825"/>
                    <a:pt x="5927" y="11765"/>
                    <a:pt x="5927" y="11765"/>
                  </a:cubicBezTo>
                  <a:lnTo>
                    <a:pt x="5897" y="11704"/>
                  </a:lnTo>
                  <a:cubicBezTo>
                    <a:pt x="5984" y="11641"/>
                    <a:pt x="6022" y="11628"/>
                    <a:pt x="6047" y="11628"/>
                  </a:cubicBezTo>
                  <a:cubicBezTo>
                    <a:pt x="6064" y="11628"/>
                    <a:pt x="6075" y="11634"/>
                    <a:pt x="6091" y="11634"/>
                  </a:cubicBezTo>
                  <a:cubicBezTo>
                    <a:pt x="6113" y="11634"/>
                    <a:pt x="6145" y="11623"/>
                    <a:pt x="6216" y="11568"/>
                  </a:cubicBezTo>
                  <a:cubicBezTo>
                    <a:pt x="6230" y="11417"/>
                    <a:pt x="6564" y="11326"/>
                    <a:pt x="6610" y="11235"/>
                  </a:cubicBezTo>
                  <a:cubicBezTo>
                    <a:pt x="6610" y="11235"/>
                    <a:pt x="6672" y="11190"/>
                    <a:pt x="6708" y="11190"/>
                  </a:cubicBezTo>
                  <a:cubicBezTo>
                    <a:pt x="6719" y="11190"/>
                    <a:pt x="6728" y="11194"/>
                    <a:pt x="6731" y="11204"/>
                  </a:cubicBezTo>
                  <a:cubicBezTo>
                    <a:pt x="6731" y="11128"/>
                    <a:pt x="6822" y="11114"/>
                    <a:pt x="6883" y="11053"/>
                  </a:cubicBezTo>
                  <a:cubicBezTo>
                    <a:pt x="6888" y="11043"/>
                    <a:pt x="6886" y="11039"/>
                    <a:pt x="6880" y="11039"/>
                  </a:cubicBezTo>
                  <a:cubicBezTo>
                    <a:pt x="6869" y="11039"/>
                    <a:pt x="6843" y="11053"/>
                    <a:pt x="6822" y="11053"/>
                  </a:cubicBezTo>
                  <a:lnTo>
                    <a:pt x="6958" y="10932"/>
                  </a:lnTo>
                  <a:cubicBezTo>
                    <a:pt x="6984" y="10921"/>
                    <a:pt x="7004" y="10916"/>
                    <a:pt x="7018" y="10916"/>
                  </a:cubicBezTo>
                  <a:cubicBezTo>
                    <a:pt x="7045" y="10916"/>
                    <a:pt x="7044" y="10936"/>
                    <a:pt x="7004" y="10976"/>
                  </a:cubicBezTo>
                  <a:cubicBezTo>
                    <a:pt x="7398" y="10719"/>
                    <a:pt x="9293" y="9446"/>
                    <a:pt x="9687" y="9127"/>
                  </a:cubicBezTo>
                  <a:lnTo>
                    <a:pt x="9687" y="9127"/>
                  </a:lnTo>
                  <a:cubicBezTo>
                    <a:pt x="9617" y="9142"/>
                    <a:pt x="9519" y="9235"/>
                    <a:pt x="9432" y="9235"/>
                  </a:cubicBezTo>
                  <a:cubicBezTo>
                    <a:pt x="9426" y="9235"/>
                    <a:pt x="9420" y="9235"/>
                    <a:pt x="9414" y="9234"/>
                  </a:cubicBezTo>
                  <a:cubicBezTo>
                    <a:pt x="9505" y="9127"/>
                    <a:pt x="9581" y="9127"/>
                    <a:pt x="9612" y="9052"/>
                  </a:cubicBezTo>
                  <a:cubicBezTo>
                    <a:pt x="9623" y="9059"/>
                    <a:pt x="9636" y="9063"/>
                    <a:pt x="9650" y="9063"/>
                  </a:cubicBezTo>
                  <a:cubicBezTo>
                    <a:pt x="9737" y="9063"/>
                    <a:pt x="9865" y="8927"/>
                    <a:pt x="9978" y="8927"/>
                  </a:cubicBezTo>
                  <a:cubicBezTo>
                    <a:pt x="9987" y="8927"/>
                    <a:pt x="9997" y="8928"/>
                    <a:pt x="10006" y="8930"/>
                  </a:cubicBezTo>
                  <a:lnTo>
                    <a:pt x="10006" y="8870"/>
                  </a:lnTo>
                  <a:lnTo>
                    <a:pt x="10081" y="8854"/>
                  </a:lnTo>
                  <a:cubicBezTo>
                    <a:pt x="10536" y="8460"/>
                    <a:pt x="10172" y="8749"/>
                    <a:pt x="10612" y="8460"/>
                  </a:cubicBezTo>
                  <a:cubicBezTo>
                    <a:pt x="10855" y="8278"/>
                    <a:pt x="10930" y="8126"/>
                    <a:pt x="11082" y="8051"/>
                  </a:cubicBezTo>
                  <a:lnTo>
                    <a:pt x="11082" y="8051"/>
                  </a:lnTo>
                  <a:cubicBezTo>
                    <a:pt x="11071" y="8056"/>
                    <a:pt x="11054" y="8060"/>
                    <a:pt x="11040" y="8060"/>
                  </a:cubicBezTo>
                  <a:cubicBezTo>
                    <a:pt x="11015" y="8060"/>
                    <a:pt x="10998" y="8049"/>
                    <a:pt x="11037" y="8021"/>
                  </a:cubicBezTo>
                  <a:lnTo>
                    <a:pt x="11037" y="8021"/>
                  </a:lnTo>
                  <a:cubicBezTo>
                    <a:pt x="11040" y="8023"/>
                    <a:pt x="11044" y="8024"/>
                    <a:pt x="11047" y="8024"/>
                  </a:cubicBezTo>
                  <a:cubicBezTo>
                    <a:pt x="11093" y="8024"/>
                    <a:pt x="11178" y="7881"/>
                    <a:pt x="11235" y="7881"/>
                  </a:cubicBezTo>
                  <a:cubicBezTo>
                    <a:pt x="11240" y="7881"/>
                    <a:pt x="11245" y="7882"/>
                    <a:pt x="11249" y="7884"/>
                  </a:cubicBezTo>
                  <a:cubicBezTo>
                    <a:pt x="11310" y="7823"/>
                    <a:pt x="11506" y="7687"/>
                    <a:pt x="11401" y="7687"/>
                  </a:cubicBezTo>
                  <a:cubicBezTo>
                    <a:pt x="11443" y="7687"/>
                    <a:pt x="11544" y="7628"/>
                    <a:pt x="11571" y="7628"/>
                  </a:cubicBezTo>
                  <a:cubicBezTo>
                    <a:pt x="11582" y="7628"/>
                    <a:pt x="11580" y="7640"/>
                    <a:pt x="11552" y="7672"/>
                  </a:cubicBezTo>
                  <a:cubicBezTo>
                    <a:pt x="11627" y="7627"/>
                    <a:pt x="11688" y="7596"/>
                    <a:pt x="11718" y="7550"/>
                  </a:cubicBezTo>
                  <a:lnTo>
                    <a:pt x="11718" y="7550"/>
                  </a:lnTo>
                  <a:lnTo>
                    <a:pt x="11627" y="7581"/>
                  </a:lnTo>
                  <a:cubicBezTo>
                    <a:pt x="11825" y="7429"/>
                    <a:pt x="11977" y="7384"/>
                    <a:pt x="12068" y="7247"/>
                  </a:cubicBezTo>
                  <a:lnTo>
                    <a:pt x="12068" y="7247"/>
                  </a:lnTo>
                  <a:lnTo>
                    <a:pt x="11977" y="7277"/>
                  </a:lnTo>
                  <a:cubicBezTo>
                    <a:pt x="12082" y="7199"/>
                    <a:pt x="12175" y="7120"/>
                    <a:pt x="12257" y="7120"/>
                  </a:cubicBezTo>
                  <a:cubicBezTo>
                    <a:pt x="12270" y="7120"/>
                    <a:pt x="12282" y="7122"/>
                    <a:pt x="12294" y="7126"/>
                  </a:cubicBezTo>
                  <a:lnTo>
                    <a:pt x="12173" y="7233"/>
                  </a:lnTo>
                  <a:cubicBezTo>
                    <a:pt x="12385" y="7081"/>
                    <a:pt x="12507" y="6990"/>
                    <a:pt x="12644" y="6838"/>
                  </a:cubicBezTo>
                  <a:lnTo>
                    <a:pt x="12644" y="6838"/>
                  </a:lnTo>
                  <a:lnTo>
                    <a:pt x="12583" y="6883"/>
                  </a:lnTo>
                  <a:cubicBezTo>
                    <a:pt x="12765" y="6671"/>
                    <a:pt x="13871" y="5792"/>
                    <a:pt x="14023" y="5580"/>
                  </a:cubicBezTo>
                  <a:lnTo>
                    <a:pt x="14023" y="5580"/>
                  </a:lnTo>
                  <a:lnTo>
                    <a:pt x="13901" y="5610"/>
                  </a:lnTo>
                  <a:lnTo>
                    <a:pt x="14038" y="5445"/>
                  </a:lnTo>
                  <a:lnTo>
                    <a:pt x="14038" y="5445"/>
                  </a:lnTo>
                  <a:cubicBezTo>
                    <a:pt x="14025" y="5464"/>
                    <a:pt x="14050" y="5621"/>
                    <a:pt x="14040" y="5638"/>
                  </a:cubicBezTo>
                  <a:lnTo>
                    <a:pt x="14040" y="5638"/>
                  </a:lnTo>
                  <a:cubicBezTo>
                    <a:pt x="14209" y="5501"/>
                    <a:pt x="14783" y="5093"/>
                    <a:pt x="15342" y="4655"/>
                  </a:cubicBezTo>
                  <a:cubicBezTo>
                    <a:pt x="15888" y="4231"/>
                    <a:pt x="16448" y="3791"/>
                    <a:pt x="16616" y="3685"/>
                  </a:cubicBezTo>
                  <a:cubicBezTo>
                    <a:pt x="16654" y="3662"/>
                    <a:pt x="16677" y="3654"/>
                    <a:pt x="16692" y="3654"/>
                  </a:cubicBezTo>
                  <a:cubicBezTo>
                    <a:pt x="16735" y="3654"/>
                    <a:pt x="16695" y="3730"/>
                    <a:pt x="16707" y="3730"/>
                  </a:cubicBezTo>
                  <a:cubicBezTo>
                    <a:pt x="16858" y="3594"/>
                    <a:pt x="16737" y="3639"/>
                    <a:pt x="16873" y="3534"/>
                  </a:cubicBezTo>
                  <a:cubicBezTo>
                    <a:pt x="16878" y="3532"/>
                    <a:pt x="16882" y="3531"/>
                    <a:pt x="16886" y="3531"/>
                  </a:cubicBezTo>
                  <a:cubicBezTo>
                    <a:pt x="16912" y="3531"/>
                    <a:pt x="16887" y="3580"/>
                    <a:pt x="16873" y="3594"/>
                  </a:cubicBezTo>
                  <a:cubicBezTo>
                    <a:pt x="16933" y="3548"/>
                    <a:pt x="17010" y="3518"/>
                    <a:pt x="16994" y="3487"/>
                  </a:cubicBezTo>
                  <a:lnTo>
                    <a:pt x="16994" y="3487"/>
                  </a:lnTo>
                  <a:cubicBezTo>
                    <a:pt x="16973" y="3498"/>
                    <a:pt x="16957" y="3502"/>
                    <a:pt x="16944" y="3502"/>
                  </a:cubicBezTo>
                  <a:cubicBezTo>
                    <a:pt x="16900" y="3502"/>
                    <a:pt x="16889" y="3454"/>
                    <a:pt x="16842" y="3443"/>
                  </a:cubicBezTo>
                  <a:lnTo>
                    <a:pt x="17024" y="3321"/>
                  </a:lnTo>
                  <a:lnTo>
                    <a:pt x="17040" y="3352"/>
                  </a:lnTo>
                  <a:cubicBezTo>
                    <a:pt x="17085" y="3321"/>
                    <a:pt x="17070" y="3184"/>
                    <a:pt x="17267" y="3063"/>
                  </a:cubicBezTo>
                  <a:cubicBezTo>
                    <a:pt x="17570" y="2851"/>
                    <a:pt x="17889" y="2594"/>
                    <a:pt x="18192" y="2366"/>
                  </a:cubicBezTo>
                  <a:lnTo>
                    <a:pt x="18192" y="2366"/>
                  </a:lnTo>
                  <a:cubicBezTo>
                    <a:pt x="18192" y="2396"/>
                    <a:pt x="18146" y="2457"/>
                    <a:pt x="18086" y="2517"/>
                  </a:cubicBezTo>
                  <a:cubicBezTo>
                    <a:pt x="18132" y="2487"/>
                    <a:pt x="18192" y="2426"/>
                    <a:pt x="18237" y="2412"/>
                  </a:cubicBezTo>
                  <a:lnTo>
                    <a:pt x="18237" y="2412"/>
                  </a:lnTo>
                  <a:cubicBezTo>
                    <a:pt x="18227" y="2414"/>
                    <a:pt x="18220" y="2416"/>
                    <a:pt x="18216" y="2416"/>
                  </a:cubicBezTo>
                  <a:cubicBezTo>
                    <a:pt x="18173" y="2416"/>
                    <a:pt x="18305" y="2317"/>
                    <a:pt x="18282" y="2317"/>
                  </a:cubicBezTo>
                  <a:cubicBezTo>
                    <a:pt x="18279" y="2317"/>
                    <a:pt x="18274" y="2318"/>
                    <a:pt x="18267" y="2321"/>
                  </a:cubicBezTo>
                  <a:cubicBezTo>
                    <a:pt x="18435" y="2078"/>
                    <a:pt x="18768" y="1927"/>
                    <a:pt x="18920" y="1729"/>
                  </a:cubicBezTo>
                  <a:cubicBezTo>
                    <a:pt x="18874" y="1638"/>
                    <a:pt x="18344" y="183"/>
                    <a:pt x="18283" y="92"/>
                  </a:cubicBezTo>
                  <a:cubicBezTo>
                    <a:pt x="18344" y="47"/>
                    <a:pt x="18405" y="16"/>
                    <a:pt x="18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6"/>
            <p:cNvSpPr/>
            <p:nvPr/>
          </p:nvSpPr>
          <p:spPr>
            <a:xfrm>
              <a:off x="6619700" y="3294225"/>
              <a:ext cx="7250" cy="4225"/>
            </a:xfrm>
            <a:custGeom>
              <a:rect b="b" l="l" r="r" t="t"/>
              <a:pathLst>
                <a:path extrusionOk="0" h="169" w="290">
                  <a:moveTo>
                    <a:pt x="290" y="1"/>
                  </a:moveTo>
                  <a:cubicBezTo>
                    <a:pt x="199" y="16"/>
                    <a:pt x="108" y="77"/>
                    <a:pt x="1" y="168"/>
                  </a:cubicBezTo>
                  <a:cubicBezTo>
                    <a:pt x="92" y="152"/>
                    <a:pt x="199" y="77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6"/>
            <p:cNvSpPr/>
            <p:nvPr/>
          </p:nvSpPr>
          <p:spPr>
            <a:xfrm>
              <a:off x="6626925" y="3294225"/>
              <a:ext cx="400" cy="25"/>
            </a:xfrm>
            <a:custGeom>
              <a:rect b="b" l="l" r="r" t="t"/>
              <a:pathLst>
                <a:path extrusionOk="0" h="1" w="16">
                  <a:moveTo>
                    <a:pt x="15" y="1"/>
                  </a:moveTo>
                  <a:lnTo>
                    <a:pt x="1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6"/>
            <p:cNvSpPr/>
            <p:nvPr/>
          </p:nvSpPr>
          <p:spPr>
            <a:xfrm>
              <a:off x="6592825" y="2887150"/>
              <a:ext cx="504850" cy="407875"/>
            </a:xfrm>
            <a:custGeom>
              <a:rect b="b" l="l" r="r" t="t"/>
              <a:pathLst>
                <a:path extrusionOk="0" h="16315" w="20194">
                  <a:moveTo>
                    <a:pt x="14788" y="5803"/>
                  </a:moveTo>
                  <a:cubicBezTo>
                    <a:pt x="14785" y="5805"/>
                    <a:pt x="14783" y="5807"/>
                    <a:pt x="14781" y="5809"/>
                  </a:cubicBezTo>
                  <a:cubicBezTo>
                    <a:pt x="14784" y="5809"/>
                    <a:pt x="14786" y="5807"/>
                    <a:pt x="14788" y="5803"/>
                  </a:cubicBezTo>
                  <a:close/>
                  <a:moveTo>
                    <a:pt x="11597" y="8386"/>
                  </a:moveTo>
                  <a:lnTo>
                    <a:pt x="11597" y="8386"/>
                  </a:lnTo>
                  <a:cubicBezTo>
                    <a:pt x="11589" y="8389"/>
                    <a:pt x="11582" y="8393"/>
                    <a:pt x="11575" y="8397"/>
                  </a:cubicBezTo>
                  <a:lnTo>
                    <a:pt x="11575" y="8397"/>
                  </a:lnTo>
                  <a:cubicBezTo>
                    <a:pt x="11584" y="8394"/>
                    <a:pt x="11593" y="8390"/>
                    <a:pt x="11597" y="8386"/>
                  </a:cubicBezTo>
                  <a:close/>
                  <a:moveTo>
                    <a:pt x="19850" y="0"/>
                  </a:moveTo>
                  <a:cubicBezTo>
                    <a:pt x="19807" y="0"/>
                    <a:pt x="19687" y="69"/>
                    <a:pt x="19632" y="139"/>
                  </a:cubicBezTo>
                  <a:lnTo>
                    <a:pt x="19647" y="184"/>
                  </a:lnTo>
                  <a:cubicBezTo>
                    <a:pt x="19583" y="242"/>
                    <a:pt x="19562" y="251"/>
                    <a:pt x="19548" y="251"/>
                  </a:cubicBezTo>
                  <a:cubicBezTo>
                    <a:pt x="19542" y="251"/>
                    <a:pt x="19538" y="250"/>
                    <a:pt x="19532" y="250"/>
                  </a:cubicBezTo>
                  <a:cubicBezTo>
                    <a:pt x="19517" y="250"/>
                    <a:pt x="19496" y="257"/>
                    <a:pt x="19435" y="305"/>
                  </a:cubicBezTo>
                  <a:cubicBezTo>
                    <a:pt x="19405" y="260"/>
                    <a:pt x="19541" y="154"/>
                    <a:pt x="19662" y="63"/>
                  </a:cubicBezTo>
                  <a:lnTo>
                    <a:pt x="19662" y="63"/>
                  </a:lnTo>
                  <a:cubicBezTo>
                    <a:pt x="19541" y="139"/>
                    <a:pt x="19419" y="184"/>
                    <a:pt x="19389" y="260"/>
                  </a:cubicBezTo>
                  <a:cubicBezTo>
                    <a:pt x="19364" y="275"/>
                    <a:pt x="19349" y="280"/>
                    <a:pt x="19341" y="280"/>
                  </a:cubicBezTo>
                  <a:cubicBezTo>
                    <a:pt x="19324" y="280"/>
                    <a:pt x="19329" y="262"/>
                    <a:pt x="19309" y="262"/>
                  </a:cubicBezTo>
                  <a:cubicBezTo>
                    <a:pt x="19298" y="262"/>
                    <a:pt x="19277" y="269"/>
                    <a:pt x="19238" y="291"/>
                  </a:cubicBezTo>
                  <a:cubicBezTo>
                    <a:pt x="19147" y="366"/>
                    <a:pt x="19056" y="487"/>
                    <a:pt x="18934" y="533"/>
                  </a:cubicBezTo>
                  <a:cubicBezTo>
                    <a:pt x="18647" y="669"/>
                    <a:pt x="18571" y="867"/>
                    <a:pt x="18313" y="988"/>
                  </a:cubicBezTo>
                  <a:lnTo>
                    <a:pt x="18328" y="958"/>
                  </a:lnTo>
                  <a:lnTo>
                    <a:pt x="18328" y="958"/>
                  </a:lnTo>
                  <a:cubicBezTo>
                    <a:pt x="18237" y="988"/>
                    <a:pt x="18085" y="1140"/>
                    <a:pt x="17919" y="1215"/>
                  </a:cubicBezTo>
                  <a:cubicBezTo>
                    <a:pt x="17934" y="1210"/>
                    <a:pt x="17950" y="1207"/>
                    <a:pt x="17963" y="1207"/>
                  </a:cubicBezTo>
                  <a:cubicBezTo>
                    <a:pt x="17988" y="1207"/>
                    <a:pt x="17995" y="1220"/>
                    <a:pt x="17934" y="1261"/>
                  </a:cubicBezTo>
                  <a:cubicBezTo>
                    <a:pt x="17752" y="1366"/>
                    <a:pt x="17646" y="1473"/>
                    <a:pt x="17495" y="1534"/>
                  </a:cubicBezTo>
                  <a:lnTo>
                    <a:pt x="17404" y="1655"/>
                  </a:lnTo>
                  <a:cubicBezTo>
                    <a:pt x="16797" y="2064"/>
                    <a:pt x="14463" y="3777"/>
                    <a:pt x="13871" y="4232"/>
                  </a:cubicBezTo>
                  <a:lnTo>
                    <a:pt x="13887" y="4216"/>
                  </a:lnTo>
                  <a:lnTo>
                    <a:pt x="13887" y="4216"/>
                  </a:lnTo>
                  <a:cubicBezTo>
                    <a:pt x="12992" y="4883"/>
                    <a:pt x="11128" y="6248"/>
                    <a:pt x="10218" y="6976"/>
                  </a:cubicBezTo>
                  <a:cubicBezTo>
                    <a:pt x="10051" y="7052"/>
                    <a:pt x="9854" y="7204"/>
                    <a:pt x="9703" y="7309"/>
                  </a:cubicBezTo>
                  <a:cubicBezTo>
                    <a:pt x="9729" y="7296"/>
                    <a:pt x="9747" y="7290"/>
                    <a:pt x="9756" y="7290"/>
                  </a:cubicBezTo>
                  <a:cubicBezTo>
                    <a:pt x="9780" y="7290"/>
                    <a:pt x="9760" y="7322"/>
                    <a:pt x="9717" y="7355"/>
                  </a:cubicBezTo>
                  <a:cubicBezTo>
                    <a:pt x="9262" y="7689"/>
                    <a:pt x="9703" y="7400"/>
                    <a:pt x="9262" y="7764"/>
                  </a:cubicBezTo>
                  <a:cubicBezTo>
                    <a:pt x="8747" y="8204"/>
                    <a:pt x="6701" y="9704"/>
                    <a:pt x="6200" y="10038"/>
                  </a:cubicBezTo>
                  <a:cubicBezTo>
                    <a:pt x="5988" y="10280"/>
                    <a:pt x="5640" y="10478"/>
                    <a:pt x="5427" y="10705"/>
                  </a:cubicBezTo>
                  <a:lnTo>
                    <a:pt x="5442" y="10675"/>
                  </a:lnTo>
                  <a:lnTo>
                    <a:pt x="5442" y="10675"/>
                  </a:lnTo>
                  <a:cubicBezTo>
                    <a:pt x="5321" y="10781"/>
                    <a:pt x="4851" y="11099"/>
                    <a:pt x="4411" y="11463"/>
                  </a:cubicBezTo>
                  <a:cubicBezTo>
                    <a:pt x="3972" y="11796"/>
                    <a:pt x="3517" y="12160"/>
                    <a:pt x="3380" y="12281"/>
                  </a:cubicBezTo>
                  <a:lnTo>
                    <a:pt x="3426" y="12267"/>
                  </a:lnTo>
                  <a:lnTo>
                    <a:pt x="3426" y="12267"/>
                  </a:lnTo>
                  <a:cubicBezTo>
                    <a:pt x="3184" y="12509"/>
                    <a:pt x="3184" y="12419"/>
                    <a:pt x="2956" y="12570"/>
                  </a:cubicBezTo>
                  <a:cubicBezTo>
                    <a:pt x="3032" y="12600"/>
                    <a:pt x="2834" y="12827"/>
                    <a:pt x="2743" y="12904"/>
                  </a:cubicBezTo>
                  <a:lnTo>
                    <a:pt x="2743" y="12888"/>
                  </a:lnTo>
                  <a:cubicBezTo>
                    <a:pt x="2622" y="12995"/>
                    <a:pt x="2365" y="13282"/>
                    <a:pt x="2153" y="13464"/>
                  </a:cubicBezTo>
                  <a:lnTo>
                    <a:pt x="2137" y="13434"/>
                  </a:lnTo>
                  <a:cubicBezTo>
                    <a:pt x="1985" y="13601"/>
                    <a:pt x="1637" y="13874"/>
                    <a:pt x="1516" y="13979"/>
                  </a:cubicBezTo>
                  <a:cubicBezTo>
                    <a:pt x="1213" y="14192"/>
                    <a:pt x="712" y="14511"/>
                    <a:pt x="364" y="14874"/>
                  </a:cubicBezTo>
                  <a:lnTo>
                    <a:pt x="30" y="14980"/>
                  </a:lnTo>
                  <a:lnTo>
                    <a:pt x="0" y="15026"/>
                  </a:lnTo>
                  <a:cubicBezTo>
                    <a:pt x="0" y="15026"/>
                    <a:pt x="456" y="16285"/>
                    <a:pt x="1102" y="16285"/>
                  </a:cubicBezTo>
                  <a:cubicBezTo>
                    <a:pt x="1143" y="16285"/>
                    <a:pt x="1185" y="16280"/>
                    <a:pt x="1227" y="16269"/>
                  </a:cubicBezTo>
                  <a:lnTo>
                    <a:pt x="1243" y="16314"/>
                  </a:lnTo>
                  <a:lnTo>
                    <a:pt x="1334" y="16223"/>
                  </a:lnTo>
                  <a:cubicBezTo>
                    <a:pt x="1449" y="16146"/>
                    <a:pt x="1489" y="16080"/>
                    <a:pt x="1507" y="16080"/>
                  </a:cubicBezTo>
                  <a:cubicBezTo>
                    <a:pt x="1511" y="16080"/>
                    <a:pt x="1514" y="16083"/>
                    <a:pt x="1516" y="16087"/>
                  </a:cubicBezTo>
                  <a:lnTo>
                    <a:pt x="1349" y="16223"/>
                  </a:lnTo>
                  <a:cubicBezTo>
                    <a:pt x="1390" y="16195"/>
                    <a:pt x="1412" y="16185"/>
                    <a:pt x="1422" y="16185"/>
                  </a:cubicBezTo>
                  <a:cubicBezTo>
                    <a:pt x="1444" y="16185"/>
                    <a:pt x="1400" y="16241"/>
                    <a:pt x="1379" y="16284"/>
                  </a:cubicBezTo>
                  <a:cubicBezTo>
                    <a:pt x="1425" y="16239"/>
                    <a:pt x="1486" y="16209"/>
                    <a:pt x="1531" y="16178"/>
                  </a:cubicBezTo>
                  <a:cubicBezTo>
                    <a:pt x="1536" y="16169"/>
                    <a:pt x="1535" y="16165"/>
                    <a:pt x="1530" y="16165"/>
                  </a:cubicBezTo>
                  <a:cubicBezTo>
                    <a:pt x="1519" y="16165"/>
                    <a:pt x="1491" y="16183"/>
                    <a:pt x="1470" y="16193"/>
                  </a:cubicBezTo>
                  <a:cubicBezTo>
                    <a:pt x="1531" y="16118"/>
                    <a:pt x="1607" y="16027"/>
                    <a:pt x="1698" y="15966"/>
                  </a:cubicBezTo>
                  <a:cubicBezTo>
                    <a:pt x="1732" y="15940"/>
                    <a:pt x="1751" y="15933"/>
                    <a:pt x="1763" y="15933"/>
                  </a:cubicBezTo>
                  <a:cubicBezTo>
                    <a:pt x="1781" y="15933"/>
                    <a:pt x="1786" y="15948"/>
                    <a:pt x="1806" y="15948"/>
                  </a:cubicBezTo>
                  <a:cubicBezTo>
                    <a:pt x="1822" y="15948"/>
                    <a:pt x="1847" y="15939"/>
                    <a:pt x="1895" y="15905"/>
                  </a:cubicBezTo>
                  <a:cubicBezTo>
                    <a:pt x="2683" y="15299"/>
                    <a:pt x="3457" y="14737"/>
                    <a:pt x="4229" y="14086"/>
                  </a:cubicBezTo>
                  <a:cubicBezTo>
                    <a:pt x="4259" y="14086"/>
                    <a:pt x="4245" y="14116"/>
                    <a:pt x="4229" y="14131"/>
                  </a:cubicBezTo>
                  <a:cubicBezTo>
                    <a:pt x="4457" y="13935"/>
                    <a:pt x="4669" y="13767"/>
                    <a:pt x="4866" y="13571"/>
                  </a:cubicBezTo>
                  <a:cubicBezTo>
                    <a:pt x="4905" y="13555"/>
                    <a:pt x="4932" y="13551"/>
                    <a:pt x="4953" y="13551"/>
                  </a:cubicBezTo>
                  <a:cubicBezTo>
                    <a:pt x="4973" y="13551"/>
                    <a:pt x="4988" y="13555"/>
                    <a:pt x="5003" y="13555"/>
                  </a:cubicBezTo>
                  <a:cubicBezTo>
                    <a:pt x="4943" y="13555"/>
                    <a:pt x="6136" y="12570"/>
                    <a:pt x="6184" y="12570"/>
                  </a:cubicBezTo>
                  <a:cubicBezTo>
                    <a:pt x="6185" y="12570"/>
                    <a:pt x="6185" y="12570"/>
                    <a:pt x="6185" y="12570"/>
                  </a:cubicBezTo>
                  <a:lnTo>
                    <a:pt x="6155" y="12494"/>
                  </a:lnTo>
                  <a:cubicBezTo>
                    <a:pt x="6252" y="12421"/>
                    <a:pt x="6291" y="12409"/>
                    <a:pt x="6316" y="12409"/>
                  </a:cubicBezTo>
                  <a:cubicBezTo>
                    <a:pt x="6329" y="12409"/>
                    <a:pt x="6338" y="12412"/>
                    <a:pt x="6350" y="12412"/>
                  </a:cubicBezTo>
                  <a:cubicBezTo>
                    <a:pt x="6372" y="12412"/>
                    <a:pt x="6404" y="12400"/>
                    <a:pt x="6489" y="12328"/>
                  </a:cubicBezTo>
                  <a:cubicBezTo>
                    <a:pt x="6503" y="12176"/>
                    <a:pt x="6852" y="12055"/>
                    <a:pt x="6897" y="11948"/>
                  </a:cubicBezTo>
                  <a:cubicBezTo>
                    <a:pt x="6897" y="11949"/>
                    <a:pt x="6898" y="11950"/>
                    <a:pt x="6900" y="11950"/>
                  </a:cubicBezTo>
                  <a:cubicBezTo>
                    <a:pt x="6914" y="11950"/>
                    <a:pt x="6975" y="11910"/>
                    <a:pt x="7004" y="11910"/>
                  </a:cubicBezTo>
                  <a:cubicBezTo>
                    <a:pt x="7011" y="11910"/>
                    <a:pt x="7016" y="11913"/>
                    <a:pt x="7019" y="11918"/>
                  </a:cubicBezTo>
                  <a:cubicBezTo>
                    <a:pt x="7019" y="11842"/>
                    <a:pt x="7125" y="11827"/>
                    <a:pt x="7186" y="11751"/>
                  </a:cubicBezTo>
                  <a:cubicBezTo>
                    <a:pt x="7191" y="11741"/>
                    <a:pt x="7189" y="11738"/>
                    <a:pt x="7183" y="11738"/>
                  </a:cubicBezTo>
                  <a:cubicBezTo>
                    <a:pt x="7172" y="11738"/>
                    <a:pt x="7146" y="11751"/>
                    <a:pt x="7125" y="11751"/>
                  </a:cubicBezTo>
                  <a:lnTo>
                    <a:pt x="7277" y="11630"/>
                  </a:lnTo>
                  <a:cubicBezTo>
                    <a:pt x="7298" y="11614"/>
                    <a:pt x="7317" y="11607"/>
                    <a:pt x="7331" y="11607"/>
                  </a:cubicBezTo>
                  <a:cubicBezTo>
                    <a:pt x="7356" y="11607"/>
                    <a:pt x="7361" y="11631"/>
                    <a:pt x="7322" y="11661"/>
                  </a:cubicBezTo>
                  <a:cubicBezTo>
                    <a:pt x="7732" y="11372"/>
                    <a:pt x="9717" y="9932"/>
                    <a:pt x="10127" y="9583"/>
                  </a:cubicBezTo>
                  <a:cubicBezTo>
                    <a:pt x="10055" y="9583"/>
                    <a:pt x="9943" y="9691"/>
                    <a:pt x="9854" y="9691"/>
                  </a:cubicBezTo>
                  <a:cubicBezTo>
                    <a:pt x="9849" y="9691"/>
                    <a:pt x="9844" y="9691"/>
                    <a:pt x="9838" y="9690"/>
                  </a:cubicBezTo>
                  <a:cubicBezTo>
                    <a:pt x="9929" y="9583"/>
                    <a:pt x="10020" y="9583"/>
                    <a:pt x="10051" y="9508"/>
                  </a:cubicBezTo>
                  <a:cubicBezTo>
                    <a:pt x="10059" y="9512"/>
                    <a:pt x="10068" y="9514"/>
                    <a:pt x="10077" y="9514"/>
                  </a:cubicBezTo>
                  <a:cubicBezTo>
                    <a:pt x="10168" y="9514"/>
                    <a:pt x="10312" y="9340"/>
                    <a:pt x="10446" y="9340"/>
                  </a:cubicBezTo>
                  <a:cubicBezTo>
                    <a:pt x="10451" y="9340"/>
                    <a:pt x="10456" y="9340"/>
                    <a:pt x="10461" y="9340"/>
                  </a:cubicBezTo>
                  <a:lnTo>
                    <a:pt x="10461" y="9280"/>
                  </a:lnTo>
                  <a:lnTo>
                    <a:pt x="10536" y="9265"/>
                  </a:lnTo>
                  <a:cubicBezTo>
                    <a:pt x="11006" y="8825"/>
                    <a:pt x="10627" y="9144"/>
                    <a:pt x="11097" y="8825"/>
                  </a:cubicBezTo>
                  <a:cubicBezTo>
                    <a:pt x="11343" y="8637"/>
                    <a:pt x="11424" y="8476"/>
                    <a:pt x="11575" y="8397"/>
                  </a:cubicBezTo>
                  <a:lnTo>
                    <a:pt x="11575" y="8397"/>
                  </a:lnTo>
                  <a:cubicBezTo>
                    <a:pt x="11569" y="8398"/>
                    <a:pt x="11563" y="8399"/>
                    <a:pt x="11558" y="8399"/>
                  </a:cubicBezTo>
                  <a:cubicBezTo>
                    <a:pt x="11541" y="8399"/>
                    <a:pt x="11533" y="8389"/>
                    <a:pt x="11567" y="8356"/>
                  </a:cubicBezTo>
                  <a:cubicBezTo>
                    <a:pt x="11569" y="8358"/>
                    <a:pt x="11571" y="8359"/>
                    <a:pt x="11574" y="8359"/>
                  </a:cubicBezTo>
                  <a:cubicBezTo>
                    <a:pt x="11612" y="8359"/>
                    <a:pt x="11714" y="8203"/>
                    <a:pt x="11772" y="8203"/>
                  </a:cubicBezTo>
                  <a:cubicBezTo>
                    <a:pt x="11774" y="8203"/>
                    <a:pt x="11777" y="8203"/>
                    <a:pt x="11779" y="8204"/>
                  </a:cubicBezTo>
                  <a:cubicBezTo>
                    <a:pt x="11855" y="8158"/>
                    <a:pt x="12067" y="7992"/>
                    <a:pt x="11961" y="7992"/>
                  </a:cubicBezTo>
                  <a:cubicBezTo>
                    <a:pt x="11993" y="7992"/>
                    <a:pt x="12106" y="7933"/>
                    <a:pt x="12135" y="7933"/>
                  </a:cubicBezTo>
                  <a:cubicBezTo>
                    <a:pt x="12148" y="7933"/>
                    <a:pt x="12145" y="7944"/>
                    <a:pt x="12112" y="7976"/>
                  </a:cubicBezTo>
                  <a:cubicBezTo>
                    <a:pt x="12189" y="7931"/>
                    <a:pt x="12249" y="7885"/>
                    <a:pt x="12294" y="7840"/>
                  </a:cubicBezTo>
                  <a:lnTo>
                    <a:pt x="12294" y="7840"/>
                  </a:lnTo>
                  <a:lnTo>
                    <a:pt x="12203" y="7885"/>
                  </a:lnTo>
                  <a:cubicBezTo>
                    <a:pt x="12416" y="7719"/>
                    <a:pt x="12567" y="7673"/>
                    <a:pt x="12674" y="7521"/>
                  </a:cubicBezTo>
                  <a:lnTo>
                    <a:pt x="12674" y="7521"/>
                  </a:lnTo>
                  <a:lnTo>
                    <a:pt x="12567" y="7552"/>
                  </a:lnTo>
                  <a:cubicBezTo>
                    <a:pt x="12694" y="7468"/>
                    <a:pt x="12793" y="7384"/>
                    <a:pt x="12879" y="7384"/>
                  </a:cubicBezTo>
                  <a:cubicBezTo>
                    <a:pt x="12887" y="7384"/>
                    <a:pt x="12894" y="7384"/>
                    <a:pt x="12901" y="7385"/>
                  </a:cubicBezTo>
                  <a:lnTo>
                    <a:pt x="12779" y="7507"/>
                  </a:lnTo>
                  <a:cubicBezTo>
                    <a:pt x="13007" y="7339"/>
                    <a:pt x="13129" y="7248"/>
                    <a:pt x="13295" y="7082"/>
                  </a:cubicBezTo>
                  <a:lnTo>
                    <a:pt x="13295" y="7082"/>
                  </a:lnTo>
                  <a:lnTo>
                    <a:pt x="13220" y="7127"/>
                  </a:lnTo>
                  <a:cubicBezTo>
                    <a:pt x="13416" y="6900"/>
                    <a:pt x="14599" y="5975"/>
                    <a:pt x="14766" y="5748"/>
                  </a:cubicBezTo>
                  <a:lnTo>
                    <a:pt x="14766" y="5748"/>
                  </a:lnTo>
                  <a:lnTo>
                    <a:pt x="14645" y="5778"/>
                  </a:lnTo>
                  <a:lnTo>
                    <a:pt x="14795" y="5598"/>
                  </a:lnTo>
                  <a:lnTo>
                    <a:pt x="14795" y="5598"/>
                  </a:lnTo>
                  <a:cubicBezTo>
                    <a:pt x="14783" y="5616"/>
                    <a:pt x="14805" y="5771"/>
                    <a:pt x="14788" y="5803"/>
                  </a:cubicBezTo>
                  <a:lnTo>
                    <a:pt x="14788" y="5803"/>
                  </a:lnTo>
                  <a:cubicBezTo>
                    <a:pt x="15200" y="5487"/>
                    <a:pt x="17239" y="4003"/>
                    <a:pt x="17631" y="3777"/>
                  </a:cubicBezTo>
                  <a:cubicBezTo>
                    <a:pt x="17670" y="3759"/>
                    <a:pt x="17694" y="3752"/>
                    <a:pt x="17708" y="3752"/>
                  </a:cubicBezTo>
                  <a:cubicBezTo>
                    <a:pt x="17754" y="3752"/>
                    <a:pt x="17695" y="3826"/>
                    <a:pt x="17707" y="3838"/>
                  </a:cubicBezTo>
                  <a:cubicBezTo>
                    <a:pt x="17873" y="3686"/>
                    <a:pt x="17752" y="3731"/>
                    <a:pt x="17903" y="3626"/>
                  </a:cubicBezTo>
                  <a:cubicBezTo>
                    <a:pt x="17909" y="3624"/>
                    <a:pt x="17913" y="3623"/>
                    <a:pt x="17916" y="3623"/>
                  </a:cubicBezTo>
                  <a:cubicBezTo>
                    <a:pt x="17943" y="3623"/>
                    <a:pt x="17917" y="3672"/>
                    <a:pt x="17903" y="3686"/>
                  </a:cubicBezTo>
                  <a:cubicBezTo>
                    <a:pt x="17964" y="3640"/>
                    <a:pt x="18041" y="3610"/>
                    <a:pt x="18025" y="3580"/>
                  </a:cubicBezTo>
                  <a:lnTo>
                    <a:pt x="18025" y="3580"/>
                  </a:lnTo>
                  <a:cubicBezTo>
                    <a:pt x="18004" y="3590"/>
                    <a:pt x="17988" y="3594"/>
                    <a:pt x="17975" y="3594"/>
                  </a:cubicBezTo>
                  <a:cubicBezTo>
                    <a:pt x="17931" y="3594"/>
                    <a:pt x="17920" y="3546"/>
                    <a:pt x="17873" y="3535"/>
                  </a:cubicBezTo>
                  <a:lnTo>
                    <a:pt x="18071" y="3398"/>
                  </a:lnTo>
                  <a:lnTo>
                    <a:pt x="18085" y="3444"/>
                  </a:lnTo>
                  <a:cubicBezTo>
                    <a:pt x="18131" y="3414"/>
                    <a:pt x="18131" y="3276"/>
                    <a:pt x="18344" y="3155"/>
                  </a:cubicBezTo>
                  <a:cubicBezTo>
                    <a:pt x="18692" y="2943"/>
                    <a:pt x="19041" y="2670"/>
                    <a:pt x="19375" y="2443"/>
                  </a:cubicBezTo>
                  <a:lnTo>
                    <a:pt x="19375" y="2443"/>
                  </a:lnTo>
                  <a:cubicBezTo>
                    <a:pt x="19375" y="2474"/>
                    <a:pt x="19314" y="2534"/>
                    <a:pt x="19253" y="2595"/>
                  </a:cubicBezTo>
                  <a:cubicBezTo>
                    <a:pt x="19298" y="2565"/>
                    <a:pt x="19375" y="2518"/>
                    <a:pt x="19419" y="2504"/>
                  </a:cubicBezTo>
                  <a:lnTo>
                    <a:pt x="19419" y="2504"/>
                  </a:lnTo>
                  <a:cubicBezTo>
                    <a:pt x="19414" y="2505"/>
                    <a:pt x="19410" y="2505"/>
                    <a:pt x="19406" y="2505"/>
                  </a:cubicBezTo>
                  <a:cubicBezTo>
                    <a:pt x="19340" y="2505"/>
                    <a:pt x="19516" y="2396"/>
                    <a:pt x="19475" y="2396"/>
                  </a:cubicBezTo>
                  <a:cubicBezTo>
                    <a:pt x="19472" y="2396"/>
                    <a:pt x="19469" y="2396"/>
                    <a:pt x="19466" y="2397"/>
                  </a:cubicBezTo>
                  <a:cubicBezTo>
                    <a:pt x="19647" y="2155"/>
                    <a:pt x="20026" y="2003"/>
                    <a:pt x="20193" y="1807"/>
                  </a:cubicBezTo>
                  <a:cubicBezTo>
                    <a:pt x="20163" y="1716"/>
                    <a:pt x="19753" y="184"/>
                    <a:pt x="19692" y="93"/>
                  </a:cubicBezTo>
                  <a:cubicBezTo>
                    <a:pt x="19769" y="48"/>
                    <a:pt x="19829" y="2"/>
                    <a:pt x="19860" y="2"/>
                  </a:cubicBezTo>
                  <a:cubicBezTo>
                    <a:pt x="19857" y="1"/>
                    <a:pt x="19854" y="0"/>
                    <a:pt x="19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3" name="Google Shape;1043;p56"/>
          <p:cNvSpPr/>
          <p:nvPr/>
        </p:nvSpPr>
        <p:spPr>
          <a:xfrm rot="10800000">
            <a:off x="-3842325" y="679025"/>
            <a:ext cx="782189" cy="899352"/>
          </a:xfrm>
          <a:custGeom>
            <a:rect b="b" l="l" r="r" t="t"/>
            <a:pathLst>
              <a:path extrusionOk="0" h="15045" w="13085">
                <a:moveTo>
                  <a:pt x="7892" y="1"/>
                </a:moveTo>
                <a:cubicBezTo>
                  <a:pt x="7590" y="1"/>
                  <a:pt x="7293" y="92"/>
                  <a:pt x="7050" y="255"/>
                </a:cubicBezTo>
                <a:cubicBezTo>
                  <a:pt x="6778" y="436"/>
                  <a:pt x="6565" y="679"/>
                  <a:pt x="6444" y="982"/>
                </a:cubicBezTo>
                <a:cubicBezTo>
                  <a:pt x="6232" y="1498"/>
                  <a:pt x="6277" y="2134"/>
                  <a:pt x="6474" y="2650"/>
                </a:cubicBezTo>
                <a:cubicBezTo>
                  <a:pt x="6596" y="2999"/>
                  <a:pt x="6808" y="3302"/>
                  <a:pt x="7020" y="3605"/>
                </a:cubicBezTo>
                <a:cubicBezTo>
                  <a:pt x="7217" y="3863"/>
                  <a:pt x="7429" y="4091"/>
                  <a:pt x="7657" y="4333"/>
                </a:cubicBezTo>
                <a:cubicBezTo>
                  <a:pt x="8005" y="4697"/>
                  <a:pt x="8354" y="5045"/>
                  <a:pt x="8702" y="5409"/>
                </a:cubicBezTo>
                <a:cubicBezTo>
                  <a:pt x="8779" y="5500"/>
                  <a:pt x="8839" y="5591"/>
                  <a:pt x="8915" y="5698"/>
                </a:cubicBezTo>
                <a:cubicBezTo>
                  <a:pt x="8824" y="5682"/>
                  <a:pt x="8733" y="5651"/>
                  <a:pt x="8657" y="5637"/>
                </a:cubicBezTo>
                <a:cubicBezTo>
                  <a:pt x="8506" y="5591"/>
                  <a:pt x="8369" y="5546"/>
                  <a:pt x="8233" y="5500"/>
                </a:cubicBezTo>
                <a:cubicBezTo>
                  <a:pt x="7399" y="5182"/>
                  <a:pt x="6641" y="4712"/>
                  <a:pt x="5838" y="4348"/>
                </a:cubicBezTo>
                <a:cubicBezTo>
                  <a:pt x="5579" y="4242"/>
                  <a:pt x="5322" y="4135"/>
                  <a:pt x="5064" y="4060"/>
                </a:cubicBezTo>
                <a:cubicBezTo>
                  <a:pt x="4882" y="4014"/>
                  <a:pt x="4700" y="4000"/>
                  <a:pt x="4518" y="3984"/>
                </a:cubicBezTo>
                <a:cubicBezTo>
                  <a:pt x="4352" y="3984"/>
                  <a:pt x="4185" y="4014"/>
                  <a:pt x="4033" y="4075"/>
                </a:cubicBezTo>
                <a:cubicBezTo>
                  <a:pt x="3806" y="4151"/>
                  <a:pt x="3609" y="4303"/>
                  <a:pt x="3473" y="4499"/>
                </a:cubicBezTo>
                <a:cubicBezTo>
                  <a:pt x="3412" y="4590"/>
                  <a:pt x="3366" y="4667"/>
                  <a:pt x="3321" y="4758"/>
                </a:cubicBezTo>
                <a:cubicBezTo>
                  <a:pt x="3275" y="4833"/>
                  <a:pt x="3245" y="4954"/>
                  <a:pt x="3214" y="5030"/>
                </a:cubicBezTo>
                <a:cubicBezTo>
                  <a:pt x="3169" y="5152"/>
                  <a:pt x="3154" y="5273"/>
                  <a:pt x="3139" y="5394"/>
                </a:cubicBezTo>
                <a:cubicBezTo>
                  <a:pt x="3123" y="5591"/>
                  <a:pt x="3123" y="5773"/>
                  <a:pt x="3123" y="5970"/>
                </a:cubicBezTo>
                <a:cubicBezTo>
                  <a:pt x="3139" y="6152"/>
                  <a:pt x="3184" y="6318"/>
                  <a:pt x="3214" y="6486"/>
                </a:cubicBezTo>
                <a:cubicBezTo>
                  <a:pt x="3275" y="6773"/>
                  <a:pt x="3412" y="7032"/>
                  <a:pt x="3548" y="7274"/>
                </a:cubicBezTo>
                <a:cubicBezTo>
                  <a:pt x="3837" y="7804"/>
                  <a:pt x="4200" y="8289"/>
                  <a:pt x="4564" y="8774"/>
                </a:cubicBezTo>
                <a:cubicBezTo>
                  <a:pt x="4761" y="9017"/>
                  <a:pt x="4958" y="9275"/>
                  <a:pt x="5140" y="9532"/>
                </a:cubicBezTo>
                <a:cubicBezTo>
                  <a:pt x="5231" y="9654"/>
                  <a:pt x="5322" y="9760"/>
                  <a:pt x="5397" y="9882"/>
                </a:cubicBezTo>
                <a:cubicBezTo>
                  <a:pt x="5171" y="9791"/>
                  <a:pt x="4943" y="9669"/>
                  <a:pt x="4730" y="9548"/>
                </a:cubicBezTo>
                <a:cubicBezTo>
                  <a:pt x="4488" y="9411"/>
                  <a:pt x="4261" y="9260"/>
                  <a:pt x="4033" y="9108"/>
                </a:cubicBezTo>
                <a:cubicBezTo>
                  <a:pt x="3639" y="8851"/>
                  <a:pt x="3230" y="8592"/>
                  <a:pt x="2790" y="8411"/>
                </a:cubicBezTo>
                <a:cubicBezTo>
                  <a:pt x="2638" y="8350"/>
                  <a:pt x="2472" y="8305"/>
                  <a:pt x="2305" y="8244"/>
                </a:cubicBezTo>
                <a:cubicBezTo>
                  <a:pt x="2093" y="8184"/>
                  <a:pt x="1880" y="8153"/>
                  <a:pt x="1653" y="8153"/>
                </a:cubicBezTo>
                <a:cubicBezTo>
                  <a:pt x="1516" y="8153"/>
                  <a:pt x="1381" y="8184"/>
                  <a:pt x="1244" y="8229"/>
                </a:cubicBezTo>
                <a:cubicBezTo>
                  <a:pt x="1108" y="8259"/>
                  <a:pt x="971" y="8335"/>
                  <a:pt x="849" y="8411"/>
                </a:cubicBezTo>
                <a:cubicBezTo>
                  <a:pt x="577" y="8578"/>
                  <a:pt x="380" y="8835"/>
                  <a:pt x="213" y="9093"/>
                </a:cubicBezTo>
                <a:cubicBezTo>
                  <a:pt x="107" y="9275"/>
                  <a:pt x="61" y="9488"/>
                  <a:pt x="31" y="9684"/>
                </a:cubicBezTo>
                <a:cubicBezTo>
                  <a:pt x="16" y="9851"/>
                  <a:pt x="0" y="10017"/>
                  <a:pt x="16" y="10185"/>
                </a:cubicBezTo>
                <a:cubicBezTo>
                  <a:pt x="31" y="10472"/>
                  <a:pt x="91" y="10745"/>
                  <a:pt x="168" y="11018"/>
                </a:cubicBezTo>
                <a:cubicBezTo>
                  <a:pt x="243" y="11291"/>
                  <a:pt x="364" y="11549"/>
                  <a:pt x="486" y="11806"/>
                </a:cubicBezTo>
                <a:cubicBezTo>
                  <a:pt x="577" y="12019"/>
                  <a:pt x="698" y="12201"/>
                  <a:pt x="819" y="12398"/>
                </a:cubicBezTo>
                <a:cubicBezTo>
                  <a:pt x="1153" y="12883"/>
                  <a:pt x="1532" y="13322"/>
                  <a:pt x="1971" y="13702"/>
                </a:cubicBezTo>
                <a:cubicBezTo>
                  <a:pt x="2426" y="14096"/>
                  <a:pt x="2881" y="14475"/>
                  <a:pt x="3321" y="14869"/>
                </a:cubicBezTo>
                <a:cubicBezTo>
                  <a:pt x="3460" y="14987"/>
                  <a:pt x="3631" y="15045"/>
                  <a:pt x="3800" y="15045"/>
                </a:cubicBezTo>
                <a:cubicBezTo>
                  <a:pt x="4000" y="15045"/>
                  <a:pt x="4197" y="14964"/>
                  <a:pt x="4336" y="14808"/>
                </a:cubicBezTo>
                <a:cubicBezTo>
                  <a:pt x="4579" y="14521"/>
                  <a:pt x="4564" y="14050"/>
                  <a:pt x="4261" y="13807"/>
                </a:cubicBezTo>
                <a:cubicBezTo>
                  <a:pt x="3927" y="13520"/>
                  <a:pt x="3594" y="13231"/>
                  <a:pt x="3260" y="12928"/>
                </a:cubicBezTo>
                <a:cubicBezTo>
                  <a:pt x="3154" y="12823"/>
                  <a:pt x="3018" y="12732"/>
                  <a:pt x="2911" y="12625"/>
                </a:cubicBezTo>
                <a:cubicBezTo>
                  <a:pt x="2790" y="12504"/>
                  <a:pt x="2669" y="12382"/>
                  <a:pt x="2563" y="12261"/>
                </a:cubicBezTo>
                <a:cubicBezTo>
                  <a:pt x="2411" y="12095"/>
                  <a:pt x="2274" y="11928"/>
                  <a:pt x="2153" y="11746"/>
                </a:cubicBezTo>
                <a:cubicBezTo>
                  <a:pt x="2032" y="11580"/>
                  <a:pt x="1941" y="11398"/>
                  <a:pt x="1850" y="11216"/>
                </a:cubicBezTo>
                <a:cubicBezTo>
                  <a:pt x="1729" y="10943"/>
                  <a:pt x="1638" y="10654"/>
                  <a:pt x="1563" y="10351"/>
                </a:cubicBezTo>
                <a:cubicBezTo>
                  <a:pt x="1547" y="10199"/>
                  <a:pt x="1532" y="10033"/>
                  <a:pt x="1532" y="9866"/>
                </a:cubicBezTo>
                <a:lnTo>
                  <a:pt x="1547" y="9805"/>
                </a:lnTo>
                <a:lnTo>
                  <a:pt x="1563" y="9775"/>
                </a:lnTo>
                <a:lnTo>
                  <a:pt x="1623" y="9684"/>
                </a:lnTo>
                <a:lnTo>
                  <a:pt x="1668" y="9654"/>
                </a:lnTo>
                <a:lnTo>
                  <a:pt x="1684" y="9654"/>
                </a:lnTo>
                <a:lnTo>
                  <a:pt x="1820" y="9700"/>
                </a:lnTo>
                <a:cubicBezTo>
                  <a:pt x="2108" y="9805"/>
                  <a:pt x="2381" y="9957"/>
                  <a:pt x="2654" y="10124"/>
                </a:cubicBezTo>
                <a:cubicBezTo>
                  <a:pt x="2790" y="10215"/>
                  <a:pt x="2927" y="10321"/>
                  <a:pt x="3079" y="10427"/>
                </a:cubicBezTo>
                <a:cubicBezTo>
                  <a:pt x="3321" y="10609"/>
                  <a:pt x="3578" y="10791"/>
                  <a:pt x="3851" y="10957"/>
                </a:cubicBezTo>
                <a:cubicBezTo>
                  <a:pt x="4033" y="11079"/>
                  <a:pt x="4231" y="11200"/>
                  <a:pt x="4427" y="11307"/>
                </a:cubicBezTo>
                <a:cubicBezTo>
                  <a:pt x="4548" y="11352"/>
                  <a:pt x="4655" y="11412"/>
                  <a:pt x="4776" y="11458"/>
                </a:cubicBezTo>
                <a:cubicBezTo>
                  <a:pt x="4943" y="11519"/>
                  <a:pt x="5094" y="11564"/>
                  <a:pt x="5276" y="11580"/>
                </a:cubicBezTo>
                <a:cubicBezTo>
                  <a:pt x="5383" y="11594"/>
                  <a:pt x="5488" y="11594"/>
                  <a:pt x="5610" y="11594"/>
                </a:cubicBezTo>
                <a:cubicBezTo>
                  <a:pt x="5747" y="11594"/>
                  <a:pt x="5883" y="11564"/>
                  <a:pt x="6020" y="11533"/>
                </a:cubicBezTo>
                <a:cubicBezTo>
                  <a:pt x="6155" y="11519"/>
                  <a:pt x="6277" y="11473"/>
                  <a:pt x="6383" y="11428"/>
                </a:cubicBezTo>
                <a:cubicBezTo>
                  <a:pt x="6610" y="11337"/>
                  <a:pt x="6747" y="11246"/>
                  <a:pt x="6913" y="11064"/>
                </a:cubicBezTo>
                <a:cubicBezTo>
                  <a:pt x="7050" y="10927"/>
                  <a:pt x="7126" y="10731"/>
                  <a:pt x="7186" y="10533"/>
                </a:cubicBezTo>
                <a:cubicBezTo>
                  <a:pt x="7232" y="10321"/>
                  <a:pt x="7186" y="10094"/>
                  <a:pt x="7141" y="9882"/>
                </a:cubicBezTo>
                <a:cubicBezTo>
                  <a:pt x="7095" y="9654"/>
                  <a:pt x="6944" y="9427"/>
                  <a:pt x="6822" y="9229"/>
                </a:cubicBezTo>
                <a:lnTo>
                  <a:pt x="6641" y="8956"/>
                </a:lnTo>
                <a:cubicBezTo>
                  <a:pt x="6368" y="8548"/>
                  <a:pt x="6064" y="8168"/>
                  <a:pt x="5777" y="7790"/>
                </a:cubicBezTo>
                <a:cubicBezTo>
                  <a:pt x="5443" y="7319"/>
                  <a:pt x="5094" y="6850"/>
                  <a:pt x="4821" y="6334"/>
                </a:cubicBezTo>
                <a:cubicBezTo>
                  <a:pt x="4761" y="6197"/>
                  <a:pt x="4716" y="6061"/>
                  <a:pt x="4685" y="5910"/>
                </a:cubicBezTo>
                <a:cubicBezTo>
                  <a:pt x="4670" y="5773"/>
                  <a:pt x="4655" y="5651"/>
                  <a:pt x="4655" y="5516"/>
                </a:cubicBezTo>
                <a:lnTo>
                  <a:pt x="4655" y="5516"/>
                </a:lnTo>
                <a:cubicBezTo>
                  <a:pt x="5034" y="5682"/>
                  <a:pt x="5383" y="5894"/>
                  <a:pt x="5731" y="6106"/>
                </a:cubicBezTo>
                <a:cubicBezTo>
                  <a:pt x="6111" y="6318"/>
                  <a:pt x="6489" y="6531"/>
                  <a:pt x="6883" y="6743"/>
                </a:cubicBezTo>
                <a:cubicBezTo>
                  <a:pt x="7141" y="6880"/>
                  <a:pt x="7414" y="6986"/>
                  <a:pt x="7702" y="7092"/>
                </a:cubicBezTo>
                <a:cubicBezTo>
                  <a:pt x="7899" y="7153"/>
                  <a:pt x="8112" y="7214"/>
                  <a:pt x="8308" y="7274"/>
                </a:cubicBezTo>
                <a:cubicBezTo>
                  <a:pt x="8566" y="7349"/>
                  <a:pt x="8854" y="7365"/>
                  <a:pt x="9127" y="7380"/>
                </a:cubicBezTo>
                <a:cubicBezTo>
                  <a:pt x="9278" y="7380"/>
                  <a:pt x="9446" y="7349"/>
                  <a:pt x="9582" y="7319"/>
                </a:cubicBezTo>
                <a:cubicBezTo>
                  <a:pt x="9733" y="7289"/>
                  <a:pt x="9870" y="7214"/>
                  <a:pt x="10006" y="7153"/>
                </a:cubicBezTo>
                <a:cubicBezTo>
                  <a:pt x="10097" y="7107"/>
                  <a:pt x="10218" y="7001"/>
                  <a:pt x="10279" y="6941"/>
                </a:cubicBezTo>
                <a:cubicBezTo>
                  <a:pt x="10355" y="6850"/>
                  <a:pt x="10416" y="6759"/>
                  <a:pt x="10477" y="6668"/>
                </a:cubicBezTo>
                <a:cubicBezTo>
                  <a:pt x="10521" y="6607"/>
                  <a:pt x="10568" y="6440"/>
                  <a:pt x="10568" y="6395"/>
                </a:cubicBezTo>
                <a:cubicBezTo>
                  <a:pt x="10598" y="6288"/>
                  <a:pt x="10598" y="6167"/>
                  <a:pt x="10612" y="6061"/>
                </a:cubicBezTo>
                <a:cubicBezTo>
                  <a:pt x="10612" y="6001"/>
                  <a:pt x="10598" y="5940"/>
                  <a:pt x="10582" y="5894"/>
                </a:cubicBezTo>
                <a:cubicBezTo>
                  <a:pt x="10568" y="5758"/>
                  <a:pt x="10537" y="5637"/>
                  <a:pt x="10491" y="5500"/>
                </a:cubicBezTo>
                <a:cubicBezTo>
                  <a:pt x="10477" y="5439"/>
                  <a:pt x="10461" y="5379"/>
                  <a:pt x="10431" y="5318"/>
                </a:cubicBezTo>
                <a:cubicBezTo>
                  <a:pt x="10355" y="5152"/>
                  <a:pt x="10264" y="4970"/>
                  <a:pt x="10173" y="4802"/>
                </a:cubicBezTo>
                <a:cubicBezTo>
                  <a:pt x="10022" y="4530"/>
                  <a:pt x="9794" y="4303"/>
                  <a:pt x="9597" y="4075"/>
                </a:cubicBezTo>
                <a:cubicBezTo>
                  <a:pt x="9248" y="3681"/>
                  <a:pt x="8884" y="3302"/>
                  <a:pt x="8536" y="2923"/>
                </a:cubicBezTo>
                <a:cubicBezTo>
                  <a:pt x="8324" y="2680"/>
                  <a:pt x="8126" y="2423"/>
                  <a:pt x="7975" y="2134"/>
                </a:cubicBezTo>
                <a:cubicBezTo>
                  <a:pt x="7944" y="2074"/>
                  <a:pt x="7930" y="1999"/>
                  <a:pt x="7899" y="1922"/>
                </a:cubicBezTo>
                <a:cubicBezTo>
                  <a:pt x="7899" y="1831"/>
                  <a:pt x="7884" y="1740"/>
                  <a:pt x="7884" y="1649"/>
                </a:cubicBezTo>
                <a:lnTo>
                  <a:pt x="7884" y="1649"/>
                </a:lnTo>
                <a:cubicBezTo>
                  <a:pt x="8005" y="1710"/>
                  <a:pt x="8126" y="1786"/>
                  <a:pt x="8233" y="1861"/>
                </a:cubicBezTo>
                <a:cubicBezTo>
                  <a:pt x="8385" y="1968"/>
                  <a:pt x="8551" y="2059"/>
                  <a:pt x="8702" y="2150"/>
                </a:cubicBezTo>
                <a:cubicBezTo>
                  <a:pt x="9021" y="2347"/>
                  <a:pt x="9339" y="2544"/>
                  <a:pt x="9658" y="2726"/>
                </a:cubicBezTo>
                <a:cubicBezTo>
                  <a:pt x="9976" y="2923"/>
                  <a:pt x="10340" y="3060"/>
                  <a:pt x="10689" y="3211"/>
                </a:cubicBezTo>
                <a:lnTo>
                  <a:pt x="11235" y="3438"/>
                </a:lnTo>
                <a:cubicBezTo>
                  <a:pt x="11370" y="3484"/>
                  <a:pt x="11522" y="3529"/>
                  <a:pt x="11674" y="3575"/>
                </a:cubicBezTo>
                <a:cubicBezTo>
                  <a:pt x="11841" y="3636"/>
                  <a:pt x="12023" y="3636"/>
                  <a:pt x="12205" y="3636"/>
                </a:cubicBezTo>
                <a:cubicBezTo>
                  <a:pt x="12599" y="3636"/>
                  <a:pt x="12963" y="3302"/>
                  <a:pt x="13038" y="2923"/>
                </a:cubicBezTo>
                <a:cubicBezTo>
                  <a:pt x="13084" y="2696"/>
                  <a:pt x="13038" y="2453"/>
                  <a:pt x="12902" y="2256"/>
                </a:cubicBezTo>
                <a:cubicBezTo>
                  <a:pt x="12856" y="2195"/>
                  <a:pt x="12811" y="2134"/>
                  <a:pt x="12751" y="2074"/>
                </a:cubicBezTo>
                <a:cubicBezTo>
                  <a:pt x="12629" y="1968"/>
                  <a:pt x="12492" y="1892"/>
                  <a:pt x="12341" y="1861"/>
                </a:cubicBezTo>
                <a:lnTo>
                  <a:pt x="12023" y="1770"/>
                </a:lnTo>
                <a:lnTo>
                  <a:pt x="11477" y="1544"/>
                </a:lnTo>
                <a:cubicBezTo>
                  <a:pt x="11279" y="1453"/>
                  <a:pt x="11053" y="1376"/>
                  <a:pt x="10840" y="1285"/>
                </a:cubicBezTo>
                <a:cubicBezTo>
                  <a:pt x="10416" y="1103"/>
                  <a:pt x="10022" y="877"/>
                  <a:pt x="9612" y="664"/>
                </a:cubicBezTo>
                <a:cubicBezTo>
                  <a:pt x="9430" y="558"/>
                  <a:pt x="9233" y="467"/>
                  <a:pt x="9052" y="376"/>
                </a:cubicBezTo>
                <a:cubicBezTo>
                  <a:pt x="8763" y="224"/>
                  <a:pt x="8490" y="88"/>
                  <a:pt x="8172" y="28"/>
                </a:cubicBezTo>
                <a:cubicBezTo>
                  <a:pt x="8079" y="10"/>
                  <a:pt x="7985" y="1"/>
                  <a:pt x="7892" y="1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56"/>
          <p:cNvSpPr txBox="1"/>
          <p:nvPr>
            <p:ph idx="4294967295" type="subTitle"/>
          </p:nvPr>
        </p:nvSpPr>
        <p:spPr>
          <a:xfrm>
            <a:off x="933800" y="1267350"/>
            <a:ext cx="29862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Estas foram as análises mais gritantes, os meses de dezembro, janeiro e fevereiro trazem os maiores valores de evasão de clientes, mas que em fevereiro acaba sendo a mais baixa.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Em janeiro, além da alta de evasão temos uma alta de pauses na assinatura, podendo comprometer ainda mais nosso orçamento.</a:t>
            </a:r>
            <a:endParaRPr/>
          </a:p>
        </p:txBody>
      </p:sp>
      <p:pic>
        <p:nvPicPr>
          <p:cNvPr id="1045" name="Google Shape;10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875" y="3051100"/>
            <a:ext cx="3036050" cy="16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663" y="1212525"/>
            <a:ext cx="2986101" cy="16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Google Shape;1047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1675" y="2284350"/>
            <a:ext cx="1568325" cy="1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57"/>
          <p:cNvSpPr txBox="1"/>
          <p:nvPr>
            <p:ph type="title"/>
          </p:nvPr>
        </p:nvSpPr>
        <p:spPr>
          <a:xfrm>
            <a:off x="275400" y="454639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Sobre os meses</a:t>
            </a:r>
            <a:endParaRPr sz="3400"/>
          </a:p>
        </p:txBody>
      </p:sp>
      <p:grpSp>
        <p:nvGrpSpPr>
          <p:cNvPr id="1053" name="Google Shape;1053;p57"/>
          <p:cNvGrpSpPr/>
          <p:nvPr/>
        </p:nvGrpSpPr>
        <p:grpSpPr>
          <a:xfrm>
            <a:off x="-2435056" y="1034802"/>
            <a:ext cx="1137058" cy="1113643"/>
            <a:chOff x="6414675" y="2629475"/>
            <a:chExt cx="683000" cy="668975"/>
          </a:xfrm>
        </p:grpSpPr>
        <p:sp>
          <p:nvSpPr>
            <p:cNvPr id="1054" name="Google Shape;1054;p57"/>
            <p:cNvSpPr/>
            <p:nvPr/>
          </p:nvSpPr>
          <p:spPr>
            <a:xfrm>
              <a:off x="6437425" y="3007350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0"/>
                  </a:moveTo>
                  <a:lnTo>
                    <a:pt x="288" y="0"/>
                  </a:lnTo>
                  <a:cubicBezTo>
                    <a:pt x="182" y="15"/>
                    <a:pt x="91" y="61"/>
                    <a:pt x="1" y="136"/>
                  </a:cubicBezTo>
                  <a:cubicBezTo>
                    <a:pt x="76" y="136"/>
                    <a:pt x="182" y="61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7"/>
            <p:cNvSpPr/>
            <p:nvPr/>
          </p:nvSpPr>
          <p:spPr>
            <a:xfrm>
              <a:off x="6444600" y="3007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7"/>
            <p:cNvSpPr/>
            <p:nvPr/>
          </p:nvSpPr>
          <p:spPr>
            <a:xfrm>
              <a:off x="6414675" y="2629475"/>
              <a:ext cx="474550" cy="378250"/>
            </a:xfrm>
            <a:custGeom>
              <a:rect b="b" l="l" r="r" t="t"/>
              <a:pathLst>
                <a:path extrusionOk="0" h="15130" w="18982">
                  <a:moveTo>
                    <a:pt x="16817" y="1158"/>
                  </a:moveTo>
                  <a:lnTo>
                    <a:pt x="16817" y="1158"/>
                  </a:lnTo>
                  <a:cubicBezTo>
                    <a:pt x="16811" y="1161"/>
                    <a:pt x="16804" y="1164"/>
                    <a:pt x="16798" y="1168"/>
                  </a:cubicBezTo>
                  <a:cubicBezTo>
                    <a:pt x="16805" y="1165"/>
                    <a:pt x="16811" y="1162"/>
                    <a:pt x="16817" y="1158"/>
                  </a:cubicBezTo>
                  <a:close/>
                  <a:moveTo>
                    <a:pt x="14016" y="5589"/>
                  </a:moveTo>
                  <a:cubicBezTo>
                    <a:pt x="14013" y="5591"/>
                    <a:pt x="14011" y="5593"/>
                    <a:pt x="14009" y="5595"/>
                  </a:cubicBezTo>
                  <a:cubicBezTo>
                    <a:pt x="14012" y="5595"/>
                    <a:pt x="14014" y="5593"/>
                    <a:pt x="14016" y="5589"/>
                  </a:cubicBezTo>
                  <a:close/>
                  <a:moveTo>
                    <a:pt x="11082" y="8051"/>
                  </a:moveTo>
                  <a:cubicBezTo>
                    <a:pt x="11076" y="8054"/>
                    <a:pt x="11070" y="8057"/>
                    <a:pt x="11064" y="8060"/>
                  </a:cubicBezTo>
                  <a:lnTo>
                    <a:pt x="11064" y="8060"/>
                  </a:lnTo>
                  <a:cubicBezTo>
                    <a:pt x="11072" y="8058"/>
                    <a:pt x="11079" y="8054"/>
                    <a:pt x="11082" y="8051"/>
                  </a:cubicBezTo>
                  <a:close/>
                  <a:moveTo>
                    <a:pt x="18602" y="0"/>
                  </a:moveTo>
                  <a:cubicBezTo>
                    <a:pt x="18571" y="0"/>
                    <a:pt x="18435" y="77"/>
                    <a:pt x="18389" y="137"/>
                  </a:cubicBezTo>
                  <a:lnTo>
                    <a:pt x="18405" y="182"/>
                  </a:lnTo>
                  <a:cubicBezTo>
                    <a:pt x="18347" y="234"/>
                    <a:pt x="18330" y="241"/>
                    <a:pt x="18318" y="241"/>
                  </a:cubicBezTo>
                  <a:cubicBezTo>
                    <a:pt x="18313" y="241"/>
                    <a:pt x="18309" y="240"/>
                    <a:pt x="18303" y="240"/>
                  </a:cubicBezTo>
                  <a:cubicBezTo>
                    <a:pt x="18289" y="240"/>
                    <a:pt x="18267" y="247"/>
                    <a:pt x="18207" y="289"/>
                  </a:cubicBezTo>
                  <a:cubicBezTo>
                    <a:pt x="18177" y="259"/>
                    <a:pt x="18298" y="152"/>
                    <a:pt x="18420" y="61"/>
                  </a:cubicBezTo>
                  <a:lnTo>
                    <a:pt x="18420" y="61"/>
                  </a:lnTo>
                  <a:cubicBezTo>
                    <a:pt x="18314" y="137"/>
                    <a:pt x="18177" y="182"/>
                    <a:pt x="18163" y="259"/>
                  </a:cubicBezTo>
                  <a:cubicBezTo>
                    <a:pt x="18140" y="272"/>
                    <a:pt x="18126" y="276"/>
                    <a:pt x="18117" y="276"/>
                  </a:cubicBezTo>
                  <a:cubicBezTo>
                    <a:pt x="18095" y="276"/>
                    <a:pt x="18103" y="248"/>
                    <a:pt x="18077" y="248"/>
                  </a:cubicBezTo>
                  <a:cubicBezTo>
                    <a:pt x="18065" y="248"/>
                    <a:pt x="18045" y="254"/>
                    <a:pt x="18011" y="273"/>
                  </a:cubicBezTo>
                  <a:cubicBezTo>
                    <a:pt x="17935" y="349"/>
                    <a:pt x="17859" y="471"/>
                    <a:pt x="17738" y="516"/>
                  </a:cubicBezTo>
                  <a:lnTo>
                    <a:pt x="17738" y="501"/>
                  </a:lnTo>
                  <a:cubicBezTo>
                    <a:pt x="17465" y="637"/>
                    <a:pt x="17405" y="819"/>
                    <a:pt x="17162" y="940"/>
                  </a:cubicBezTo>
                  <a:lnTo>
                    <a:pt x="17177" y="910"/>
                  </a:lnTo>
                  <a:lnTo>
                    <a:pt x="17177" y="910"/>
                  </a:lnTo>
                  <a:cubicBezTo>
                    <a:pt x="17089" y="939"/>
                    <a:pt x="16961" y="1079"/>
                    <a:pt x="16817" y="1158"/>
                  </a:cubicBezTo>
                  <a:lnTo>
                    <a:pt x="16817" y="1158"/>
                  </a:lnTo>
                  <a:cubicBezTo>
                    <a:pt x="16826" y="1155"/>
                    <a:pt x="16835" y="1153"/>
                    <a:pt x="16842" y="1153"/>
                  </a:cubicBezTo>
                  <a:cubicBezTo>
                    <a:pt x="16867" y="1153"/>
                    <a:pt x="16873" y="1173"/>
                    <a:pt x="16813" y="1213"/>
                  </a:cubicBezTo>
                  <a:cubicBezTo>
                    <a:pt x="16647" y="1304"/>
                    <a:pt x="16556" y="1411"/>
                    <a:pt x="16404" y="1456"/>
                  </a:cubicBezTo>
                  <a:lnTo>
                    <a:pt x="16328" y="1577"/>
                  </a:lnTo>
                  <a:cubicBezTo>
                    <a:pt x="15767" y="1971"/>
                    <a:pt x="13599" y="3608"/>
                    <a:pt x="13069" y="4033"/>
                  </a:cubicBezTo>
                  <a:lnTo>
                    <a:pt x="13083" y="4018"/>
                  </a:lnTo>
                  <a:lnTo>
                    <a:pt x="13083" y="4018"/>
                  </a:lnTo>
                  <a:cubicBezTo>
                    <a:pt x="12265" y="4669"/>
                    <a:pt x="10537" y="5959"/>
                    <a:pt x="9718" y="6656"/>
                  </a:cubicBezTo>
                  <a:cubicBezTo>
                    <a:pt x="9552" y="6717"/>
                    <a:pt x="9370" y="6868"/>
                    <a:pt x="9233" y="6959"/>
                  </a:cubicBezTo>
                  <a:cubicBezTo>
                    <a:pt x="9259" y="6946"/>
                    <a:pt x="9277" y="6940"/>
                    <a:pt x="9287" y="6940"/>
                  </a:cubicBezTo>
                  <a:cubicBezTo>
                    <a:pt x="9311" y="6940"/>
                    <a:pt x="9291" y="6972"/>
                    <a:pt x="9249" y="7004"/>
                  </a:cubicBezTo>
                  <a:cubicBezTo>
                    <a:pt x="8824" y="7323"/>
                    <a:pt x="9233" y="7050"/>
                    <a:pt x="8824" y="7384"/>
                  </a:cubicBezTo>
                  <a:cubicBezTo>
                    <a:pt x="8353" y="7792"/>
                    <a:pt x="6429" y="9157"/>
                    <a:pt x="5974" y="9460"/>
                  </a:cubicBezTo>
                  <a:cubicBezTo>
                    <a:pt x="5776" y="9688"/>
                    <a:pt x="5443" y="9854"/>
                    <a:pt x="5246" y="10066"/>
                  </a:cubicBezTo>
                  <a:lnTo>
                    <a:pt x="5246" y="10066"/>
                  </a:lnTo>
                  <a:lnTo>
                    <a:pt x="5261" y="10036"/>
                  </a:lnTo>
                  <a:lnTo>
                    <a:pt x="5261" y="10036"/>
                  </a:lnTo>
                  <a:cubicBezTo>
                    <a:pt x="5140" y="10143"/>
                    <a:pt x="4715" y="10446"/>
                    <a:pt x="4291" y="10733"/>
                  </a:cubicBezTo>
                  <a:cubicBezTo>
                    <a:pt x="3866" y="11022"/>
                    <a:pt x="3427" y="11325"/>
                    <a:pt x="3290" y="11431"/>
                  </a:cubicBezTo>
                  <a:lnTo>
                    <a:pt x="3336" y="11416"/>
                  </a:lnTo>
                  <a:lnTo>
                    <a:pt x="3336" y="11416"/>
                  </a:lnTo>
                  <a:cubicBezTo>
                    <a:pt x="3094" y="11628"/>
                    <a:pt x="3094" y="11537"/>
                    <a:pt x="2881" y="11659"/>
                  </a:cubicBezTo>
                  <a:cubicBezTo>
                    <a:pt x="2942" y="11704"/>
                    <a:pt x="2744" y="11886"/>
                    <a:pt x="2669" y="11962"/>
                  </a:cubicBezTo>
                  <a:lnTo>
                    <a:pt x="2669" y="11946"/>
                  </a:lnTo>
                  <a:cubicBezTo>
                    <a:pt x="2548" y="12037"/>
                    <a:pt x="2289" y="12295"/>
                    <a:pt x="2093" y="12447"/>
                  </a:cubicBezTo>
                  <a:lnTo>
                    <a:pt x="2077" y="12401"/>
                  </a:lnTo>
                  <a:cubicBezTo>
                    <a:pt x="1926" y="12568"/>
                    <a:pt x="1592" y="12781"/>
                    <a:pt x="1471" y="12872"/>
                  </a:cubicBezTo>
                  <a:cubicBezTo>
                    <a:pt x="1168" y="13053"/>
                    <a:pt x="683" y="13296"/>
                    <a:pt x="334" y="13614"/>
                  </a:cubicBezTo>
                  <a:lnTo>
                    <a:pt x="31" y="13674"/>
                  </a:lnTo>
                  <a:lnTo>
                    <a:pt x="1" y="13721"/>
                  </a:lnTo>
                  <a:cubicBezTo>
                    <a:pt x="1" y="13721"/>
                    <a:pt x="357" y="15104"/>
                    <a:pt x="1001" y="15104"/>
                  </a:cubicBezTo>
                  <a:cubicBezTo>
                    <a:pt x="1021" y="15104"/>
                    <a:pt x="1042" y="15102"/>
                    <a:pt x="1062" y="15099"/>
                  </a:cubicBezTo>
                  <a:lnTo>
                    <a:pt x="1077" y="15130"/>
                  </a:lnTo>
                  <a:lnTo>
                    <a:pt x="1168" y="15055"/>
                  </a:lnTo>
                  <a:cubicBezTo>
                    <a:pt x="1283" y="15003"/>
                    <a:pt x="1323" y="14941"/>
                    <a:pt x="1341" y="14941"/>
                  </a:cubicBezTo>
                  <a:cubicBezTo>
                    <a:pt x="1345" y="14941"/>
                    <a:pt x="1347" y="14943"/>
                    <a:pt x="1350" y="14948"/>
                  </a:cubicBezTo>
                  <a:lnTo>
                    <a:pt x="1183" y="15069"/>
                  </a:lnTo>
                  <a:cubicBezTo>
                    <a:pt x="1220" y="15046"/>
                    <a:pt x="1239" y="15037"/>
                    <a:pt x="1246" y="15037"/>
                  </a:cubicBezTo>
                  <a:cubicBezTo>
                    <a:pt x="1262" y="15037"/>
                    <a:pt x="1219" y="15083"/>
                    <a:pt x="1198" y="15115"/>
                  </a:cubicBezTo>
                  <a:cubicBezTo>
                    <a:pt x="1259" y="15085"/>
                    <a:pt x="1305" y="15055"/>
                    <a:pt x="1350" y="15039"/>
                  </a:cubicBezTo>
                  <a:cubicBezTo>
                    <a:pt x="1355" y="15029"/>
                    <a:pt x="1353" y="15025"/>
                    <a:pt x="1348" y="15025"/>
                  </a:cubicBezTo>
                  <a:cubicBezTo>
                    <a:pt x="1338" y="15025"/>
                    <a:pt x="1314" y="15039"/>
                    <a:pt x="1305" y="15039"/>
                  </a:cubicBezTo>
                  <a:cubicBezTo>
                    <a:pt x="1365" y="14978"/>
                    <a:pt x="1426" y="14887"/>
                    <a:pt x="1517" y="14842"/>
                  </a:cubicBezTo>
                  <a:cubicBezTo>
                    <a:pt x="1550" y="14824"/>
                    <a:pt x="1569" y="14818"/>
                    <a:pt x="1582" y="14818"/>
                  </a:cubicBezTo>
                  <a:cubicBezTo>
                    <a:pt x="1606" y="14818"/>
                    <a:pt x="1608" y="14839"/>
                    <a:pt x="1629" y="14839"/>
                  </a:cubicBezTo>
                  <a:cubicBezTo>
                    <a:pt x="1643" y="14839"/>
                    <a:pt x="1667" y="14829"/>
                    <a:pt x="1713" y="14796"/>
                  </a:cubicBezTo>
                  <a:cubicBezTo>
                    <a:pt x="2502" y="14297"/>
                    <a:pt x="3275" y="13811"/>
                    <a:pt x="4048" y="13266"/>
                  </a:cubicBezTo>
                  <a:cubicBezTo>
                    <a:pt x="4078" y="13266"/>
                    <a:pt x="4064" y="13280"/>
                    <a:pt x="4048" y="13296"/>
                  </a:cubicBezTo>
                  <a:cubicBezTo>
                    <a:pt x="4260" y="13129"/>
                    <a:pt x="4473" y="12977"/>
                    <a:pt x="4685" y="12825"/>
                  </a:cubicBezTo>
                  <a:cubicBezTo>
                    <a:pt x="4714" y="12811"/>
                    <a:pt x="4737" y="12807"/>
                    <a:pt x="4756" y="12807"/>
                  </a:cubicBezTo>
                  <a:cubicBezTo>
                    <a:pt x="4775" y="12807"/>
                    <a:pt x="4791" y="12811"/>
                    <a:pt x="4806" y="12811"/>
                  </a:cubicBezTo>
                  <a:cubicBezTo>
                    <a:pt x="4776" y="12811"/>
                    <a:pt x="5079" y="12599"/>
                    <a:pt x="5368" y="12386"/>
                  </a:cubicBezTo>
                  <a:cubicBezTo>
                    <a:pt x="5519" y="12280"/>
                    <a:pt x="5671" y="12158"/>
                    <a:pt x="5776" y="12083"/>
                  </a:cubicBezTo>
                  <a:cubicBezTo>
                    <a:pt x="5898" y="11992"/>
                    <a:pt x="5974" y="11932"/>
                    <a:pt x="5974" y="11932"/>
                  </a:cubicBezTo>
                  <a:lnTo>
                    <a:pt x="5958" y="11871"/>
                  </a:lnTo>
                  <a:cubicBezTo>
                    <a:pt x="6042" y="11805"/>
                    <a:pt x="6077" y="11793"/>
                    <a:pt x="6099" y="11793"/>
                  </a:cubicBezTo>
                  <a:cubicBezTo>
                    <a:pt x="6111" y="11793"/>
                    <a:pt x="6120" y="11796"/>
                    <a:pt x="6132" y="11796"/>
                  </a:cubicBezTo>
                  <a:cubicBezTo>
                    <a:pt x="6153" y="11796"/>
                    <a:pt x="6184" y="11785"/>
                    <a:pt x="6261" y="11719"/>
                  </a:cubicBezTo>
                  <a:cubicBezTo>
                    <a:pt x="6277" y="11568"/>
                    <a:pt x="6611" y="11477"/>
                    <a:pt x="6656" y="11370"/>
                  </a:cubicBezTo>
                  <a:cubicBezTo>
                    <a:pt x="6656" y="11372"/>
                    <a:pt x="6657" y="11372"/>
                    <a:pt x="6658" y="11372"/>
                  </a:cubicBezTo>
                  <a:cubicBezTo>
                    <a:pt x="6672" y="11372"/>
                    <a:pt x="6733" y="11333"/>
                    <a:pt x="6763" y="11333"/>
                  </a:cubicBezTo>
                  <a:cubicBezTo>
                    <a:pt x="6769" y="11333"/>
                    <a:pt x="6774" y="11335"/>
                    <a:pt x="6777" y="11340"/>
                  </a:cubicBezTo>
                  <a:cubicBezTo>
                    <a:pt x="6777" y="11265"/>
                    <a:pt x="6868" y="11249"/>
                    <a:pt x="6928" y="11188"/>
                  </a:cubicBezTo>
                  <a:cubicBezTo>
                    <a:pt x="6934" y="11178"/>
                    <a:pt x="6932" y="11175"/>
                    <a:pt x="6926" y="11175"/>
                  </a:cubicBezTo>
                  <a:cubicBezTo>
                    <a:pt x="6915" y="11175"/>
                    <a:pt x="6888" y="11188"/>
                    <a:pt x="6868" y="11188"/>
                  </a:cubicBezTo>
                  <a:lnTo>
                    <a:pt x="7005" y="11067"/>
                  </a:lnTo>
                  <a:cubicBezTo>
                    <a:pt x="7031" y="11056"/>
                    <a:pt x="7052" y="11051"/>
                    <a:pt x="7066" y="11051"/>
                  </a:cubicBezTo>
                  <a:cubicBezTo>
                    <a:pt x="7090" y="11051"/>
                    <a:pt x="7089" y="11068"/>
                    <a:pt x="7050" y="11097"/>
                  </a:cubicBezTo>
                  <a:cubicBezTo>
                    <a:pt x="7444" y="10840"/>
                    <a:pt x="9324" y="9506"/>
                    <a:pt x="9718" y="9173"/>
                  </a:cubicBezTo>
                  <a:lnTo>
                    <a:pt x="9718" y="9173"/>
                  </a:lnTo>
                  <a:cubicBezTo>
                    <a:pt x="9648" y="9186"/>
                    <a:pt x="9550" y="9280"/>
                    <a:pt x="9464" y="9280"/>
                  </a:cubicBezTo>
                  <a:cubicBezTo>
                    <a:pt x="9458" y="9280"/>
                    <a:pt x="9451" y="9279"/>
                    <a:pt x="9445" y="9278"/>
                  </a:cubicBezTo>
                  <a:cubicBezTo>
                    <a:pt x="9521" y="9173"/>
                    <a:pt x="9612" y="9173"/>
                    <a:pt x="9627" y="9112"/>
                  </a:cubicBezTo>
                  <a:cubicBezTo>
                    <a:pt x="9637" y="9116"/>
                    <a:pt x="9648" y="9118"/>
                    <a:pt x="9659" y="9118"/>
                  </a:cubicBezTo>
                  <a:cubicBezTo>
                    <a:pt x="9759" y="9118"/>
                    <a:pt x="9889" y="8959"/>
                    <a:pt x="10021" y="8959"/>
                  </a:cubicBezTo>
                  <a:cubicBezTo>
                    <a:pt x="10026" y="8959"/>
                    <a:pt x="10031" y="8960"/>
                    <a:pt x="10037" y="8960"/>
                  </a:cubicBezTo>
                  <a:lnTo>
                    <a:pt x="10021" y="8900"/>
                  </a:lnTo>
                  <a:lnTo>
                    <a:pt x="10097" y="8884"/>
                  </a:lnTo>
                  <a:cubicBezTo>
                    <a:pt x="10552" y="8475"/>
                    <a:pt x="10203" y="8778"/>
                    <a:pt x="10627" y="8475"/>
                  </a:cubicBezTo>
                  <a:cubicBezTo>
                    <a:pt x="10860" y="8285"/>
                    <a:pt x="10926" y="8138"/>
                    <a:pt x="11064" y="8060"/>
                  </a:cubicBezTo>
                  <a:lnTo>
                    <a:pt x="11064" y="8060"/>
                  </a:lnTo>
                  <a:cubicBezTo>
                    <a:pt x="11057" y="8062"/>
                    <a:pt x="11050" y="8064"/>
                    <a:pt x="11043" y="8064"/>
                  </a:cubicBezTo>
                  <a:cubicBezTo>
                    <a:pt x="11027" y="8064"/>
                    <a:pt x="11019" y="8054"/>
                    <a:pt x="11052" y="8020"/>
                  </a:cubicBezTo>
                  <a:cubicBezTo>
                    <a:pt x="11054" y="8023"/>
                    <a:pt x="11057" y="8024"/>
                    <a:pt x="11060" y="8024"/>
                  </a:cubicBezTo>
                  <a:cubicBezTo>
                    <a:pt x="11097" y="8024"/>
                    <a:pt x="11187" y="7883"/>
                    <a:pt x="11255" y="7883"/>
                  </a:cubicBezTo>
                  <a:cubicBezTo>
                    <a:pt x="11258" y="7883"/>
                    <a:pt x="11261" y="7883"/>
                    <a:pt x="11264" y="7883"/>
                  </a:cubicBezTo>
                  <a:cubicBezTo>
                    <a:pt x="11310" y="7823"/>
                    <a:pt x="11523" y="7687"/>
                    <a:pt x="11416" y="7687"/>
                  </a:cubicBezTo>
                  <a:cubicBezTo>
                    <a:pt x="11449" y="7687"/>
                    <a:pt x="11562" y="7623"/>
                    <a:pt x="11587" y="7623"/>
                  </a:cubicBezTo>
                  <a:cubicBezTo>
                    <a:pt x="11596" y="7623"/>
                    <a:pt x="11592" y="7632"/>
                    <a:pt x="11567" y="7657"/>
                  </a:cubicBezTo>
                  <a:cubicBezTo>
                    <a:pt x="11628" y="7610"/>
                    <a:pt x="11689" y="7580"/>
                    <a:pt x="11719" y="7535"/>
                  </a:cubicBezTo>
                  <a:lnTo>
                    <a:pt x="11719" y="7535"/>
                  </a:lnTo>
                  <a:lnTo>
                    <a:pt x="11644" y="7580"/>
                  </a:lnTo>
                  <a:cubicBezTo>
                    <a:pt x="11840" y="7414"/>
                    <a:pt x="11977" y="7384"/>
                    <a:pt x="12068" y="7232"/>
                  </a:cubicBezTo>
                  <a:lnTo>
                    <a:pt x="12068" y="7232"/>
                  </a:lnTo>
                  <a:lnTo>
                    <a:pt x="11977" y="7262"/>
                  </a:lnTo>
                  <a:cubicBezTo>
                    <a:pt x="12082" y="7184"/>
                    <a:pt x="12176" y="7105"/>
                    <a:pt x="12258" y="7105"/>
                  </a:cubicBezTo>
                  <a:cubicBezTo>
                    <a:pt x="12270" y="7105"/>
                    <a:pt x="12283" y="7107"/>
                    <a:pt x="12295" y="7111"/>
                  </a:cubicBezTo>
                  <a:lnTo>
                    <a:pt x="12174" y="7216"/>
                  </a:lnTo>
                  <a:cubicBezTo>
                    <a:pt x="12371" y="7065"/>
                    <a:pt x="12493" y="6959"/>
                    <a:pt x="12644" y="6808"/>
                  </a:cubicBezTo>
                  <a:lnTo>
                    <a:pt x="12644" y="6808"/>
                  </a:lnTo>
                  <a:lnTo>
                    <a:pt x="12584" y="6852"/>
                  </a:lnTo>
                  <a:cubicBezTo>
                    <a:pt x="12750" y="6640"/>
                    <a:pt x="13857" y="5746"/>
                    <a:pt x="13993" y="5534"/>
                  </a:cubicBezTo>
                  <a:lnTo>
                    <a:pt x="13993" y="5534"/>
                  </a:lnTo>
                  <a:lnTo>
                    <a:pt x="13872" y="5549"/>
                  </a:lnTo>
                  <a:lnTo>
                    <a:pt x="14018" y="5389"/>
                  </a:lnTo>
                  <a:lnTo>
                    <a:pt x="14018" y="5389"/>
                  </a:lnTo>
                  <a:cubicBezTo>
                    <a:pt x="14001" y="5421"/>
                    <a:pt x="14029" y="5559"/>
                    <a:pt x="14016" y="5589"/>
                  </a:cubicBezTo>
                  <a:lnTo>
                    <a:pt x="14016" y="5589"/>
                  </a:lnTo>
                  <a:cubicBezTo>
                    <a:pt x="14397" y="5274"/>
                    <a:pt x="16269" y="3865"/>
                    <a:pt x="16631" y="3654"/>
                  </a:cubicBezTo>
                  <a:cubicBezTo>
                    <a:pt x="16664" y="3638"/>
                    <a:pt x="16686" y="3631"/>
                    <a:pt x="16701" y="3631"/>
                  </a:cubicBezTo>
                  <a:cubicBezTo>
                    <a:pt x="16753" y="3631"/>
                    <a:pt x="16707" y="3715"/>
                    <a:pt x="16707" y="3715"/>
                  </a:cubicBezTo>
                  <a:cubicBezTo>
                    <a:pt x="16859" y="3578"/>
                    <a:pt x="16738" y="3624"/>
                    <a:pt x="16889" y="3517"/>
                  </a:cubicBezTo>
                  <a:cubicBezTo>
                    <a:pt x="16894" y="3516"/>
                    <a:pt x="16898" y="3515"/>
                    <a:pt x="16901" y="3515"/>
                  </a:cubicBezTo>
                  <a:cubicBezTo>
                    <a:pt x="16928" y="3515"/>
                    <a:pt x="16902" y="3565"/>
                    <a:pt x="16889" y="3578"/>
                  </a:cubicBezTo>
                  <a:cubicBezTo>
                    <a:pt x="16950" y="3533"/>
                    <a:pt x="17010" y="3503"/>
                    <a:pt x="17010" y="3487"/>
                  </a:cubicBezTo>
                  <a:lnTo>
                    <a:pt x="17010" y="3487"/>
                  </a:lnTo>
                  <a:cubicBezTo>
                    <a:pt x="16995" y="3492"/>
                    <a:pt x="16982" y="3494"/>
                    <a:pt x="16971" y="3494"/>
                  </a:cubicBezTo>
                  <a:cubicBezTo>
                    <a:pt x="16913" y="3494"/>
                    <a:pt x="16896" y="3442"/>
                    <a:pt x="16859" y="3442"/>
                  </a:cubicBezTo>
                  <a:lnTo>
                    <a:pt x="17041" y="3305"/>
                  </a:lnTo>
                  <a:lnTo>
                    <a:pt x="17055" y="3351"/>
                  </a:lnTo>
                  <a:cubicBezTo>
                    <a:pt x="17101" y="3321"/>
                    <a:pt x="17086" y="3184"/>
                    <a:pt x="17283" y="3062"/>
                  </a:cubicBezTo>
                  <a:cubicBezTo>
                    <a:pt x="17601" y="2866"/>
                    <a:pt x="17920" y="2608"/>
                    <a:pt x="18238" y="2395"/>
                  </a:cubicBezTo>
                  <a:lnTo>
                    <a:pt x="18238" y="2395"/>
                  </a:lnTo>
                  <a:cubicBezTo>
                    <a:pt x="18238" y="2426"/>
                    <a:pt x="18193" y="2486"/>
                    <a:pt x="18132" y="2547"/>
                  </a:cubicBezTo>
                  <a:cubicBezTo>
                    <a:pt x="18173" y="2519"/>
                    <a:pt x="18215" y="2466"/>
                    <a:pt x="18269" y="2457"/>
                  </a:cubicBezTo>
                  <a:lnTo>
                    <a:pt x="18269" y="2457"/>
                  </a:lnTo>
                  <a:cubicBezTo>
                    <a:pt x="18269" y="2457"/>
                    <a:pt x="18269" y="2457"/>
                    <a:pt x="18269" y="2457"/>
                  </a:cubicBezTo>
                  <a:cubicBezTo>
                    <a:pt x="18273" y="2457"/>
                    <a:pt x="18278" y="2457"/>
                    <a:pt x="18284" y="2456"/>
                  </a:cubicBezTo>
                  <a:cubicBezTo>
                    <a:pt x="18279" y="2456"/>
                    <a:pt x="18274" y="2457"/>
                    <a:pt x="18269" y="2457"/>
                  </a:cubicBezTo>
                  <a:lnTo>
                    <a:pt x="18269" y="2457"/>
                  </a:lnTo>
                  <a:cubicBezTo>
                    <a:pt x="18208" y="2457"/>
                    <a:pt x="18349" y="2361"/>
                    <a:pt x="18329" y="2361"/>
                  </a:cubicBezTo>
                  <a:lnTo>
                    <a:pt x="18329" y="2361"/>
                  </a:lnTo>
                  <a:cubicBezTo>
                    <a:pt x="18326" y="2361"/>
                    <a:pt x="18322" y="2362"/>
                    <a:pt x="18314" y="2365"/>
                  </a:cubicBezTo>
                  <a:cubicBezTo>
                    <a:pt x="18480" y="2108"/>
                    <a:pt x="18830" y="1987"/>
                    <a:pt x="18981" y="1789"/>
                  </a:cubicBezTo>
                  <a:cubicBezTo>
                    <a:pt x="18951" y="1698"/>
                    <a:pt x="18511" y="182"/>
                    <a:pt x="18450" y="91"/>
                  </a:cubicBezTo>
                  <a:cubicBezTo>
                    <a:pt x="18511" y="46"/>
                    <a:pt x="18571" y="16"/>
                    <a:pt x="18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7"/>
            <p:cNvSpPr/>
            <p:nvPr/>
          </p:nvSpPr>
          <p:spPr>
            <a:xfrm>
              <a:off x="6516250" y="3065700"/>
              <a:ext cx="7225" cy="4200"/>
            </a:xfrm>
            <a:custGeom>
              <a:rect b="b" l="l" r="r" t="t"/>
              <a:pathLst>
                <a:path extrusionOk="0" h="168" w="289">
                  <a:moveTo>
                    <a:pt x="288" y="1"/>
                  </a:moveTo>
                  <a:lnTo>
                    <a:pt x="288" y="1"/>
                  </a:lnTo>
                  <a:cubicBezTo>
                    <a:pt x="183" y="31"/>
                    <a:pt x="106" y="76"/>
                    <a:pt x="1" y="167"/>
                  </a:cubicBezTo>
                  <a:cubicBezTo>
                    <a:pt x="92" y="152"/>
                    <a:pt x="197" y="76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7"/>
            <p:cNvSpPr/>
            <p:nvPr/>
          </p:nvSpPr>
          <p:spPr>
            <a:xfrm>
              <a:off x="6523450" y="3065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7"/>
            <p:cNvSpPr/>
            <p:nvPr/>
          </p:nvSpPr>
          <p:spPr>
            <a:xfrm>
              <a:off x="6488575" y="2667000"/>
              <a:ext cx="472650" cy="399500"/>
            </a:xfrm>
            <a:custGeom>
              <a:rect b="b" l="l" r="r" t="t"/>
              <a:pathLst>
                <a:path extrusionOk="0" h="15980" w="18906">
                  <a:moveTo>
                    <a:pt x="16663" y="1243"/>
                  </a:moveTo>
                  <a:lnTo>
                    <a:pt x="16663" y="1243"/>
                  </a:lnTo>
                  <a:cubicBezTo>
                    <a:pt x="16663" y="1243"/>
                    <a:pt x="16662" y="1244"/>
                    <a:pt x="16662" y="1244"/>
                  </a:cubicBezTo>
                  <a:cubicBezTo>
                    <a:pt x="16662" y="1244"/>
                    <a:pt x="16663" y="1243"/>
                    <a:pt x="16663" y="1243"/>
                  </a:cubicBezTo>
                  <a:close/>
                  <a:moveTo>
                    <a:pt x="13940" y="5801"/>
                  </a:moveTo>
                  <a:cubicBezTo>
                    <a:pt x="13938" y="5803"/>
                    <a:pt x="13935" y="5805"/>
                    <a:pt x="13933" y="5806"/>
                  </a:cubicBezTo>
                  <a:cubicBezTo>
                    <a:pt x="13936" y="5806"/>
                    <a:pt x="13938" y="5804"/>
                    <a:pt x="13940" y="5801"/>
                  </a:cubicBezTo>
                  <a:close/>
                  <a:moveTo>
                    <a:pt x="10976" y="8323"/>
                  </a:moveTo>
                  <a:cubicBezTo>
                    <a:pt x="10974" y="8324"/>
                    <a:pt x="10972" y="8325"/>
                    <a:pt x="10970" y="8326"/>
                  </a:cubicBezTo>
                  <a:lnTo>
                    <a:pt x="10970" y="8326"/>
                  </a:lnTo>
                  <a:cubicBezTo>
                    <a:pt x="10972" y="8325"/>
                    <a:pt x="10974" y="8324"/>
                    <a:pt x="10976" y="8323"/>
                  </a:cubicBezTo>
                  <a:close/>
                  <a:moveTo>
                    <a:pt x="4074" y="13861"/>
                  </a:moveTo>
                  <a:cubicBezTo>
                    <a:pt x="4070" y="13865"/>
                    <a:pt x="4067" y="13868"/>
                    <a:pt x="4063" y="13871"/>
                  </a:cubicBezTo>
                  <a:cubicBezTo>
                    <a:pt x="4067" y="13868"/>
                    <a:pt x="4071" y="13865"/>
                    <a:pt x="4074" y="13861"/>
                  </a:cubicBezTo>
                  <a:close/>
                  <a:moveTo>
                    <a:pt x="18421" y="1"/>
                  </a:moveTo>
                  <a:cubicBezTo>
                    <a:pt x="18390" y="1"/>
                    <a:pt x="18269" y="76"/>
                    <a:pt x="18208" y="136"/>
                  </a:cubicBezTo>
                  <a:lnTo>
                    <a:pt x="18239" y="197"/>
                  </a:lnTo>
                  <a:cubicBezTo>
                    <a:pt x="18180" y="256"/>
                    <a:pt x="18160" y="264"/>
                    <a:pt x="18147" y="264"/>
                  </a:cubicBezTo>
                  <a:cubicBezTo>
                    <a:pt x="18141" y="264"/>
                    <a:pt x="18136" y="263"/>
                    <a:pt x="18130" y="263"/>
                  </a:cubicBezTo>
                  <a:cubicBezTo>
                    <a:pt x="18116" y="263"/>
                    <a:pt x="18095" y="270"/>
                    <a:pt x="18041" y="318"/>
                  </a:cubicBezTo>
                  <a:cubicBezTo>
                    <a:pt x="18011" y="274"/>
                    <a:pt x="18132" y="167"/>
                    <a:pt x="18239" y="76"/>
                  </a:cubicBezTo>
                  <a:lnTo>
                    <a:pt x="18239" y="76"/>
                  </a:lnTo>
                  <a:cubicBezTo>
                    <a:pt x="18132" y="152"/>
                    <a:pt x="18011" y="213"/>
                    <a:pt x="17996" y="274"/>
                  </a:cubicBezTo>
                  <a:cubicBezTo>
                    <a:pt x="17970" y="288"/>
                    <a:pt x="17956" y="293"/>
                    <a:pt x="17947" y="293"/>
                  </a:cubicBezTo>
                  <a:cubicBezTo>
                    <a:pt x="17930" y="293"/>
                    <a:pt x="17934" y="275"/>
                    <a:pt x="17916" y="275"/>
                  </a:cubicBezTo>
                  <a:cubicBezTo>
                    <a:pt x="17904" y="275"/>
                    <a:pt x="17884" y="282"/>
                    <a:pt x="17844" y="304"/>
                  </a:cubicBezTo>
                  <a:cubicBezTo>
                    <a:pt x="17768" y="379"/>
                    <a:pt x="17693" y="500"/>
                    <a:pt x="17572" y="546"/>
                  </a:cubicBezTo>
                  <a:cubicBezTo>
                    <a:pt x="17313" y="682"/>
                    <a:pt x="17253" y="880"/>
                    <a:pt x="17010" y="1016"/>
                  </a:cubicBezTo>
                  <a:lnTo>
                    <a:pt x="17026" y="985"/>
                  </a:lnTo>
                  <a:lnTo>
                    <a:pt x="17026" y="985"/>
                  </a:lnTo>
                  <a:cubicBezTo>
                    <a:pt x="16935" y="1016"/>
                    <a:pt x="16814" y="1166"/>
                    <a:pt x="16663" y="1243"/>
                  </a:cubicBezTo>
                  <a:lnTo>
                    <a:pt x="16663" y="1243"/>
                  </a:lnTo>
                  <a:cubicBezTo>
                    <a:pt x="16673" y="1238"/>
                    <a:pt x="16686" y="1235"/>
                    <a:pt x="16697" y="1235"/>
                  </a:cubicBezTo>
                  <a:cubicBezTo>
                    <a:pt x="16718" y="1235"/>
                    <a:pt x="16727" y="1248"/>
                    <a:pt x="16677" y="1289"/>
                  </a:cubicBezTo>
                  <a:cubicBezTo>
                    <a:pt x="16495" y="1395"/>
                    <a:pt x="16419" y="1501"/>
                    <a:pt x="16282" y="1561"/>
                  </a:cubicBezTo>
                  <a:lnTo>
                    <a:pt x="16191" y="1683"/>
                  </a:lnTo>
                  <a:cubicBezTo>
                    <a:pt x="15646" y="2093"/>
                    <a:pt x="13539" y="3835"/>
                    <a:pt x="12977" y="4260"/>
                  </a:cubicBezTo>
                  <a:lnTo>
                    <a:pt x="12993" y="4230"/>
                  </a:lnTo>
                  <a:lnTo>
                    <a:pt x="12993" y="4230"/>
                  </a:lnTo>
                  <a:cubicBezTo>
                    <a:pt x="12159" y="4897"/>
                    <a:pt x="10416" y="6216"/>
                    <a:pt x="9582" y="6928"/>
                  </a:cubicBezTo>
                  <a:cubicBezTo>
                    <a:pt x="9415" y="7005"/>
                    <a:pt x="9234" y="7156"/>
                    <a:pt x="9097" y="7247"/>
                  </a:cubicBezTo>
                  <a:cubicBezTo>
                    <a:pt x="9123" y="7234"/>
                    <a:pt x="9141" y="7228"/>
                    <a:pt x="9151" y="7228"/>
                  </a:cubicBezTo>
                  <a:cubicBezTo>
                    <a:pt x="9175" y="7228"/>
                    <a:pt x="9155" y="7260"/>
                    <a:pt x="9112" y="7292"/>
                  </a:cubicBezTo>
                  <a:cubicBezTo>
                    <a:pt x="8688" y="7625"/>
                    <a:pt x="9097" y="7338"/>
                    <a:pt x="8688" y="7702"/>
                  </a:cubicBezTo>
                  <a:cubicBezTo>
                    <a:pt x="8203" y="8126"/>
                    <a:pt x="6277" y="9566"/>
                    <a:pt x="5807" y="9885"/>
                  </a:cubicBezTo>
                  <a:cubicBezTo>
                    <a:pt x="5610" y="10127"/>
                    <a:pt x="5276" y="10309"/>
                    <a:pt x="5080" y="10522"/>
                  </a:cubicBezTo>
                  <a:lnTo>
                    <a:pt x="5094" y="10491"/>
                  </a:lnTo>
                  <a:lnTo>
                    <a:pt x="5094" y="10491"/>
                  </a:lnTo>
                  <a:cubicBezTo>
                    <a:pt x="4973" y="10613"/>
                    <a:pt x="4549" y="10916"/>
                    <a:pt x="4140" y="11249"/>
                  </a:cubicBezTo>
                  <a:cubicBezTo>
                    <a:pt x="3715" y="11597"/>
                    <a:pt x="3291" y="11931"/>
                    <a:pt x="3154" y="12068"/>
                  </a:cubicBezTo>
                  <a:lnTo>
                    <a:pt x="3200" y="12038"/>
                  </a:lnTo>
                  <a:lnTo>
                    <a:pt x="3200" y="12038"/>
                  </a:lnTo>
                  <a:cubicBezTo>
                    <a:pt x="2988" y="12280"/>
                    <a:pt x="2972" y="12189"/>
                    <a:pt x="2760" y="12341"/>
                  </a:cubicBezTo>
                  <a:cubicBezTo>
                    <a:pt x="2836" y="12371"/>
                    <a:pt x="2654" y="12583"/>
                    <a:pt x="2578" y="12659"/>
                  </a:cubicBezTo>
                  <a:lnTo>
                    <a:pt x="2563" y="12644"/>
                  </a:lnTo>
                  <a:cubicBezTo>
                    <a:pt x="2456" y="12750"/>
                    <a:pt x="2230" y="13038"/>
                    <a:pt x="2032" y="13220"/>
                  </a:cubicBezTo>
                  <a:lnTo>
                    <a:pt x="2017" y="13174"/>
                  </a:lnTo>
                  <a:cubicBezTo>
                    <a:pt x="1866" y="13356"/>
                    <a:pt x="1547" y="13598"/>
                    <a:pt x="1426" y="13705"/>
                  </a:cubicBezTo>
                  <a:cubicBezTo>
                    <a:pt x="1138" y="13917"/>
                    <a:pt x="668" y="14221"/>
                    <a:pt x="334" y="14569"/>
                  </a:cubicBezTo>
                  <a:lnTo>
                    <a:pt x="16" y="14690"/>
                  </a:lnTo>
                  <a:lnTo>
                    <a:pt x="1" y="14720"/>
                  </a:lnTo>
                  <a:cubicBezTo>
                    <a:pt x="1" y="14720"/>
                    <a:pt x="495" y="15949"/>
                    <a:pt x="1120" y="15949"/>
                  </a:cubicBezTo>
                  <a:cubicBezTo>
                    <a:pt x="1161" y="15949"/>
                    <a:pt x="1202" y="15944"/>
                    <a:pt x="1244" y="15933"/>
                  </a:cubicBezTo>
                  <a:lnTo>
                    <a:pt x="1274" y="15979"/>
                  </a:lnTo>
                  <a:lnTo>
                    <a:pt x="1365" y="15888"/>
                  </a:lnTo>
                  <a:cubicBezTo>
                    <a:pt x="1467" y="15824"/>
                    <a:pt x="1495" y="15760"/>
                    <a:pt x="1519" y="15760"/>
                  </a:cubicBezTo>
                  <a:cubicBezTo>
                    <a:pt x="1523" y="15760"/>
                    <a:pt x="1528" y="15762"/>
                    <a:pt x="1532" y="15767"/>
                  </a:cubicBezTo>
                  <a:lnTo>
                    <a:pt x="1365" y="15903"/>
                  </a:lnTo>
                  <a:cubicBezTo>
                    <a:pt x="1405" y="15873"/>
                    <a:pt x="1425" y="15861"/>
                    <a:pt x="1433" y="15861"/>
                  </a:cubicBezTo>
                  <a:cubicBezTo>
                    <a:pt x="1449" y="15861"/>
                    <a:pt x="1415" y="15908"/>
                    <a:pt x="1395" y="15949"/>
                  </a:cubicBezTo>
                  <a:cubicBezTo>
                    <a:pt x="1456" y="15919"/>
                    <a:pt x="1502" y="15872"/>
                    <a:pt x="1547" y="15858"/>
                  </a:cubicBezTo>
                  <a:cubicBezTo>
                    <a:pt x="1552" y="15848"/>
                    <a:pt x="1550" y="15844"/>
                    <a:pt x="1545" y="15844"/>
                  </a:cubicBezTo>
                  <a:cubicBezTo>
                    <a:pt x="1534" y="15844"/>
                    <a:pt x="1506" y="15858"/>
                    <a:pt x="1486" y="15858"/>
                  </a:cubicBezTo>
                  <a:cubicBezTo>
                    <a:pt x="1547" y="15797"/>
                    <a:pt x="1607" y="15706"/>
                    <a:pt x="1698" y="15646"/>
                  </a:cubicBezTo>
                  <a:cubicBezTo>
                    <a:pt x="1729" y="15620"/>
                    <a:pt x="1746" y="15612"/>
                    <a:pt x="1757" y="15612"/>
                  </a:cubicBezTo>
                  <a:cubicBezTo>
                    <a:pt x="1774" y="15612"/>
                    <a:pt x="1780" y="15628"/>
                    <a:pt x="1799" y="15628"/>
                  </a:cubicBezTo>
                  <a:cubicBezTo>
                    <a:pt x="1814" y="15628"/>
                    <a:pt x="1838" y="15618"/>
                    <a:pt x="1880" y="15585"/>
                  </a:cubicBezTo>
                  <a:cubicBezTo>
                    <a:pt x="2624" y="15009"/>
                    <a:pt x="3351" y="14447"/>
                    <a:pt x="4063" y="13841"/>
                  </a:cubicBezTo>
                  <a:cubicBezTo>
                    <a:pt x="4087" y="13841"/>
                    <a:pt x="4084" y="13850"/>
                    <a:pt x="4074" y="13861"/>
                  </a:cubicBezTo>
                  <a:lnTo>
                    <a:pt x="4074" y="13861"/>
                  </a:lnTo>
                  <a:cubicBezTo>
                    <a:pt x="4268" y="13670"/>
                    <a:pt x="4476" y="13520"/>
                    <a:pt x="4655" y="13341"/>
                  </a:cubicBezTo>
                  <a:cubicBezTo>
                    <a:pt x="4716" y="13311"/>
                    <a:pt x="4746" y="13311"/>
                    <a:pt x="4777" y="13311"/>
                  </a:cubicBezTo>
                  <a:cubicBezTo>
                    <a:pt x="4730" y="13311"/>
                    <a:pt x="5852" y="12355"/>
                    <a:pt x="5883" y="12355"/>
                  </a:cubicBezTo>
                  <a:lnTo>
                    <a:pt x="5852" y="12295"/>
                  </a:lnTo>
                  <a:cubicBezTo>
                    <a:pt x="5943" y="12222"/>
                    <a:pt x="5981" y="12210"/>
                    <a:pt x="6006" y="12210"/>
                  </a:cubicBezTo>
                  <a:cubicBezTo>
                    <a:pt x="6019" y="12210"/>
                    <a:pt x="6028" y="12213"/>
                    <a:pt x="6040" y="12213"/>
                  </a:cubicBezTo>
                  <a:cubicBezTo>
                    <a:pt x="6062" y="12213"/>
                    <a:pt x="6093" y="12201"/>
                    <a:pt x="6171" y="12129"/>
                  </a:cubicBezTo>
                  <a:cubicBezTo>
                    <a:pt x="6186" y="11992"/>
                    <a:pt x="6519" y="11870"/>
                    <a:pt x="6550" y="11779"/>
                  </a:cubicBezTo>
                  <a:cubicBezTo>
                    <a:pt x="6550" y="11779"/>
                    <a:pt x="6624" y="11727"/>
                    <a:pt x="6657" y="11727"/>
                  </a:cubicBezTo>
                  <a:cubicBezTo>
                    <a:pt x="6663" y="11727"/>
                    <a:pt x="6668" y="11729"/>
                    <a:pt x="6671" y="11734"/>
                  </a:cubicBezTo>
                  <a:cubicBezTo>
                    <a:pt x="6671" y="11658"/>
                    <a:pt x="6762" y="11643"/>
                    <a:pt x="6823" y="11583"/>
                  </a:cubicBezTo>
                  <a:cubicBezTo>
                    <a:pt x="6828" y="11573"/>
                    <a:pt x="6826" y="11569"/>
                    <a:pt x="6821" y="11569"/>
                  </a:cubicBezTo>
                  <a:cubicBezTo>
                    <a:pt x="6809" y="11569"/>
                    <a:pt x="6782" y="11583"/>
                    <a:pt x="6762" y="11583"/>
                  </a:cubicBezTo>
                  <a:lnTo>
                    <a:pt x="6899" y="11446"/>
                  </a:lnTo>
                  <a:cubicBezTo>
                    <a:pt x="6924" y="11436"/>
                    <a:pt x="6944" y="11431"/>
                    <a:pt x="6957" y="11431"/>
                  </a:cubicBezTo>
                  <a:cubicBezTo>
                    <a:pt x="6984" y="11431"/>
                    <a:pt x="6984" y="11451"/>
                    <a:pt x="6944" y="11492"/>
                  </a:cubicBezTo>
                  <a:cubicBezTo>
                    <a:pt x="7338" y="11203"/>
                    <a:pt x="9203" y="9824"/>
                    <a:pt x="9597" y="9491"/>
                  </a:cubicBezTo>
                  <a:cubicBezTo>
                    <a:pt x="9526" y="9491"/>
                    <a:pt x="9428" y="9598"/>
                    <a:pt x="9341" y="9598"/>
                  </a:cubicBezTo>
                  <a:cubicBezTo>
                    <a:pt x="9336" y="9598"/>
                    <a:pt x="9330" y="9597"/>
                    <a:pt x="9325" y="9596"/>
                  </a:cubicBezTo>
                  <a:cubicBezTo>
                    <a:pt x="9400" y="9475"/>
                    <a:pt x="9491" y="9475"/>
                    <a:pt x="9506" y="9414"/>
                  </a:cubicBezTo>
                  <a:cubicBezTo>
                    <a:pt x="9517" y="9419"/>
                    <a:pt x="9528" y="9421"/>
                    <a:pt x="9539" y="9421"/>
                  </a:cubicBezTo>
                  <a:cubicBezTo>
                    <a:pt x="9638" y="9421"/>
                    <a:pt x="9767" y="9262"/>
                    <a:pt x="9887" y="9262"/>
                  </a:cubicBezTo>
                  <a:cubicBezTo>
                    <a:pt x="9891" y="9262"/>
                    <a:pt x="9896" y="9262"/>
                    <a:pt x="9901" y="9263"/>
                  </a:cubicBezTo>
                  <a:lnTo>
                    <a:pt x="9901" y="9188"/>
                  </a:lnTo>
                  <a:lnTo>
                    <a:pt x="9976" y="9172"/>
                  </a:lnTo>
                  <a:cubicBezTo>
                    <a:pt x="10416" y="8763"/>
                    <a:pt x="10067" y="9066"/>
                    <a:pt x="10507" y="8747"/>
                  </a:cubicBezTo>
                  <a:cubicBezTo>
                    <a:pt x="10746" y="8554"/>
                    <a:pt x="10809" y="8403"/>
                    <a:pt x="10970" y="8326"/>
                  </a:cubicBezTo>
                  <a:lnTo>
                    <a:pt x="10970" y="8326"/>
                  </a:lnTo>
                  <a:cubicBezTo>
                    <a:pt x="10956" y="8332"/>
                    <a:pt x="10938" y="8337"/>
                    <a:pt x="10925" y="8337"/>
                  </a:cubicBezTo>
                  <a:cubicBezTo>
                    <a:pt x="10906" y="8337"/>
                    <a:pt x="10898" y="8326"/>
                    <a:pt x="10931" y="8292"/>
                  </a:cubicBezTo>
                  <a:cubicBezTo>
                    <a:pt x="10935" y="8295"/>
                    <a:pt x="10938" y="8296"/>
                    <a:pt x="10942" y="8296"/>
                  </a:cubicBezTo>
                  <a:cubicBezTo>
                    <a:pt x="10990" y="8296"/>
                    <a:pt x="11080" y="8140"/>
                    <a:pt x="11137" y="8140"/>
                  </a:cubicBezTo>
                  <a:cubicBezTo>
                    <a:pt x="11139" y="8140"/>
                    <a:pt x="11142" y="8140"/>
                    <a:pt x="11144" y="8141"/>
                  </a:cubicBezTo>
                  <a:cubicBezTo>
                    <a:pt x="11204" y="8096"/>
                    <a:pt x="11417" y="7944"/>
                    <a:pt x="11295" y="7944"/>
                  </a:cubicBezTo>
                  <a:cubicBezTo>
                    <a:pt x="11338" y="7944"/>
                    <a:pt x="11439" y="7886"/>
                    <a:pt x="11470" y="7886"/>
                  </a:cubicBezTo>
                  <a:cubicBezTo>
                    <a:pt x="11484" y="7886"/>
                    <a:pt x="11485" y="7897"/>
                    <a:pt x="11461" y="7929"/>
                  </a:cubicBezTo>
                  <a:cubicBezTo>
                    <a:pt x="11522" y="7884"/>
                    <a:pt x="11583" y="7838"/>
                    <a:pt x="11613" y="7793"/>
                  </a:cubicBezTo>
                  <a:lnTo>
                    <a:pt x="11613" y="7793"/>
                  </a:lnTo>
                  <a:lnTo>
                    <a:pt x="11522" y="7838"/>
                  </a:lnTo>
                  <a:cubicBezTo>
                    <a:pt x="11734" y="7672"/>
                    <a:pt x="11871" y="7625"/>
                    <a:pt x="11977" y="7474"/>
                  </a:cubicBezTo>
                  <a:lnTo>
                    <a:pt x="11977" y="7474"/>
                  </a:lnTo>
                  <a:lnTo>
                    <a:pt x="11871" y="7520"/>
                  </a:lnTo>
                  <a:cubicBezTo>
                    <a:pt x="11983" y="7422"/>
                    <a:pt x="12081" y="7351"/>
                    <a:pt x="12166" y="7351"/>
                  </a:cubicBezTo>
                  <a:cubicBezTo>
                    <a:pt x="12174" y="7351"/>
                    <a:pt x="12182" y="7351"/>
                    <a:pt x="12189" y="7353"/>
                  </a:cubicBezTo>
                  <a:lnTo>
                    <a:pt x="12068" y="7459"/>
                  </a:lnTo>
                  <a:cubicBezTo>
                    <a:pt x="12280" y="7308"/>
                    <a:pt x="12401" y="7201"/>
                    <a:pt x="12553" y="7049"/>
                  </a:cubicBezTo>
                  <a:lnTo>
                    <a:pt x="12553" y="7049"/>
                  </a:lnTo>
                  <a:lnTo>
                    <a:pt x="12492" y="7095"/>
                  </a:lnTo>
                  <a:cubicBezTo>
                    <a:pt x="12660" y="6867"/>
                    <a:pt x="13766" y="5958"/>
                    <a:pt x="13917" y="5731"/>
                  </a:cubicBezTo>
                  <a:lnTo>
                    <a:pt x="13917" y="5731"/>
                  </a:lnTo>
                  <a:lnTo>
                    <a:pt x="13796" y="5761"/>
                  </a:lnTo>
                  <a:lnTo>
                    <a:pt x="13942" y="5600"/>
                  </a:lnTo>
                  <a:lnTo>
                    <a:pt x="13942" y="5600"/>
                  </a:lnTo>
                  <a:cubicBezTo>
                    <a:pt x="13925" y="5633"/>
                    <a:pt x="13954" y="5772"/>
                    <a:pt x="13940" y="5801"/>
                  </a:cubicBezTo>
                  <a:lnTo>
                    <a:pt x="13940" y="5801"/>
                  </a:lnTo>
                  <a:cubicBezTo>
                    <a:pt x="14334" y="5501"/>
                    <a:pt x="16209" y="4001"/>
                    <a:pt x="16555" y="3760"/>
                  </a:cubicBezTo>
                  <a:cubicBezTo>
                    <a:pt x="16597" y="3737"/>
                    <a:pt x="16623" y="3729"/>
                    <a:pt x="16638" y="3729"/>
                  </a:cubicBezTo>
                  <a:cubicBezTo>
                    <a:pt x="16684" y="3729"/>
                    <a:pt x="16635" y="3805"/>
                    <a:pt x="16646" y="3805"/>
                  </a:cubicBezTo>
                  <a:cubicBezTo>
                    <a:pt x="16798" y="3669"/>
                    <a:pt x="16677" y="3714"/>
                    <a:pt x="16828" y="3609"/>
                  </a:cubicBezTo>
                  <a:cubicBezTo>
                    <a:pt x="16837" y="3603"/>
                    <a:pt x="16843" y="3600"/>
                    <a:pt x="16847" y="3600"/>
                  </a:cubicBezTo>
                  <a:cubicBezTo>
                    <a:pt x="16863" y="3600"/>
                    <a:pt x="16841" y="3645"/>
                    <a:pt x="16828" y="3669"/>
                  </a:cubicBezTo>
                  <a:cubicBezTo>
                    <a:pt x="16889" y="3609"/>
                    <a:pt x="16949" y="3578"/>
                    <a:pt x="16935" y="3563"/>
                  </a:cubicBezTo>
                  <a:lnTo>
                    <a:pt x="16935" y="3563"/>
                  </a:lnTo>
                  <a:cubicBezTo>
                    <a:pt x="16918" y="3573"/>
                    <a:pt x="16903" y="3577"/>
                    <a:pt x="16891" y="3577"/>
                  </a:cubicBezTo>
                  <a:cubicBezTo>
                    <a:pt x="16849" y="3577"/>
                    <a:pt x="16830" y="3529"/>
                    <a:pt x="16783" y="3518"/>
                  </a:cubicBezTo>
                  <a:lnTo>
                    <a:pt x="16965" y="3381"/>
                  </a:lnTo>
                  <a:lnTo>
                    <a:pt x="16995" y="3411"/>
                  </a:lnTo>
                  <a:cubicBezTo>
                    <a:pt x="17026" y="3381"/>
                    <a:pt x="17026" y="3245"/>
                    <a:pt x="17208" y="3124"/>
                  </a:cubicBezTo>
                  <a:cubicBezTo>
                    <a:pt x="17525" y="2911"/>
                    <a:pt x="17844" y="2638"/>
                    <a:pt x="18162" y="2410"/>
                  </a:cubicBezTo>
                  <a:lnTo>
                    <a:pt x="18162" y="2410"/>
                  </a:lnTo>
                  <a:cubicBezTo>
                    <a:pt x="18162" y="2426"/>
                    <a:pt x="18117" y="2487"/>
                    <a:pt x="18057" y="2547"/>
                  </a:cubicBezTo>
                  <a:cubicBezTo>
                    <a:pt x="18102" y="2517"/>
                    <a:pt x="18162" y="2471"/>
                    <a:pt x="18208" y="2457"/>
                  </a:cubicBezTo>
                  <a:lnTo>
                    <a:pt x="18208" y="2457"/>
                  </a:lnTo>
                  <a:cubicBezTo>
                    <a:pt x="18203" y="2457"/>
                    <a:pt x="18198" y="2458"/>
                    <a:pt x="18194" y="2458"/>
                  </a:cubicBezTo>
                  <a:cubicBezTo>
                    <a:pt x="18130" y="2458"/>
                    <a:pt x="18274" y="2361"/>
                    <a:pt x="18264" y="2361"/>
                  </a:cubicBezTo>
                  <a:lnTo>
                    <a:pt x="18264" y="2361"/>
                  </a:lnTo>
                  <a:cubicBezTo>
                    <a:pt x="18263" y="2361"/>
                    <a:pt x="18259" y="2363"/>
                    <a:pt x="18253" y="2366"/>
                  </a:cubicBezTo>
                  <a:cubicBezTo>
                    <a:pt x="18405" y="2107"/>
                    <a:pt x="18754" y="1956"/>
                    <a:pt x="18906" y="1743"/>
                  </a:cubicBezTo>
                  <a:cubicBezTo>
                    <a:pt x="18875" y="1668"/>
                    <a:pt x="18344" y="183"/>
                    <a:pt x="18283" y="106"/>
                  </a:cubicBezTo>
                  <a:cubicBezTo>
                    <a:pt x="18344" y="61"/>
                    <a:pt x="18405" y="15"/>
                    <a:pt x="18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7"/>
            <p:cNvSpPr/>
            <p:nvPr/>
          </p:nvSpPr>
          <p:spPr>
            <a:xfrm>
              <a:off x="6527625" y="3144550"/>
              <a:ext cx="7225" cy="3800"/>
            </a:xfrm>
            <a:custGeom>
              <a:rect b="b" l="l" r="r" t="t"/>
              <a:pathLst>
                <a:path extrusionOk="0" h="152" w="289">
                  <a:moveTo>
                    <a:pt x="288" y="0"/>
                  </a:moveTo>
                  <a:cubicBezTo>
                    <a:pt x="197" y="30"/>
                    <a:pt x="92" y="61"/>
                    <a:pt x="1" y="152"/>
                  </a:cubicBezTo>
                  <a:cubicBezTo>
                    <a:pt x="76" y="136"/>
                    <a:pt x="183" y="75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7"/>
            <p:cNvSpPr/>
            <p:nvPr/>
          </p:nvSpPr>
          <p:spPr>
            <a:xfrm>
              <a:off x="6534825" y="3144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7"/>
            <p:cNvSpPr/>
            <p:nvPr/>
          </p:nvSpPr>
          <p:spPr>
            <a:xfrm>
              <a:off x="6503725" y="2760175"/>
              <a:ext cx="492375" cy="384750"/>
            </a:xfrm>
            <a:custGeom>
              <a:rect b="b" l="l" r="r" t="t"/>
              <a:pathLst>
                <a:path extrusionOk="0" h="15390" w="19695">
                  <a:moveTo>
                    <a:pt x="14481" y="5611"/>
                  </a:moveTo>
                  <a:cubicBezTo>
                    <a:pt x="14481" y="5611"/>
                    <a:pt x="14480" y="5612"/>
                    <a:pt x="14479" y="5612"/>
                  </a:cubicBezTo>
                  <a:cubicBezTo>
                    <a:pt x="14480" y="5612"/>
                    <a:pt x="14481" y="5612"/>
                    <a:pt x="14481" y="5611"/>
                  </a:cubicBezTo>
                  <a:close/>
                  <a:moveTo>
                    <a:pt x="11417" y="8098"/>
                  </a:moveTo>
                  <a:lnTo>
                    <a:pt x="11417" y="8098"/>
                  </a:lnTo>
                  <a:cubicBezTo>
                    <a:pt x="11413" y="8100"/>
                    <a:pt x="11410" y="8102"/>
                    <a:pt x="11406" y="8104"/>
                  </a:cubicBezTo>
                  <a:lnTo>
                    <a:pt x="11406" y="8104"/>
                  </a:lnTo>
                  <a:cubicBezTo>
                    <a:pt x="11411" y="8103"/>
                    <a:pt x="11415" y="8101"/>
                    <a:pt x="11417" y="8098"/>
                  </a:cubicBezTo>
                  <a:close/>
                  <a:moveTo>
                    <a:pt x="19361" y="1"/>
                  </a:moveTo>
                  <a:cubicBezTo>
                    <a:pt x="19309" y="1"/>
                    <a:pt x="19204" y="69"/>
                    <a:pt x="19149" y="124"/>
                  </a:cubicBezTo>
                  <a:lnTo>
                    <a:pt x="19163" y="185"/>
                  </a:lnTo>
                  <a:cubicBezTo>
                    <a:pt x="19099" y="236"/>
                    <a:pt x="19078" y="244"/>
                    <a:pt x="19064" y="244"/>
                  </a:cubicBezTo>
                  <a:cubicBezTo>
                    <a:pt x="19058" y="244"/>
                    <a:pt x="19053" y="243"/>
                    <a:pt x="19046" y="243"/>
                  </a:cubicBezTo>
                  <a:cubicBezTo>
                    <a:pt x="19032" y="243"/>
                    <a:pt x="19010" y="249"/>
                    <a:pt x="18951" y="290"/>
                  </a:cubicBezTo>
                  <a:cubicBezTo>
                    <a:pt x="18921" y="260"/>
                    <a:pt x="19058" y="155"/>
                    <a:pt x="19179" y="64"/>
                  </a:cubicBezTo>
                  <a:lnTo>
                    <a:pt x="19179" y="64"/>
                  </a:lnTo>
                  <a:cubicBezTo>
                    <a:pt x="19058" y="139"/>
                    <a:pt x="18936" y="185"/>
                    <a:pt x="18921" y="260"/>
                  </a:cubicBezTo>
                  <a:cubicBezTo>
                    <a:pt x="18897" y="269"/>
                    <a:pt x="18882" y="272"/>
                    <a:pt x="18871" y="272"/>
                  </a:cubicBezTo>
                  <a:cubicBezTo>
                    <a:pt x="18842" y="272"/>
                    <a:pt x="18848" y="247"/>
                    <a:pt x="18825" y="247"/>
                  </a:cubicBezTo>
                  <a:cubicBezTo>
                    <a:pt x="18813" y="247"/>
                    <a:pt x="18793" y="254"/>
                    <a:pt x="18754" y="276"/>
                  </a:cubicBezTo>
                  <a:cubicBezTo>
                    <a:pt x="18678" y="336"/>
                    <a:pt x="18587" y="458"/>
                    <a:pt x="18466" y="503"/>
                  </a:cubicBezTo>
                  <a:cubicBezTo>
                    <a:pt x="18193" y="624"/>
                    <a:pt x="18118" y="822"/>
                    <a:pt x="17859" y="943"/>
                  </a:cubicBezTo>
                  <a:lnTo>
                    <a:pt x="17875" y="913"/>
                  </a:lnTo>
                  <a:lnTo>
                    <a:pt x="17875" y="913"/>
                  </a:lnTo>
                  <a:cubicBezTo>
                    <a:pt x="17784" y="943"/>
                    <a:pt x="17647" y="1079"/>
                    <a:pt x="17481" y="1155"/>
                  </a:cubicBezTo>
                  <a:cubicBezTo>
                    <a:pt x="17496" y="1150"/>
                    <a:pt x="17513" y="1146"/>
                    <a:pt x="17525" y="1146"/>
                  </a:cubicBezTo>
                  <a:cubicBezTo>
                    <a:pt x="17550" y="1146"/>
                    <a:pt x="17556" y="1160"/>
                    <a:pt x="17496" y="1200"/>
                  </a:cubicBezTo>
                  <a:cubicBezTo>
                    <a:pt x="17314" y="1291"/>
                    <a:pt x="17223" y="1398"/>
                    <a:pt x="17071" y="1458"/>
                  </a:cubicBezTo>
                  <a:lnTo>
                    <a:pt x="16980" y="1580"/>
                  </a:lnTo>
                  <a:cubicBezTo>
                    <a:pt x="16404" y="1974"/>
                    <a:pt x="14115" y="3595"/>
                    <a:pt x="13554" y="4036"/>
                  </a:cubicBezTo>
                  <a:lnTo>
                    <a:pt x="13584" y="4020"/>
                  </a:lnTo>
                  <a:lnTo>
                    <a:pt x="13584" y="4020"/>
                  </a:lnTo>
                  <a:cubicBezTo>
                    <a:pt x="12721" y="4672"/>
                    <a:pt x="10916" y="5976"/>
                    <a:pt x="10053" y="6673"/>
                  </a:cubicBezTo>
                  <a:cubicBezTo>
                    <a:pt x="9885" y="6749"/>
                    <a:pt x="9703" y="6900"/>
                    <a:pt x="9552" y="6991"/>
                  </a:cubicBezTo>
                  <a:cubicBezTo>
                    <a:pt x="9578" y="6978"/>
                    <a:pt x="9596" y="6973"/>
                    <a:pt x="9606" y="6973"/>
                  </a:cubicBezTo>
                  <a:cubicBezTo>
                    <a:pt x="9630" y="6973"/>
                    <a:pt x="9610" y="7005"/>
                    <a:pt x="9567" y="7037"/>
                  </a:cubicBezTo>
                  <a:cubicBezTo>
                    <a:pt x="9127" y="7355"/>
                    <a:pt x="9552" y="7082"/>
                    <a:pt x="9113" y="7431"/>
                  </a:cubicBezTo>
                  <a:cubicBezTo>
                    <a:pt x="8628" y="7840"/>
                    <a:pt x="6641" y="9251"/>
                    <a:pt x="6156" y="9554"/>
                  </a:cubicBezTo>
                  <a:cubicBezTo>
                    <a:pt x="5959" y="9781"/>
                    <a:pt x="5610" y="9962"/>
                    <a:pt x="5398" y="10175"/>
                  </a:cubicBezTo>
                  <a:lnTo>
                    <a:pt x="5414" y="10144"/>
                  </a:lnTo>
                  <a:lnTo>
                    <a:pt x="5414" y="10144"/>
                  </a:lnTo>
                  <a:cubicBezTo>
                    <a:pt x="5171" y="10372"/>
                    <a:pt x="3670" y="11373"/>
                    <a:pt x="3382" y="11600"/>
                  </a:cubicBezTo>
                  <a:lnTo>
                    <a:pt x="3427" y="11585"/>
                  </a:lnTo>
                  <a:lnTo>
                    <a:pt x="3427" y="11585"/>
                  </a:lnTo>
                  <a:cubicBezTo>
                    <a:pt x="3185" y="11797"/>
                    <a:pt x="3185" y="11721"/>
                    <a:pt x="2958" y="11842"/>
                  </a:cubicBezTo>
                  <a:cubicBezTo>
                    <a:pt x="3033" y="11888"/>
                    <a:pt x="2836" y="12085"/>
                    <a:pt x="2745" y="12145"/>
                  </a:cubicBezTo>
                  <a:lnTo>
                    <a:pt x="2745" y="12131"/>
                  </a:lnTo>
                  <a:cubicBezTo>
                    <a:pt x="2624" y="12236"/>
                    <a:pt x="2366" y="12495"/>
                    <a:pt x="2154" y="12661"/>
                  </a:cubicBezTo>
                  <a:lnTo>
                    <a:pt x="2139" y="12616"/>
                  </a:lnTo>
                  <a:cubicBezTo>
                    <a:pt x="1987" y="12782"/>
                    <a:pt x="1638" y="13010"/>
                    <a:pt x="1517" y="13101"/>
                  </a:cubicBezTo>
                  <a:cubicBezTo>
                    <a:pt x="1214" y="13298"/>
                    <a:pt x="714" y="13556"/>
                    <a:pt x="350" y="13889"/>
                  </a:cubicBezTo>
                  <a:lnTo>
                    <a:pt x="31" y="13965"/>
                  </a:lnTo>
                  <a:lnTo>
                    <a:pt x="1" y="14011"/>
                  </a:lnTo>
                  <a:cubicBezTo>
                    <a:pt x="1" y="14011"/>
                    <a:pt x="379" y="15366"/>
                    <a:pt x="1027" y="15366"/>
                  </a:cubicBezTo>
                  <a:cubicBezTo>
                    <a:pt x="1053" y="15366"/>
                    <a:pt x="1081" y="15364"/>
                    <a:pt x="1108" y="15359"/>
                  </a:cubicBezTo>
                  <a:lnTo>
                    <a:pt x="1123" y="15390"/>
                  </a:lnTo>
                  <a:lnTo>
                    <a:pt x="1214" y="15314"/>
                  </a:lnTo>
                  <a:cubicBezTo>
                    <a:pt x="1325" y="15265"/>
                    <a:pt x="1366" y="15196"/>
                    <a:pt x="1385" y="15196"/>
                  </a:cubicBezTo>
                  <a:cubicBezTo>
                    <a:pt x="1390" y="15196"/>
                    <a:pt x="1393" y="15199"/>
                    <a:pt x="1396" y="15208"/>
                  </a:cubicBezTo>
                  <a:lnTo>
                    <a:pt x="1229" y="15329"/>
                  </a:lnTo>
                  <a:cubicBezTo>
                    <a:pt x="1272" y="15301"/>
                    <a:pt x="1293" y="15290"/>
                    <a:pt x="1302" y="15290"/>
                  </a:cubicBezTo>
                  <a:cubicBezTo>
                    <a:pt x="1322" y="15290"/>
                    <a:pt x="1276" y="15343"/>
                    <a:pt x="1244" y="15375"/>
                  </a:cubicBezTo>
                  <a:cubicBezTo>
                    <a:pt x="1305" y="15345"/>
                    <a:pt x="1365" y="15314"/>
                    <a:pt x="1411" y="15299"/>
                  </a:cubicBezTo>
                  <a:cubicBezTo>
                    <a:pt x="1416" y="15289"/>
                    <a:pt x="1415" y="15285"/>
                    <a:pt x="1409" y="15285"/>
                  </a:cubicBezTo>
                  <a:cubicBezTo>
                    <a:pt x="1398" y="15285"/>
                    <a:pt x="1371" y="15299"/>
                    <a:pt x="1351" y="15299"/>
                  </a:cubicBezTo>
                  <a:cubicBezTo>
                    <a:pt x="1411" y="15238"/>
                    <a:pt x="1487" y="15147"/>
                    <a:pt x="1578" y="15102"/>
                  </a:cubicBezTo>
                  <a:cubicBezTo>
                    <a:pt x="1616" y="15076"/>
                    <a:pt x="1637" y="15069"/>
                    <a:pt x="1650" y="15069"/>
                  </a:cubicBezTo>
                  <a:cubicBezTo>
                    <a:pt x="1668" y="15069"/>
                    <a:pt x="1671" y="15084"/>
                    <a:pt x="1690" y="15084"/>
                  </a:cubicBezTo>
                  <a:cubicBezTo>
                    <a:pt x="1704" y="15084"/>
                    <a:pt x="1728" y="15075"/>
                    <a:pt x="1775" y="15042"/>
                  </a:cubicBezTo>
                  <a:cubicBezTo>
                    <a:pt x="2578" y="14510"/>
                    <a:pt x="3366" y="14011"/>
                    <a:pt x="4155" y="13435"/>
                  </a:cubicBezTo>
                  <a:cubicBezTo>
                    <a:pt x="4185" y="13435"/>
                    <a:pt x="4155" y="13449"/>
                    <a:pt x="4140" y="13480"/>
                  </a:cubicBezTo>
                  <a:cubicBezTo>
                    <a:pt x="4367" y="13283"/>
                    <a:pt x="4595" y="13146"/>
                    <a:pt x="4791" y="12964"/>
                  </a:cubicBezTo>
                  <a:cubicBezTo>
                    <a:pt x="4868" y="12950"/>
                    <a:pt x="4898" y="12950"/>
                    <a:pt x="4929" y="12950"/>
                  </a:cubicBezTo>
                  <a:cubicBezTo>
                    <a:pt x="4898" y="12950"/>
                    <a:pt x="5186" y="12737"/>
                    <a:pt x="5505" y="12509"/>
                  </a:cubicBezTo>
                  <a:cubicBezTo>
                    <a:pt x="5656" y="12404"/>
                    <a:pt x="5808" y="12283"/>
                    <a:pt x="5929" y="12206"/>
                  </a:cubicBezTo>
                  <a:cubicBezTo>
                    <a:pt x="6035" y="12115"/>
                    <a:pt x="6126" y="12055"/>
                    <a:pt x="6126" y="12055"/>
                  </a:cubicBezTo>
                  <a:lnTo>
                    <a:pt x="6095" y="11979"/>
                  </a:lnTo>
                  <a:cubicBezTo>
                    <a:pt x="6184" y="11918"/>
                    <a:pt x="6224" y="11906"/>
                    <a:pt x="6249" y="11906"/>
                  </a:cubicBezTo>
                  <a:cubicBezTo>
                    <a:pt x="6266" y="11906"/>
                    <a:pt x="6275" y="11912"/>
                    <a:pt x="6289" y="11912"/>
                  </a:cubicBezTo>
                  <a:cubicBezTo>
                    <a:pt x="6309" y="11912"/>
                    <a:pt x="6338" y="11898"/>
                    <a:pt x="6414" y="11828"/>
                  </a:cubicBezTo>
                  <a:cubicBezTo>
                    <a:pt x="6445" y="11691"/>
                    <a:pt x="6778" y="11585"/>
                    <a:pt x="6823" y="11478"/>
                  </a:cubicBezTo>
                  <a:cubicBezTo>
                    <a:pt x="6823" y="11480"/>
                    <a:pt x="6824" y="11481"/>
                    <a:pt x="6826" y="11481"/>
                  </a:cubicBezTo>
                  <a:cubicBezTo>
                    <a:pt x="6839" y="11481"/>
                    <a:pt x="6901" y="11441"/>
                    <a:pt x="6930" y="11441"/>
                  </a:cubicBezTo>
                  <a:cubicBezTo>
                    <a:pt x="6937" y="11441"/>
                    <a:pt x="6942" y="11443"/>
                    <a:pt x="6944" y="11448"/>
                  </a:cubicBezTo>
                  <a:cubicBezTo>
                    <a:pt x="6944" y="11373"/>
                    <a:pt x="7051" y="11357"/>
                    <a:pt x="7112" y="11297"/>
                  </a:cubicBezTo>
                  <a:cubicBezTo>
                    <a:pt x="7116" y="11286"/>
                    <a:pt x="7115" y="11283"/>
                    <a:pt x="7109" y="11283"/>
                  </a:cubicBezTo>
                  <a:cubicBezTo>
                    <a:pt x="7098" y="11283"/>
                    <a:pt x="7071" y="11297"/>
                    <a:pt x="7051" y="11297"/>
                  </a:cubicBezTo>
                  <a:lnTo>
                    <a:pt x="7187" y="11161"/>
                  </a:lnTo>
                  <a:cubicBezTo>
                    <a:pt x="7212" y="11150"/>
                    <a:pt x="7233" y="11145"/>
                    <a:pt x="7247" y="11145"/>
                  </a:cubicBezTo>
                  <a:cubicBezTo>
                    <a:pt x="7273" y="11145"/>
                    <a:pt x="7273" y="11165"/>
                    <a:pt x="7233" y="11206"/>
                  </a:cubicBezTo>
                  <a:cubicBezTo>
                    <a:pt x="7642" y="10933"/>
                    <a:pt x="9582" y="9568"/>
                    <a:pt x="9992" y="9235"/>
                  </a:cubicBezTo>
                  <a:cubicBezTo>
                    <a:pt x="9920" y="9235"/>
                    <a:pt x="9808" y="9343"/>
                    <a:pt x="9719" y="9343"/>
                  </a:cubicBezTo>
                  <a:cubicBezTo>
                    <a:pt x="9714" y="9343"/>
                    <a:pt x="9708" y="9342"/>
                    <a:pt x="9703" y="9341"/>
                  </a:cubicBezTo>
                  <a:cubicBezTo>
                    <a:pt x="9794" y="9235"/>
                    <a:pt x="9885" y="9235"/>
                    <a:pt x="9901" y="9160"/>
                  </a:cubicBezTo>
                  <a:cubicBezTo>
                    <a:pt x="9911" y="9164"/>
                    <a:pt x="9922" y="9166"/>
                    <a:pt x="9933" y="9166"/>
                  </a:cubicBezTo>
                  <a:cubicBezTo>
                    <a:pt x="10031" y="9166"/>
                    <a:pt x="10165" y="9020"/>
                    <a:pt x="10282" y="9020"/>
                  </a:cubicBezTo>
                  <a:cubicBezTo>
                    <a:pt x="10291" y="9020"/>
                    <a:pt x="10301" y="9020"/>
                    <a:pt x="10310" y="9023"/>
                  </a:cubicBezTo>
                  <a:lnTo>
                    <a:pt x="10310" y="8947"/>
                  </a:lnTo>
                  <a:lnTo>
                    <a:pt x="10386" y="8932"/>
                  </a:lnTo>
                  <a:cubicBezTo>
                    <a:pt x="10855" y="8523"/>
                    <a:pt x="10492" y="8826"/>
                    <a:pt x="10932" y="8523"/>
                  </a:cubicBezTo>
                  <a:cubicBezTo>
                    <a:pt x="11183" y="8330"/>
                    <a:pt x="11262" y="8181"/>
                    <a:pt x="11406" y="8104"/>
                  </a:cubicBezTo>
                  <a:lnTo>
                    <a:pt x="11406" y="8104"/>
                  </a:lnTo>
                  <a:cubicBezTo>
                    <a:pt x="11400" y="8106"/>
                    <a:pt x="11392" y="8107"/>
                    <a:pt x="11385" y="8107"/>
                  </a:cubicBezTo>
                  <a:cubicBezTo>
                    <a:pt x="11362" y="8107"/>
                    <a:pt x="11342" y="8097"/>
                    <a:pt x="11371" y="8068"/>
                  </a:cubicBezTo>
                  <a:lnTo>
                    <a:pt x="11371" y="8068"/>
                  </a:lnTo>
                  <a:cubicBezTo>
                    <a:pt x="11374" y="8070"/>
                    <a:pt x="11378" y="8071"/>
                    <a:pt x="11382" y="8071"/>
                  </a:cubicBezTo>
                  <a:cubicBezTo>
                    <a:pt x="11430" y="8071"/>
                    <a:pt x="11520" y="7916"/>
                    <a:pt x="11590" y="7916"/>
                  </a:cubicBezTo>
                  <a:cubicBezTo>
                    <a:pt x="11593" y="7916"/>
                    <a:pt x="11596" y="7916"/>
                    <a:pt x="11599" y="7916"/>
                  </a:cubicBezTo>
                  <a:cubicBezTo>
                    <a:pt x="11660" y="7870"/>
                    <a:pt x="11872" y="7719"/>
                    <a:pt x="11751" y="7719"/>
                  </a:cubicBezTo>
                  <a:cubicBezTo>
                    <a:pt x="11793" y="7719"/>
                    <a:pt x="11900" y="7660"/>
                    <a:pt x="11932" y="7660"/>
                  </a:cubicBezTo>
                  <a:cubicBezTo>
                    <a:pt x="11945" y="7660"/>
                    <a:pt x="11944" y="7672"/>
                    <a:pt x="11917" y="7704"/>
                  </a:cubicBezTo>
                  <a:cubicBezTo>
                    <a:pt x="11977" y="7658"/>
                    <a:pt x="12038" y="7613"/>
                    <a:pt x="12084" y="7567"/>
                  </a:cubicBezTo>
                  <a:lnTo>
                    <a:pt x="12084" y="7567"/>
                  </a:lnTo>
                  <a:lnTo>
                    <a:pt x="11993" y="7613"/>
                  </a:lnTo>
                  <a:cubicBezTo>
                    <a:pt x="12190" y="7462"/>
                    <a:pt x="12341" y="7416"/>
                    <a:pt x="12448" y="7264"/>
                  </a:cubicBezTo>
                  <a:lnTo>
                    <a:pt x="12448" y="7264"/>
                  </a:lnTo>
                  <a:lnTo>
                    <a:pt x="12357" y="7294"/>
                  </a:lnTo>
                  <a:cubicBezTo>
                    <a:pt x="12462" y="7216"/>
                    <a:pt x="12555" y="7137"/>
                    <a:pt x="12637" y="7137"/>
                  </a:cubicBezTo>
                  <a:cubicBezTo>
                    <a:pt x="12650" y="7137"/>
                    <a:pt x="12662" y="7139"/>
                    <a:pt x="12675" y="7143"/>
                  </a:cubicBezTo>
                  <a:lnTo>
                    <a:pt x="12553" y="7249"/>
                  </a:lnTo>
                  <a:cubicBezTo>
                    <a:pt x="12766" y="7098"/>
                    <a:pt x="12887" y="6991"/>
                    <a:pt x="13039" y="6839"/>
                  </a:cubicBezTo>
                  <a:lnTo>
                    <a:pt x="13039" y="6839"/>
                  </a:lnTo>
                  <a:lnTo>
                    <a:pt x="12978" y="6886"/>
                  </a:lnTo>
                  <a:cubicBezTo>
                    <a:pt x="13160" y="6673"/>
                    <a:pt x="14297" y="5764"/>
                    <a:pt x="14464" y="5552"/>
                  </a:cubicBezTo>
                  <a:lnTo>
                    <a:pt x="14464" y="5552"/>
                  </a:lnTo>
                  <a:lnTo>
                    <a:pt x="14328" y="5582"/>
                  </a:lnTo>
                  <a:lnTo>
                    <a:pt x="14479" y="5415"/>
                  </a:lnTo>
                  <a:lnTo>
                    <a:pt x="14479" y="5415"/>
                  </a:lnTo>
                  <a:cubicBezTo>
                    <a:pt x="14465" y="5432"/>
                    <a:pt x="14491" y="5594"/>
                    <a:pt x="14481" y="5611"/>
                  </a:cubicBezTo>
                  <a:lnTo>
                    <a:pt x="14481" y="5611"/>
                  </a:lnTo>
                  <a:cubicBezTo>
                    <a:pt x="14665" y="5472"/>
                    <a:pt x="15239" y="5019"/>
                    <a:pt x="15844" y="4612"/>
                  </a:cubicBezTo>
                  <a:cubicBezTo>
                    <a:pt x="16434" y="4202"/>
                    <a:pt x="17026" y="3793"/>
                    <a:pt x="17208" y="3672"/>
                  </a:cubicBezTo>
                  <a:cubicBezTo>
                    <a:pt x="17241" y="3660"/>
                    <a:pt x="17264" y="3655"/>
                    <a:pt x="17280" y="3655"/>
                  </a:cubicBezTo>
                  <a:cubicBezTo>
                    <a:pt x="17342" y="3655"/>
                    <a:pt x="17283" y="3732"/>
                    <a:pt x="17283" y="3732"/>
                  </a:cubicBezTo>
                  <a:cubicBezTo>
                    <a:pt x="17451" y="3595"/>
                    <a:pt x="17329" y="3641"/>
                    <a:pt x="17481" y="3535"/>
                  </a:cubicBezTo>
                  <a:cubicBezTo>
                    <a:pt x="17486" y="3533"/>
                    <a:pt x="17490" y="3532"/>
                    <a:pt x="17493" y="3532"/>
                  </a:cubicBezTo>
                  <a:cubicBezTo>
                    <a:pt x="17520" y="3532"/>
                    <a:pt x="17494" y="3582"/>
                    <a:pt x="17481" y="3595"/>
                  </a:cubicBezTo>
                  <a:cubicBezTo>
                    <a:pt x="17542" y="3550"/>
                    <a:pt x="17617" y="3520"/>
                    <a:pt x="17602" y="3504"/>
                  </a:cubicBezTo>
                  <a:lnTo>
                    <a:pt x="17602" y="3504"/>
                  </a:lnTo>
                  <a:cubicBezTo>
                    <a:pt x="17584" y="3514"/>
                    <a:pt x="17569" y="3517"/>
                    <a:pt x="17557" y="3517"/>
                  </a:cubicBezTo>
                  <a:cubicBezTo>
                    <a:pt x="17509" y="3517"/>
                    <a:pt x="17499" y="3459"/>
                    <a:pt x="17451" y="3459"/>
                  </a:cubicBezTo>
                  <a:lnTo>
                    <a:pt x="17647" y="3322"/>
                  </a:lnTo>
                  <a:lnTo>
                    <a:pt x="17663" y="3368"/>
                  </a:lnTo>
                  <a:cubicBezTo>
                    <a:pt x="17708" y="3338"/>
                    <a:pt x="17708" y="3201"/>
                    <a:pt x="17905" y="3080"/>
                  </a:cubicBezTo>
                  <a:cubicBezTo>
                    <a:pt x="18239" y="2883"/>
                    <a:pt x="18573" y="2625"/>
                    <a:pt x="18906" y="2413"/>
                  </a:cubicBezTo>
                  <a:lnTo>
                    <a:pt x="18906" y="2413"/>
                  </a:lnTo>
                  <a:cubicBezTo>
                    <a:pt x="18906" y="2443"/>
                    <a:pt x="18845" y="2504"/>
                    <a:pt x="18785" y="2564"/>
                  </a:cubicBezTo>
                  <a:cubicBezTo>
                    <a:pt x="18830" y="2534"/>
                    <a:pt x="18890" y="2489"/>
                    <a:pt x="18951" y="2473"/>
                  </a:cubicBezTo>
                  <a:lnTo>
                    <a:pt x="18951" y="2473"/>
                  </a:lnTo>
                  <a:cubicBezTo>
                    <a:pt x="18945" y="2474"/>
                    <a:pt x="18940" y="2475"/>
                    <a:pt x="18936" y="2475"/>
                  </a:cubicBezTo>
                  <a:cubicBezTo>
                    <a:pt x="18875" y="2475"/>
                    <a:pt x="19018" y="2378"/>
                    <a:pt x="19008" y="2378"/>
                  </a:cubicBezTo>
                  <a:lnTo>
                    <a:pt x="19008" y="2378"/>
                  </a:lnTo>
                  <a:cubicBezTo>
                    <a:pt x="19006" y="2378"/>
                    <a:pt x="19003" y="2379"/>
                    <a:pt x="18997" y="2382"/>
                  </a:cubicBezTo>
                  <a:cubicBezTo>
                    <a:pt x="19163" y="2140"/>
                    <a:pt x="19527" y="2004"/>
                    <a:pt x="19694" y="1806"/>
                  </a:cubicBezTo>
                  <a:cubicBezTo>
                    <a:pt x="19664" y="1715"/>
                    <a:pt x="19270" y="185"/>
                    <a:pt x="19209" y="94"/>
                  </a:cubicBezTo>
                  <a:cubicBezTo>
                    <a:pt x="19284" y="48"/>
                    <a:pt x="19345" y="3"/>
                    <a:pt x="19375" y="3"/>
                  </a:cubicBezTo>
                  <a:cubicBezTo>
                    <a:pt x="19371" y="2"/>
                    <a:pt x="19367" y="1"/>
                    <a:pt x="19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7"/>
            <p:cNvSpPr/>
            <p:nvPr/>
          </p:nvSpPr>
          <p:spPr>
            <a:xfrm>
              <a:off x="6551125" y="3219575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1"/>
                  </a:moveTo>
                  <a:lnTo>
                    <a:pt x="288" y="1"/>
                  </a:lnTo>
                  <a:cubicBezTo>
                    <a:pt x="197" y="31"/>
                    <a:pt x="106" y="61"/>
                    <a:pt x="1" y="137"/>
                  </a:cubicBezTo>
                  <a:cubicBezTo>
                    <a:pt x="91" y="137"/>
                    <a:pt x="197" y="6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7"/>
            <p:cNvSpPr/>
            <p:nvPr/>
          </p:nvSpPr>
          <p:spPr>
            <a:xfrm>
              <a:off x="6558300" y="3219575"/>
              <a:ext cx="425" cy="25"/>
            </a:xfrm>
            <a:custGeom>
              <a:rect b="b" l="l" r="r" t="t"/>
              <a:pathLst>
                <a:path extrusionOk="0" h="1" w="17">
                  <a:moveTo>
                    <a:pt x="1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7"/>
            <p:cNvSpPr/>
            <p:nvPr/>
          </p:nvSpPr>
          <p:spPr>
            <a:xfrm>
              <a:off x="6526875" y="2846250"/>
              <a:ext cx="473000" cy="373725"/>
            </a:xfrm>
            <a:custGeom>
              <a:rect b="b" l="l" r="r" t="t"/>
              <a:pathLst>
                <a:path extrusionOk="0" h="14949" w="18920">
                  <a:moveTo>
                    <a:pt x="16699" y="1194"/>
                  </a:moveTo>
                  <a:cubicBezTo>
                    <a:pt x="16696" y="1195"/>
                    <a:pt x="16694" y="1197"/>
                    <a:pt x="16691" y="1199"/>
                  </a:cubicBezTo>
                  <a:cubicBezTo>
                    <a:pt x="16694" y="1197"/>
                    <a:pt x="16696" y="1195"/>
                    <a:pt x="16699" y="1194"/>
                  </a:cubicBezTo>
                  <a:close/>
                  <a:moveTo>
                    <a:pt x="14040" y="5638"/>
                  </a:moveTo>
                  <a:cubicBezTo>
                    <a:pt x="14040" y="5639"/>
                    <a:pt x="14039" y="5640"/>
                    <a:pt x="14038" y="5640"/>
                  </a:cubicBezTo>
                  <a:cubicBezTo>
                    <a:pt x="14039" y="5640"/>
                    <a:pt x="14040" y="5640"/>
                    <a:pt x="14040" y="5638"/>
                  </a:cubicBezTo>
                  <a:close/>
                  <a:moveTo>
                    <a:pt x="18419" y="1"/>
                  </a:moveTo>
                  <a:lnTo>
                    <a:pt x="18419" y="1"/>
                  </a:lnTo>
                  <a:cubicBezTo>
                    <a:pt x="18389" y="1"/>
                    <a:pt x="18267" y="77"/>
                    <a:pt x="18207" y="138"/>
                  </a:cubicBezTo>
                  <a:lnTo>
                    <a:pt x="18237" y="183"/>
                  </a:lnTo>
                  <a:cubicBezTo>
                    <a:pt x="18188" y="238"/>
                    <a:pt x="18171" y="249"/>
                    <a:pt x="18160" y="249"/>
                  </a:cubicBezTo>
                  <a:cubicBezTo>
                    <a:pt x="18153" y="249"/>
                    <a:pt x="18147" y="245"/>
                    <a:pt x="18138" y="245"/>
                  </a:cubicBezTo>
                  <a:cubicBezTo>
                    <a:pt x="18125" y="245"/>
                    <a:pt x="18103" y="252"/>
                    <a:pt x="18055" y="289"/>
                  </a:cubicBezTo>
                  <a:cubicBezTo>
                    <a:pt x="18010" y="259"/>
                    <a:pt x="18132" y="152"/>
                    <a:pt x="18237" y="61"/>
                  </a:cubicBezTo>
                  <a:lnTo>
                    <a:pt x="18237" y="61"/>
                  </a:lnTo>
                  <a:cubicBezTo>
                    <a:pt x="18132" y="138"/>
                    <a:pt x="18010" y="198"/>
                    <a:pt x="18010" y="259"/>
                  </a:cubicBezTo>
                  <a:cubicBezTo>
                    <a:pt x="17984" y="274"/>
                    <a:pt x="17969" y="279"/>
                    <a:pt x="17960" y="279"/>
                  </a:cubicBezTo>
                  <a:cubicBezTo>
                    <a:pt x="17941" y="279"/>
                    <a:pt x="17942" y="260"/>
                    <a:pt x="17923" y="260"/>
                  </a:cubicBezTo>
                  <a:cubicBezTo>
                    <a:pt x="17912" y="260"/>
                    <a:pt x="17894" y="267"/>
                    <a:pt x="17859" y="289"/>
                  </a:cubicBezTo>
                  <a:cubicBezTo>
                    <a:pt x="17782" y="365"/>
                    <a:pt x="17707" y="471"/>
                    <a:pt x="17586" y="532"/>
                  </a:cubicBezTo>
                  <a:lnTo>
                    <a:pt x="17586" y="516"/>
                  </a:lnTo>
                  <a:cubicBezTo>
                    <a:pt x="17328" y="653"/>
                    <a:pt x="17283" y="850"/>
                    <a:pt x="17040" y="971"/>
                  </a:cubicBezTo>
                  <a:lnTo>
                    <a:pt x="17055" y="941"/>
                  </a:lnTo>
                  <a:lnTo>
                    <a:pt x="17055" y="941"/>
                  </a:lnTo>
                  <a:cubicBezTo>
                    <a:pt x="16965" y="970"/>
                    <a:pt x="16847" y="1103"/>
                    <a:pt x="16699" y="1194"/>
                  </a:cubicBezTo>
                  <a:lnTo>
                    <a:pt x="16699" y="1194"/>
                  </a:lnTo>
                  <a:cubicBezTo>
                    <a:pt x="16715" y="1185"/>
                    <a:pt x="16731" y="1180"/>
                    <a:pt x="16742" y="1180"/>
                  </a:cubicBezTo>
                  <a:cubicBezTo>
                    <a:pt x="16763" y="1180"/>
                    <a:pt x="16768" y="1198"/>
                    <a:pt x="16721" y="1244"/>
                  </a:cubicBezTo>
                  <a:cubicBezTo>
                    <a:pt x="16539" y="1335"/>
                    <a:pt x="16464" y="1441"/>
                    <a:pt x="16327" y="1502"/>
                  </a:cubicBezTo>
                  <a:lnTo>
                    <a:pt x="16252" y="1623"/>
                  </a:lnTo>
                  <a:cubicBezTo>
                    <a:pt x="15706" y="2018"/>
                    <a:pt x="13659" y="3715"/>
                    <a:pt x="13099" y="4094"/>
                  </a:cubicBezTo>
                  <a:lnTo>
                    <a:pt x="13113" y="4064"/>
                  </a:lnTo>
                  <a:lnTo>
                    <a:pt x="13113" y="4064"/>
                  </a:lnTo>
                  <a:cubicBezTo>
                    <a:pt x="12294" y="4700"/>
                    <a:pt x="10566" y="5929"/>
                    <a:pt x="9748" y="6610"/>
                  </a:cubicBezTo>
                  <a:cubicBezTo>
                    <a:pt x="9581" y="6671"/>
                    <a:pt x="9399" y="6808"/>
                    <a:pt x="9262" y="6899"/>
                  </a:cubicBezTo>
                  <a:cubicBezTo>
                    <a:pt x="9280" y="6892"/>
                    <a:pt x="9294" y="6889"/>
                    <a:pt x="9304" y="6889"/>
                  </a:cubicBezTo>
                  <a:cubicBezTo>
                    <a:pt x="9336" y="6889"/>
                    <a:pt x="9325" y="6921"/>
                    <a:pt x="9278" y="6944"/>
                  </a:cubicBezTo>
                  <a:cubicBezTo>
                    <a:pt x="8838" y="7247"/>
                    <a:pt x="9262" y="7005"/>
                    <a:pt x="8838" y="7324"/>
                  </a:cubicBezTo>
                  <a:cubicBezTo>
                    <a:pt x="8369" y="7702"/>
                    <a:pt x="6412" y="9021"/>
                    <a:pt x="5958" y="9309"/>
                  </a:cubicBezTo>
                  <a:cubicBezTo>
                    <a:pt x="5745" y="9521"/>
                    <a:pt x="5428" y="9703"/>
                    <a:pt x="5215" y="9901"/>
                  </a:cubicBezTo>
                  <a:lnTo>
                    <a:pt x="5230" y="9870"/>
                  </a:lnTo>
                  <a:lnTo>
                    <a:pt x="5230" y="9870"/>
                  </a:lnTo>
                  <a:cubicBezTo>
                    <a:pt x="4987" y="10067"/>
                    <a:pt x="3532" y="11023"/>
                    <a:pt x="3259" y="11249"/>
                  </a:cubicBezTo>
                  <a:lnTo>
                    <a:pt x="3305" y="11235"/>
                  </a:lnTo>
                  <a:lnTo>
                    <a:pt x="3305" y="11235"/>
                  </a:lnTo>
                  <a:cubicBezTo>
                    <a:pt x="3077" y="11447"/>
                    <a:pt x="3063" y="11371"/>
                    <a:pt x="2850" y="11492"/>
                  </a:cubicBezTo>
                  <a:cubicBezTo>
                    <a:pt x="2926" y="11538"/>
                    <a:pt x="2729" y="11720"/>
                    <a:pt x="2653" y="11781"/>
                  </a:cubicBezTo>
                  <a:lnTo>
                    <a:pt x="2638" y="11765"/>
                  </a:lnTo>
                  <a:cubicBezTo>
                    <a:pt x="2517" y="11871"/>
                    <a:pt x="2274" y="12129"/>
                    <a:pt x="2077" y="12280"/>
                  </a:cubicBezTo>
                  <a:lnTo>
                    <a:pt x="2062" y="12250"/>
                  </a:lnTo>
                  <a:cubicBezTo>
                    <a:pt x="1910" y="12401"/>
                    <a:pt x="1577" y="12614"/>
                    <a:pt x="1456" y="12705"/>
                  </a:cubicBezTo>
                  <a:cubicBezTo>
                    <a:pt x="1167" y="12902"/>
                    <a:pt x="682" y="13159"/>
                    <a:pt x="334" y="13478"/>
                  </a:cubicBezTo>
                  <a:lnTo>
                    <a:pt x="15" y="13554"/>
                  </a:lnTo>
                  <a:lnTo>
                    <a:pt x="0" y="13584"/>
                  </a:lnTo>
                  <a:cubicBezTo>
                    <a:pt x="0" y="13584"/>
                    <a:pt x="409" y="14924"/>
                    <a:pt x="1050" y="14924"/>
                  </a:cubicBezTo>
                  <a:cubicBezTo>
                    <a:pt x="1074" y="14924"/>
                    <a:pt x="1098" y="14922"/>
                    <a:pt x="1122" y="14918"/>
                  </a:cubicBezTo>
                  <a:lnTo>
                    <a:pt x="1137" y="14948"/>
                  </a:lnTo>
                  <a:lnTo>
                    <a:pt x="1228" y="14873"/>
                  </a:lnTo>
                  <a:cubicBezTo>
                    <a:pt x="1343" y="14822"/>
                    <a:pt x="1383" y="14760"/>
                    <a:pt x="1401" y="14760"/>
                  </a:cubicBezTo>
                  <a:cubicBezTo>
                    <a:pt x="1405" y="14760"/>
                    <a:pt x="1407" y="14762"/>
                    <a:pt x="1410" y="14766"/>
                  </a:cubicBezTo>
                  <a:lnTo>
                    <a:pt x="1243" y="14888"/>
                  </a:lnTo>
                  <a:cubicBezTo>
                    <a:pt x="1281" y="14865"/>
                    <a:pt x="1301" y="14856"/>
                    <a:pt x="1310" y="14856"/>
                  </a:cubicBezTo>
                  <a:cubicBezTo>
                    <a:pt x="1330" y="14856"/>
                    <a:pt x="1295" y="14902"/>
                    <a:pt x="1274" y="14934"/>
                  </a:cubicBezTo>
                  <a:cubicBezTo>
                    <a:pt x="1319" y="14903"/>
                    <a:pt x="1365" y="14873"/>
                    <a:pt x="1410" y="14857"/>
                  </a:cubicBezTo>
                  <a:cubicBezTo>
                    <a:pt x="1415" y="14847"/>
                    <a:pt x="1415" y="14844"/>
                    <a:pt x="1412" y="14844"/>
                  </a:cubicBezTo>
                  <a:lnTo>
                    <a:pt x="1412" y="14844"/>
                  </a:lnTo>
                  <a:cubicBezTo>
                    <a:pt x="1405" y="14844"/>
                    <a:pt x="1385" y="14857"/>
                    <a:pt x="1365" y="14857"/>
                  </a:cubicBezTo>
                  <a:cubicBezTo>
                    <a:pt x="1425" y="14797"/>
                    <a:pt x="1486" y="14706"/>
                    <a:pt x="1577" y="14675"/>
                  </a:cubicBezTo>
                  <a:cubicBezTo>
                    <a:pt x="1611" y="14650"/>
                    <a:pt x="1630" y="14642"/>
                    <a:pt x="1642" y="14642"/>
                  </a:cubicBezTo>
                  <a:cubicBezTo>
                    <a:pt x="1660" y="14642"/>
                    <a:pt x="1664" y="14658"/>
                    <a:pt x="1685" y="14658"/>
                  </a:cubicBezTo>
                  <a:cubicBezTo>
                    <a:pt x="1701" y="14658"/>
                    <a:pt x="1726" y="14648"/>
                    <a:pt x="1773" y="14615"/>
                  </a:cubicBezTo>
                  <a:cubicBezTo>
                    <a:pt x="2531" y="14115"/>
                    <a:pt x="3289" y="13630"/>
                    <a:pt x="4047" y="13084"/>
                  </a:cubicBezTo>
                  <a:cubicBezTo>
                    <a:pt x="4063" y="13084"/>
                    <a:pt x="4047" y="13099"/>
                    <a:pt x="4033" y="13115"/>
                  </a:cubicBezTo>
                  <a:cubicBezTo>
                    <a:pt x="4245" y="12947"/>
                    <a:pt x="4457" y="12811"/>
                    <a:pt x="4654" y="12644"/>
                  </a:cubicBezTo>
                  <a:cubicBezTo>
                    <a:pt x="4684" y="12629"/>
                    <a:pt x="4706" y="12625"/>
                    <a:pt x="4725" y="12625"/>
                  </a:cubicBezTo>
                  <a:cubicBezTo>
                    <a:pt x="4744" y="12625"/>
                    <a:pt x="4760" y="12629"/>
                    <a:pt x="4775" y="12629"/>
                  </a:cubicBezTo>
                  <a:cubicBezTo>
                    <a:pt x="4745" y="12629"/>
                    <a:pt x="5033" y="12417"/>
                    <a:pt x="5321" y="12205"/>
                  </a:cubicBezTo>
                  <a:cubicBezTo>
                    <a:pt x="5472" y="12098"/>
                    <a:pt x="5609" y="11993"/>
                    <a:pt x="5731" y="11902"/>
                  </a:cubicBezTo>
                  <a:cubicBezTo>
                    <a:pt x="5836" y="11825"/>
                    <a:pt x="5927" y="11765"/>
                    <a:pt x="5927" y="11765"/>
                  </a:cubicBezTo>
                  <a:lnTo>
                    <a:pt x="5897" y="11704"/>
                  </a:lnTo>
                  <a:cubicBezTo>
                    <a:pt x="5984" y="11641"/>
                    <a:pt x="6022" y="11628"/>
                    <a:pt x="6047" y="11628"/>
                  </a:cubicBezTo>
                  <a:cubicBezTo>
                    <a:pt x="6064" y="11628"/>
                    <a:pt x="6075" y="11634"/>
                    <a:pt x="6091" y="11634"/>
                  </a:cubicBezTo>
                  <a:cubicBezTo>
                    <a:pt x="6113" y="11634"/>
                    <a:pt x="6145" y="11623"/>
                    <a:pt x="6216" y="11568"/>
                  </a:cubicBezTo>
                  <a:cubicBezTo>
                    <a:pt x="6230" y="11417"/>
                    <a:pt x="6564" y="11326"/>
                    <a:pt x="6610" y="11235"/>
                  </a:cubicBezTo>
                  <a:cubicBezTo>
                    <a:pt x="6610" y="11235"/>
                    <a:pt x="6672" y="11190"/>
                    <a:pt x="6708" y="11190"/>
                  </a:cubicBezTo>
                  <a:cubicBezTo>
                    <a:pt x="6719" y="11190"/>
                    <a:pt x="6728" y="11194"/>
                    <a:pt x="6731" y="11204"/>
                  </a:cubicBezTo>
                  <a:cubicBezTo>
                    <a:pt x="6731" y="11128"/>
                    <a:pt x="6822" y="11114"/>
                    <a:pt x="6883" y="11053"/>
                  </a:cubicBezTo>
                  <a:cubicBezTo>
                    <a:pt x="6888" y="11043"/>
                    <a:pt x="6886" y="11039"/>
                    <a:pt x="6880" y="11039"/>
                  </a:cubicBezTo>
                  <a:cubicBezTo>
                    <a:pt x="6869" y="11039"/>
                    <a:pt x="6843" y="11053"/>
                    <a:pt x="6822" y="11053"/>
                  </a:cubicBezTo>
                  <a:lnTo>
                    <a:pt x="6958" y="10932"/>
                  </a:lnTo>
                  <a:cubicBezTo>
                    <a:pt x="6984" y="10921"/>
                    <a:pt x="7004" y="10916"/>
                    <a:pt x="7018" y="10916"/>
                  </a:cubicBezTo>
                  <a:cubicBezTo>
                    <a:pt x="7045" y="10916"/>
                    <a:pt x="7044" y="10936"/>
                    <a:pt x="7004" y="10976"/>
                  </a:cubicBezTo>
                  <a:cubicBezTo>
                    <a:pt x="7398" y="10719"/>
                    <a:pt x="9293" y="9446"/>
                    <a:pt x="9687" y="9127"/>
                  </a:cubicBezTo>
                  <a:lnTo>
                    <a:pt x="9687" y="9127"/>
                  </a:lnTo>
                  <a:cubicBezTo>
                    <a:pt x="9617" y="9142"/>
                    <a:pt x="9519" y="9235"/>
                    <a:pt x="9432" y="9235"/>
                  </a:cubicBezTo>
                  <a:cubicBezTo>
                    <a:pt x="9426" y="9235"/>
                    <a:pt x="9420" y="9235"/>
                    <a:pt x="9414" y="9234"/>
                  </a:cubicBezTo>
                  <a:cubicBezTo>
                    <a:pt x="9505" y="9127"/>
                    <a:pt x="9581" y="9127"/>
                    <a:pt x="9612" y="9052"/>
                  </a:cubicBezTo>
                  <a:cubicBezTo>
                    <a:pt x="9623" y="9059"/>
                    <a:pt x="9636" y="9063"/>
                    <a:pt x="9650" y="9063"/>
                  </a:cubicBezTo>
                  <a:cubicBezTo>
                    <a:pt x="9737" y="9063"/>
                    <a:pt x="9865" y="8927"/>
                    <a:pt x="9978" y="8927"/>
                  </a:cubicBezTo>
                  <a:cubicBezTo>
                    <a:pt x="9987" y="8927"/>
                    <a:pt x="9997" y="8928"/>
                    <a:pt x="10006" y="8930"/>
                  </a:cubicBezTo>
                  <a:lnTo>
                    <a:pt x="10006" y="8870"/>
                  </a:lnTo>
                  <a:lnTo>
                    <a:pt x="10081" y="8854"/>
                  </a:lnTo>
                  <a:cubicBezTo>
                    <a:pt x="10536" y="8460"/>
                    <a:pt x="10172" y="8749"/>
                    <a:pt x="10612" y="8460"/>
                  </a:cubicBezTo>
                  <a:cubicBezTo>
                    <a:pt x="10855" y="8278"/>
                    <a:pt x="10930" y="8126"/>
                    <a:pt x="11082" y="8051"/>
                  </a:cubicBezTo>
                  <a:lnTo>
                    <a:pt x="11082" y="8051"/>
                  </a:lnTo>
                  <a:cubicBezTo>
                    <a:pt x="11071" y="8056"/>
                    <a:pt x="11054" y="8060"/>
                    <a:pt x="11040" y="8060"/>
                  </a:cubicBezTo>
                  <a:cubicBezTo>
                    <a:pt x="11015" y="8060"/>
                    <a:pt x="10998" y="8049"/>
                    <a:pt x="11037" y="8021"/>
                  </a:cubicBezTo>
                  <a:lnTo>
                    <a:pt x="11037" y="8021"/>
                  </a:lnTo>
                  <a:cubicBezTo>
                    <a:pt x="11040" y="8023"/>
                    <a:pt x="11044" y="8024"/>
                    <a:pt x="11047" y="8024"/>
                  </a:cubicBezTo>
                  <a:cubicBezTo>
                    <a:pt x="11093" y="8024"/>
                    <a:pt x="11178" y="7881"/>
                    <a:pt x="11235" y="7881"/>
                  </a:cubicBezTo>
                  <a:cubicBezTo>
                    <a:pt x="11240" y="7881"/>
                    <a:pt x="11245" y="7882"/>
                    <a:pt x="11249" y="7884"/>
                  </a:cubicBezTo>
                  <a:cubicBezTo>
                    <a:pt x="11310" y="7823"/>
                    <a:pt x="11506" y="7687"/>
                    <a:pt x="11401" y="7687"/>
                  </a:cubicBezTo>
                  <a:cubicBezTo>
                    <a:pt x="11443" y="7687"/>
                    <a:pt x="11544" y="7628"/>
                    <a:pt x="11571" y="7628"/>
                  </a:cubicBezTo>
                  <a:cubicBezTo>
                    <a:pt x="11582" y="7628"/>
                    <a:pt x="11580" y="7640"/>
                    <a:pt x="11552" y="7672"/>
                  </a:cubicBezTo>
                  <a:cubicBezTo>
                    <a:pt x="11627" y="7627"/>
                    <a:pt x="11688" y="7596"/>
                    <a:pt x="11718" y="7550"/>
                  </a:cubicBezTo>
                  <a:lnTo>
                    <a:pt x="11718" y="7550"/>
                  </a:lnTo>
                  <a:lnTo>
                    <a:pt x="11627" y="7581"/>
                  </a:lnTo>
                  <a:cubicBezTo>
                    <a:pt x="11825" y="7429"/>
                    <a:pt x="11977" y="7384"/>
                    <a:pt x="12068" y="7247"/>
                  </a:cubicBezTo>
                  <a:lnTo>
                    <a:pt x="12068" y="7247"/>
                  </a:lnTo>
                  <a:lnTo>
                    <a:pt x="11977" y="7277"/>
                  </a:lnTo>
                  <a:cubicBezTo>
                    <a:pt x="12082" y="7199"/>
                    <a:pt x="12175" y="7120"/>
                    <a:pt x="12257" y="7120"/>
                  </a:cubicBezTo>
                  <a:cubicBezTo>
                    <a:pt x="12270" y="7120"/>
                    <a:pt x="12282" y="7122"/>
                    <a:pt x="12294" y="7126"/>
                  </a:cubicBezTo>
                  <a:lnTo>
                    <a:pt x="12173" y="7233"/>
                  </a:lnTo>
                  <a:cubicBezTo>
                    <a:pt x="12385" y="7081"/>
                    <a:pt x="12507" y="6990"/>
                    <a:pt x="12644" y="6838"/>
                  </a:cubicBezTo>
                  <a:lnTo>
                    <a:pt x="12644" y="6838"/>
                  </a:lnTo>
                  <a:lnTo>
                    <a:pt x="12583" y="6883"/>
                  </a:lnTo>
                  <a:cubicBezTo>
                    <a:pt x="12765" y="6671"/>
                    <a:pt x="13871" y="5792"/>
                    <a:pt x="14023" y="5580"/>
                  </a:cubicBezTo>
                  <a:lnTo>
                    <a:pt x="14023" y="5580"/>
                  </a:lnTo>
                  <a:lnTo>
                    <a:pt x="13901" y="5610"/>
                  </a:lnTo>
                  <a:lnTo>
                    <a:pt x="14038" y="5445"/>
                  </a:lnTo>
                  <a:lnTo>
                    <a:pt x="14038" y="5445"/>
                  </a:lnTo>
                  <a:cubicBezTo>
                    <a:pt x="14025" y="5464"/>
                    <a:pt x="14050" y="5621"/>
                    <a:pt x="14040" y="5638"/>
                  </a:cubicBezTo>
                  <a:lnTo>
                    <a:pt x="14040" y="5638"/>
                  </a:lnTo>
                  <a:cubicBezTo>
                    <a:pt x="14209" y="5501"/>
                    <a:pt x="14783" y="5093"/>
                    <a:pt x="15342" y="4655"/>
                  </a:cubicBezTo>
                  <a:cubicBezTo>
                    <a:pt x="15888" y="4231"/>
                    <a:pt x="16448" y="3791"/>
                    <a:pt x="16616" y="3685"/>
                  </a:cubicBezTo>
                  <a:cubicBezTo>
                    <a:pt x="16654" y="3662"/>
                    <a:pt x="16677" y="3654"/>
                    <a:pt x="16692" y="3654"/>
                  </a:cubicBezTo>
                  <a:cubicBezTo>
                    <a:pt x="16735" y="3654"/>
                    <a:pt x="16695" y="3730"/>
                    <a:pt x="16707" y="3730"/>
                  </a:cubicBezTo>
                  <a:cubicBezTo>
                    <a:pt x="16858" y="3594"/>
                    <a:pt x="16737" y="3639"/>
                    <a:pt x="16873" y="3534"/>
                  </a:cubicBezTo>
                  <a:cubicBezTo>
                    <a:pt x="16878" y="3532"/>
                    <a:pt x="16882" y="3531"/>
                    <a:pt x="16886" y="3531"/>
                  </a:cubicBezTo>
                  <a:cubicBezTo>
                    <a:pt x="16912" y="3531"/>
                    <a:pt x="16887" y="3580"/>
                    <a:pt x="16873" y="3594"/>
                  </a:cubicBezTo>
                  <a:cubicBezTo>
                    <a:pt x="16933" y="3548"/>
                    <a:pt x="17010" y="3518"/>
                    <a:pt x="16994" y="3487"/>
                  </a:cubicBezTo>
                  <a:lnTo>
                    <a:pt x="16994" y="3487"/>
                  </a:lnTo>
                  <a:cubicBezTo>
                    <a:pt x="16973" y="3498"/>
                    <a:pt x="16957" y="3502"/>
                    <a:pt x="16944" y="3502"/>
                  </a:cubicBezTo>
                  <a:cubicBezTo>
                    <a:pt x="16900" y="3502"/>
                    <a:pt x="16889" y="3454"/>
                    <a:pt x="16842" y="3443"/>
                  </a:cubicBezTo>
                  <a:lnTo>
                    <a:pt x="17024" y="3321"/>
                  </a:lnTo>
                  <a:lnTo>
                    <a:pt x="17040" y="3352"/>
                  </a:lnTo>
                  <a:cubicBezTo>
                    <a:pt x="17085" y="3321"/>
                    <a:pt x="17070" y="3184"/>
                    <a:pt x="17267" y="3063"/>
                  </a:cubicBezTo>
                  <a:cubicBezTo>
                    <a:pt x="17570" y="2851"/>
                    <a:pt x="17889" y="2594"/>
                    <a:pt x="18192" y="2366"/>
                  </a:cubicBezTo>
                  <a:lnTo>
                    <a:pt x="18192" y="2366"/>
                  </a:lnTo>
                  <a:cubicBezTo>
                    <a:pt x="18192" y="2396"/>
                    <a:pt x="18146" y="2457"/>
                    <a:pt x="18086" y="2517"/>
                  </a:cubicBezTo>
                  <a:cubicBezTo>
                    <a:pt x="18132" y="2487"/>
                    <a:pt x="18192" y="2426"/>
                    <a:pt x="18237" y="2412"/>
                  </a:cubicBezTo>
                  <a:lnTo>
                    <a:pt x="18237" y="2412"/>
                  </a:lnTo>
                  <a:cubicBezTo>
                    <a:pt x="18227" y="2414"/>
                    <a:pt x="18220" y="2416"/>
                    <a:pt x="18216" y="2416"/>
                  </a:cubicBezTo>
                  <a:cubicBezTo>
                    <a:pt x="18173" y="2416"/>
                    <a:pt x="18305" y="2317"/>
                    <a:pt x="18282" y="2317"/>
                  </a:cubicBezTo>
                  <a:cubicBezTo>
                    <a:pt x="18279" y="2317"/>
                    <a:pt x="18274" y="2318"/>
                    <a:pt x="18267" y="2321"/>
                  </a:cubicBezTo>
                  <a:cubicBezTo>
                    <a:pt x="18435" y="2078"/>
                    <a:pt x="18768" y="1927"/>
                    <a:pt x="18920" y="1729"/>
                  </a:cubicBezTo>
                  <a:cubicBezTo>
                    <a:pt x="18874" y="1638"/>
                    <a:pt x="18344" y="183"/>
                    <a:pt x="18283" y="92"/>
                  </a:cubicBezTo>
                  <a:cubicBezTo>
                    <a:pt x="18344" y="47"/>
                    <a:pt x="18405" y="16"/>
                    <a:pt x="18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7"/>
            <p:cNvSpPr/>
            <p:nvPr/>
          </p:nvSpPr>
          <p:spPr>
            <a:xfrm>
              <a:off x="6619700" y="3294225"/>
              <a:ext cx="7250" cy="4225"/>
            </a:xfrm>
            <a:custGeom>
              <a:rect b="b" l="l" r="r" t="t"/>
              <a:pathLst>
                <a:path extrusionOk="0" h="169" w="290">
                  <a:moveTo>
                    <a:pt x="290" y="1"/>
                  </a:moveTo>
                  <a:cubicBezTo>
                    <a:pt x="199" y="16"/>
                    <a:pt x="108" y="77"/>
                    <a:pt x="1" y="168"/>
                  </a:cubicBezTo>
                  <a:cubicBezTo>
                    <a:pt x="92" y="152"/>
                    <a:pt x="199" y="77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7"/>
            <p:cNvSpPr/>
            <p:nvPr/>
          </p:nvSpPr>
          <p:spPr>
            <a:xfrm>
              <a:off x="6626925" y="3294225"/>
              <a:ext cx="400" cy="25"/>
            </a:xfrm>
            <a:custGeom>
              <a:rect b="b" l="l" r="r" t="t"/>
              <a:pathLst>
                <a:path extrusionOk="0" h="1" w="16">
                  <a:moveTo>
                    <a:pt x="15" y="1"/>
                  </a:moveTo>
                  <a:lnTo>
                    <a:pt x="1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7"/>
            <p:cNvSpPr/>
            <p:nvPr/>
          </p:nvSpPr>
          <p:spPr>
            <a:xfrm>
              <a:off x="6592825" y="2887150"/>
              <a:ext cx="504850" cy="407875"/>
            </a:xfrm>
            <a:custGeom>
              <a:rect b="b" l="l" r="r" t="t"/>
              <a:pathLst>
                <a:path extrusionOk="0" h="16315" w="20194">
                  <a:moveTo>
                    <a:pt x="14788" y="5803"/>
                  </a:moveTo>
                  <a:cubicBezTo>
                    <a:pt x="14785" y="5805"/>
                    <a:pt x="14783" y="5807"/>
                    <a:pt x="14781" y="5809"/>
                  </a:cubicBezTo>
                  <a:cubicBezTo>
                    <a:pt x="14784" y="5809"/>
                    <a:pt x="14786" y="5807"/>
                    <a:pt x="14788" y="5803"/>
                  </a:cubicBezTo>
                  <a:close/>
                  <a:moveTo>
                    <a:pt x="11597" y="8386"/>
                  </a:moveTo>
                  <a:lnTo>
                    <a:pt x="11597" y="8386"/>
                  </a:lnTo>
                  <a:cubicBezTo>
                    <a:pt x="11589" y="8389"/>
                    <a:pt x="11582" y="8393"/>
                    <a:pt x="11575" y="8397"/>
                  </a:cubicBezTo>
                  <a:lnTo>
                    <a:pt x="11575" y="8397"/>
                  </a:lnTo>
                  <a:cubicBezTo>
                    <a:pt x="11584" y="8394"/>
                    <a:pt x="11593" y="8390"/>
                    <a:pt x="11597" y="8386"/>
                  </a:cubicBezTo>
                  <a:close/>
                  <a:moveTo>
                    <a:pt x="19850" y="0"/>
                  </a:moveTo>
                  <a:cubicBezTo>
                    <a:pt x="19807" y="0"/>
                    <a:pt x="19687" y="69"/>
                    <a:pt x="19632" y="139"/>
                  </a:cubicBezTo>
                  <a:lnTo>
                    <a:pt x="19647" y="184"/>
                  </a:lnTo>
                  <a:cubicBezTo>
                    <a:pt x="19583" y="242"/>
                    <a:pt x="19562" y="251"/>
                    <a:pt x="19548" y="251"/>
                  </a:cubicBezTo>
                  <a:cubicBezTo>
                    <a:pt x="19542" y="251"/>
                    <a:pt x="19538" y="250"/>
                    <a:pt x="19532" y="250"/>
                  </a:cubicBezTo>
                  <a:cubicBezTo>
                    <a:pt x="19517" y="250"/>
                    <a:pt x="19496" y="257"/>
                    <a:pt x="19435" y="305"/>
                  </a:cubicBezTo>
                  <a:cubicBezTo>
                    <a:pt x="19405" y="260"/>
                    <a:pt x="19541" y="154"/>
                    <a:pt x="19662" y="63"/>
                  </a:cubicBezTo>
                  <a:lnTo>
                    <a:pt x="19662" y="63"/>
                  </a:lnTo>
                  <a:cubicBezTo>
                    <a:pt x="19541" y="139"/>
                    <a:pt x="19419" y="184"/>
                    <a:pt x="19389" y="260"/>
                  </a:cubicBezTo>
                  <a:cubicBezTo>
                    <a:pt x="19364" y="275"/>
                    <a:pt x="19349" y="280"/>
                    <a:pt x="19341" y="280"/>
                  </a:cubicBezTo>
                  <a:cubicBezTo>
                    <a:pt x="19324" y="280"/>
                    <a:pt x="19329" y="262"/>
                    <a:pt x="19309" y="262"/>
                  </a:cubicBezTo>
                  <a:cubicBezTo>
                    <a:pt x="19298" y="262"/>
                    <a:pt x="19277" y="269"/>
                    <a:pt x="19238" y="291"/>
                  </a:cubicBezTo>
                  <a:cubicBezTo>
                    <a:pt x="19147" y="366"/>
                    <a:pt x="19056" y="487"/>
                    <a:pt x="18934" y="533"/>
                  </a:cubicBezTo>
                  <a:cubicBezTo>
                    <a:pt x="18647" y="669"/>
                    <a:pt x="18571" y="867"/>
                    <a:pt x="18313" y="988"/>
                  </a:cubicBezTo>
                  <a:lnTo>
                    <a:pt x="18328" y="958"/>
                  </a:lnTo>
                  <a:lnTo>
                    <a:pt x="18328" y="958"/>
                  </a:lnTo>
                  <a:cubicBezTo>
                    <a:pt x="18237" y="988"/>
                    <a:pt x="18085" y="1140"/>
                    <a:pt x="17919" y="1215"/>
                  </a:cubicBezTo>
                  <a:cubicBezTo>
                    <a:pt x="17934" y="1210"/>
                    <a:pt x="17950" y="1207"/>
                    <a:pt x="17963" y="1207"/>
                  </a:cubicBezTo>
                  <a:cubicBezTo>
                    <a:pt x="17988" y="1207"/>
                    <a:pt x="17995" y="1220"/>
                    <a:pt x="17934" y="1261"/>
                  </a:cubicBezTo>
                  <a:cubicBezTo>
                    <a:pt x="17752" y="1366"/>
                    <a:pt x="17646" y="1473"/>
                    <a:pt x="17495" y="1534"/>
                  </a:cubicBezTo>
                  <a:lnTo>
                    <a:pt x="17404" y="1655"/>
                  </a:lnTo>
                  <a:cubicBezTo>
                    <a:pt x="16797" y="2064"/>
                    <a:pt x="14463" y="3777"/>
                    <a:pt x="13871" y="4232"/>
                  </a:cubicBezTo>
                  <a:lnTo>
                    <a:pt x="13887" y="4216"/>
                  </a:lnTo>
                  <a:lnTo>
                    <a:pt x="13887" y="4216"/>
                  </a:lnTo>
                  <a:cubicBezTo>
                    <a:pt x="12992" y="4883"/>
                    <a:pt x="11128" y="6248"/>
                    <a:pt x="10218" y="6976"/>
                  </a:cubicBezTo>
                  <a:cubicBezTo>
                    <a:pt x="10051" y="7052"/>
                    <a:pt x="9854" y="7204"/>
                    <a:pt x="9703" y="7309"/>
                  </a:cubicBezTo>
                  <a:cubicBezTo>
                    <a:pt x="9729" y="7296"/>
                    <a:pt x="9747" y="7290"/>
                    <a:pt x="9756" y="7290"/>
                  </a:cubicBezTo>
                  <a:cubicBezTo>
                    <a:pt x="9780" y="7290"/>
                    <a:pt x="9760" y="7322"/>
                    <a:pt x="9717" y="7355"/>
                  </a:cubicBezTo>
                  <a:cubicBezTo>
                    <a:pt x="9262" y="7689"/>
                    <a:pt x="9703" y="7400"/>
                    <a:pt x="9262" y="7764"/>
                  </a:cubicBezTo>
                  <a:cubicBezTo>
                    <a:pt x="8747" y="8204"/>
                    <a:pt x="6701" y="9704"/>
                    <a:pt x="6200" y="10038"/>
                  </a:cubicBezTo>
                  <a:cubicBezTo>
                    <a:pt x="5988" y="10280"/>
                    <a:pt x="5640" y="10478"/>
                    <a:pt x="5427" y="10705"/>
                  </a:cubicBezTo>
                  <a:lnTo>
                    <a:pt x="5442" y="10675"/>
                  </a:lnTo>
                  <a:lnTo>
                    <a:pt x="5442" y="10675"/>
                  </a:lnTo>
                  <a:cubicBezTo>
                    <a:pt x="5321" y="10781"/>
                    <a:pt x="4851" y="11099"/>
                    <a:pt x="4411" y="11463"/>
                  </a:cubicBezTo>
                  <a:cubicBezTo>
                    <a:pt x="3972" y="11796"/>
                    <a:pt x="3517" y="12160"/>
                    <a:pt x="3380" y="12281"/>
                  </a:cubicBezTo>
                  <a:lnTo>
                    <a:pt x="3426" y="12267"/>
                  </a:lnTo>
                  <a:lnTo>
                    <a:pt x="3426" y="12267"/>
                  </a:lnTo>
                  <a:cubicBezTo>
                    <a:pt x="3184" y="12509"/>
                    <a:pt x="3184" y="12419"/>
                    <a:pt x="2956" y="12570"/>
                  </a:cubicBezTo>
                  <a:cubicBezTo>
                    <a:pt x="3032" y="12600"/>
                    <a:pt x="2834" y="12827"/>
                    <a:pt x="2743" y="12904"/>
                  </a:cubicBezTo>
                  <a:lnTo>
                    <a:pt x="2743" y="12888"/>
                  </a:lnTo>
                  <a:cubicBezTo>
                    <a:pt x="2622" y="12995"/>
                    <a:pt x="2365" y="13282"/>
                    <a:pt x="2153" y="13464"/>
                  </a:cubicBezTo>
                  <a:lnTo>
                    <a:pt x="2137" y="13434"/>
                  </a:lnTo>
                  <a:cubicBezTo>
                    <a:pt x="1985" y="13601"/>
                    <a:pt x="1637" y="13874"/>
                    <a:pt x="1516" y="13979"/>
                  </a:cubicBezTo>
                  <a:cubicBezTo>
                    <a:pt x="1213" y="14192"/>
                    <a:pt x="712" y="14511"/>
                    <a:pt x="364" y="14874"/>
                  </a:cubicBezTo>
                  <a:lnTo>
                    <a:pt x="30" y="14980"/>
                  </a:lnTo>
                  <a:lnTo>
                    <a:pt x="0" y="15026"/>
                  </a:lnTo>
                  <a:cubicBezTo>
                    <a:pt x="0" y="15026"/>
                    <a:pt x="456" y="16285"/>
                    <a:pt x="1102" y="16285"/>
                  </a:cubicBezTo>
                  <a:cubicBezTo>
                    <a:pt x="1143" y="16285"/>
                    <a:pt x="1185" y="16280"/>
                    <a:pt x="1227" y="16269"/>
                  </a:cubicBezTo>
                  <a:lnTo>
                    <a:pt x="1243" y="16314"/>
                  </a:lnTo>
                  <a:lnTo>
                    <a:pt x="1334" y="16223"/>
                  </a:lnTo>
                  <a:cubicBezTo>
                    <a:pt x="1449" y="16146"/>
                    <a:pt x="1489" y="16080"/>
                    <a:pt x="1507" y="16080"/>
                  </a:cubicBezTo>
                  <a:cubicBezTo>
                    <a:pt x="1511" y="16080"/>
                    <a:pt x="1514" y="16083"/>
                    <a:pt x="1516" y="16087"/>
                  </a:cubicBezTo>
                  <a:lnTo>
                    <a:pt x="1349" y="16223"/>
                  </a:lnTo>
                  <a:cubicBezTo>
                    <a:pt x="1390" y="16195"/>
                    <a:pt x="1412" y="16185"/>
                    <a:pt x="1422" y="16185"/>
                  </a:cubicBezTo>
                  <a:cubicBezTo>
                    <a:pt x="1444" y="16185"/>
                    <a:pt x="1400" y="16241"/>
                    <a:pt x="1379" y="16284"/>
                  </a:cubicBezTo>
                  <a:cubicBezTo>
                    <a:pt x="1425" y="16239"/>
                    <a:pt x="1486" y="16209"/>
                    <a:pt x="1531" y="16178"/>
                  </a:cubicBezTo>
                  <a:cubicBezTo>
                    <a:pt x="1536" y="16169"/>
                    <a:pt x="1535" y="16165"/>
                    <a:pt x="1530" y="16165"/>
                  </a:cubicBezTo>
                  <a:cubicBezTo>
                    <a:pt x="1519" y="16165"/>
                    <a:pt x="1491" y="16183"/>
                    <a:pt x="1470" y="16193"/>
                  </a:cubicBezTo>
                  <a:cubicBezTo>
                    <a:pt x="1531" y="16118"/>
                    <a:pt x="1607" y="16027"/>
                    <a:pt x="1698" y="15966"/>
                  </a:cubicBezTo>
                  <a:cubicBezTo>
                    <a:pt x="1732" y="15940"/>
                    <a:pt x="1751" y="15933"/>
                    <a:pt x="1763" y="15933"/>
                  </a:cubicBezTo>
                  <a:cubicBezTo>
                    <a:pt x="1781" y="15933"/>
                    <a:pt x="1786" y="15948"/>
                    <a:pt x="1806" y="15948"/>
                  </a:cubicBezTo>
                  <a:cubicBezTo>
                    <a:pt x="1822" y="15948"/>
                    <a:pt x="1847" y="15939"/>
                    <a:pt x="1895" y="15905"/>
                  </a:cubicBezTo>
                  <a:cubicBezTo>
                    <a:pt x="2683" y="15299"/>
                    <a:pt x="3457" y="14737"/>
                    <a:pt x="4229" y="14086"/>
                  </a:cubicBezTo>
                  <a:cubicBezTo>
                    <a:pt x="4259" y="14086"/>
                    <a:pt x="4245" y="14116"/>
                    <a:pt x="4229" y="14131"/>
                  </a:cubicBezTo>
                  <a:cubicBezTo>
                    <a:pt x="4457" y="13935"/>
                    <a:pt x="4669" y="13767"/>
                    <a:pt x="4866" y="13571"/>
                  </a:cubicBezTo>
                  <a:cubicBezTo>
                    <a:pt x="4905" y="13555"/>
                    <a:pt x="4932" y="13551"/>
                    <a:pt x="4953" y="13551"/>
                  </a:cubicBezTo>
                  <a:cubicBezTo>
                    <a:pt x="4973" y="13551"/>
                    <a:pt x="4988" y="13555"/>
                    <a:pt x="5003" y="13555"/>
                  </a:cubicBezTo>
                  <a:cubicBezTo>
                    <a:pt x="4943" y="13555"/>
                    <a:pt x="6136" y="12570"/>
                    <a:pt x="6184" y="12570"/>
                  </a:cubicBezTo>
                  <a:cubicBezTo>
                    <a:pt x="6185" y="12570"/>
                    <a:pt x="6185" y="12570"/>
                    <a:pt x="6185" y="12570"/>
                  </a:cubicBezTo>
                  <a:lnTo>
                    <a:pt x="6155" y="12494"/>
                  </a:lnTo>
                  <a:cubicBezTo>
                    <a:pt x="6252" y="12421"/>
                    <a:pt x="6291" y="12409"/>
                    <a:pt x="6316" y="12409"/>
                  </a:cubicBezTo>
                  <a:cubicBezTo>
                    <a:pt x="6329" y="12409"/>
                    <a:pt x="6338" y="12412"/>
                    <a:pt x="6350" y="12412"/>
                  </a:cubicBezTo>
                  <a:cubicBezTo>
                    <a:pt x="6372" y="12412"/>
                    <a:pt x="6404" y="12400"/>
                    <a:pt x="6489" y="12328"/>
                  </a:cubicBezTo>
                  <a:cubicBezTo>
                    <a:pt x="6503" y="12176"/>
                    <a:pt x="6852" y="12055"/>
                    <a:pt x="6897" y="11948"/>
                  </a:cubicBezTo>
                  <a:cubicBezTo>
                    <a:pt x="6897" y="11949"/>
                    <a:pt x="6898" y="11950"/>
                    <a:pt x="6900" y="11950"/>
                  </a:cubicBezTo>
                  <a:cubicBezTo>
                    <a:pt x="6914" y="11950"/>
                    <a:pt x="6975" y="11910"/>
                    <a:pt x="7004" y="11910"/>
                  </a:cubicBezTo>
                  <a:cubicBezTo>
                    <a:pt x="7011" y="11910"/>
                    <a:pt x="7016" y="11913"/>
                    <a:pt x="7019" y="11918"/>
                  </a:cubicBezTo>
                  <a:cubicBezTo>
                    <a:pt x="7019" y="11842"/>
                    <a:pt x="7125" y="11827"/>
                    <a:pt x="7186" y="11751"/>
                  </a:cubicBezTo>
                  <a:cubicBezTo>
                    <a:pt x="7191" y="11741"/>
                    <a:pt x="7189" y="11738"/>
                    <a:pt x="7183" y="11738"/>
                  </a:cubicBezTo>
                  <a:cubicBezTo>
                    <a:pt x="7172" y="11738"/>
                    <a:pt x="7146" y="11751"/>
                    <a:pt x="7125" y="11751"/>
                  </a:cubicBezTo>
                  <a:lnTo>
                    <a:pt x="7277" y="11630"/>
                  </a:lnTo>
                  <a:cubicBezTo>
                    <a:pt x="7298" y="11614"/>
                    <a:pt x="7317" y="11607"/>
                    <a:pt x="7331" y="11607"/>
                  </a:cubicBezTo>
                  <a:cubicBezTo>
                    <a:pt x="7356" y="11607"/>
                    <a:pt x="7361" y="11631"/>
                    <a:pt x="7322" y="11661"/>
                  </a:cubicBezTo>
                  <a:cubicBezTo>
                    <a:pt x="7732" y="11372"/>
                    <a:pt x="9717" y="9932"/>
                    <a:pt x="10127" y="9583"/>
                  </a:cubicBezTo>
                  <a:cubicBezTo>
                    <a:pt x="10055" y="9583"/>
                    <a:pt x="9943" y="9691"/>
                    <a:pt x="9854" y="9691"/>
                  </a:cubicBezTo>
                  <a:cubicBezTo>
                    <a:pt x="9849" y="9691"/>
                    <a:pt x="9844" y="9691"/>
                    <a:pt x="9838" y="9690"/>
                  </a:cubicBezTo>
                  <a:cubicBezTo>
                    <a:pt x="9929" y="9583"/>
                    <a:pt x="10020" y="9583"/>
                    <a:pt x="10051" y="9508"/>
                  </a:cubicBezTo>
                  <a:cubicBezTo>
                    <a:pt x="10059" y="9512"/>
                    <a:pt x="10068" y="9514"/>
                    <a:pt x="10077" y="9514"/>
                  </a:cubicBezTo>
                  <a:cubicBezTo>
                    <a:pt x="10168" y="9514"/>
                    <a:pt x="10312" y="9340"/>
                    <a:pt x="10446" y="9340"/>
                  </a:cubicBezTo>
                  <a:cubicBezTo>
                    <a:pt x="10451" y="9340"/>
                    <a:pt x="10456" y="9340"/>
                    <a:pt x="10461" y="9340"/>
                  </a:cubicBezTo>
                  <a:lnTo>
                    <a:pt x="10461" y="9280"/>
                  </a:lnTo>
                  <a:lnTo>
                    <a:pt x="10536" y="9265"/>
                  </a:lnTo>
                  <a:cubicBezTo>
                    <a:pt x="11006" y="8825"/>
                    <a:pt x="10627" y="9144"/>
                    <a:pt x="11097" y="8825"/>
                  </a:cubicBezTo>
                  <a:cubicBezTo>
                    <a:pt x="11343" y="8637"/>
                    <a:pt x="11424" y="8476"/>
                    <a:pt x="11575" y="8397"/>
                  </a:cubicBezTo>
                  <a:lnTo>
                    <a:pt x="11575" y="8397"/>
                  </a:lnTo>
                  <a:cubicBezTo>
                    <a:pt x="11569" y="8398"/>
                    <a:pt x="11563" y="8399"/>
                    <a:pt x="11558" y="8399"/>
                  </a:cubicBezTo>
                  <a:cubicBezTo>
                    <a:pt x="11541" y="8399"/>
                    <a:pt x="11533" y="8389"/>
                    <a:pt x="11567" y="8356"/>
                  </a:cubicBezTo>
                  <a:cubicBezTo>
                    <a:pt x="11569" y="8358"/>
                    <a:pt x="11571" y="8359"/>
                    <a:pt x="11574" y="8359"/>
                  </a:cubicBezTo>
                  <a:cubicBezTo>
                    <a:pt x="11612" y="8359"/>
                    <a:pt x="11714" y="8203"/>
                    <a:pt x="11772" y="8203"/>
                  </a:cubicBezTo>
                  <a:cubicBezTo>
                    <a:pt x="11774" y="8203"/>
                    <a:pt x="11777" y="8203"/>
                    <a:pt x="11779" y="8204"/>
                  </a:cubicBezTo>
                  <a:cubicBezTo>
                    <a:pt x="11855" y="8158"/>
                    <a:pt x="12067" y="7992"/>
                    <a:pt x="11961" y="7992"/>
                  </a:cubicBezTo>
                  <a:cubicBezTo>
                    <a:pt x="11993" y="7992"/>
                    <a:pt x="12106" y="7933"/>
                    <a:pt x="12135" y="7933"/>
                  </a:cubicBezTo>
                  <a:cubicBezTo>
                    <a:pt x="12148" y="7933"/>
                    <a:pt x="12145" y="7944"/>
                    <a:pt x="12112" y="7976"/>
                  </a:cubicBezTo>
                  <a:cubicBezTo>
                    <a:pt x="12189" y="7931"/>
                    <a:pt x="12249" y="7885"/>
                    <a:pt x="12294" y="7840"/>
                  </a:cubicBezTo>
                  <a:lnTo>
                    <a:pt x="12294" y="7840"/>
                  </a:lnTo>
                  <a:lnTo>
                    <a:pt x="12203" y="7885"/>
                  </a:lnTo>
                  <a:cubicBezTo>
                    <a:pt x="12416" y="7719"/>
                    <a:pt x="12567" y="7673"/>
                    <a:pt x="12674" y="7521"/>
                  </a:cubicBezTo>
                  <a:lnTo>
                    <a:pt x="12674" y="7521"/>
                  </a:lnTo>
                  <a:lnTo>
                    <a:pt x="12567" y="7552"/>
                  </a:lnTo>
                  <a:cubicBezTo>
                    <a:pt x="12694" y="7468"/>
                    <a:pt x="12793" y="7384"/>
                    <a:pt x="12879" y="7384"/>
                  </a:cubicBezTo>
                  <a:cubicBezTo>
                    <a:pt x="12887" y="7384"/>
                    <a:pt x="12894" y="7384"/>
                    <a:pt x="12901" y="7385"/>
                  </a:cubicBezTo>
                  <a:lnTo>
                    <a:pt x="12779" y="7507"/>
                  </a:lnTo>
                  <a:cubicBezTo>
                    <a:pt x="13007" y="7339"/>
                    <a:pt x="13129" y="7248"/>
                    <a:pt x="13295" y="7082"/>
                  </a:cubicBezTo>
                  <a:lnTo>
                    <a:pt x="13295" y="7082"/>
                  </a:lnTo>
                  <a:lnTo>
                    <a:pt x="13220" y="7127"/>
                  </a:lnTo>
                  <a:cubicBezTo>
                    <a:pt x="13416" y="6900"/>
                    <a:pt x="14599" y="5975"/>
                    <a:pt x="14766" y="5748"/>
                  </a:cubicBezTo>
                  <a:lnTo>
                    <a:pt x="14766" y="5748"/>
                  </a:lnTo>
                  <a:lnTo>
                    <a:pt x="14645" y="5778"/>
                  </a:lnTo>
                  <a:lnTo>
                    <a:pt x="14795" y="5598"/>
                  </a:lnTo>
                  <a:lnTo>
                    <a:pt x="14795" y="5598"/>
                  </a:lnTo>
                  <a:cubicBezTo>
                    <a:pt x="14783" y="5616"/>
                    <a:pt x="14805" y="5771"/>
                    <a:pt x="14788" y="5803"/>
                  </a:cubicBezTo>
                  <a:lnTo>
                    <a:pt x="14788" y="5803"/>
                  </a:lnTo>
                  <a:cubicBezTo>
                    <a:pt x="15200" y="5487"/>
                    <a:pt x="17239" y="4003"/>
                    <a:pt x="17631" y="3777"/>
                  </a:cubicBezTo>
                  <a:cubicBezTo>
                    <a:pt x="17670" y="3759"/>
                    <a:pt x="17694" y="3752"/>
                    <a:pt x="17708" y="3752"/>
                  </a:cubicBezTo>
                  <a:cubicBezTo>
                    <a:pt x="17754" y="3752"/>
                    <a:pt x="17695" y="3826"/>
                    <a:pt x="17707" y="3838"/>
                  </a:cubicBezTo>
                  <a:cubicBezTo>
                    <a:pt x="17873" y="3686"/>
                    <a:pt x="17752" y="3731"/>
                    <a:pt x="17903" y="3626"/>
                  </a:cubicBezTo>
                  <a:cubicBezTo>
                    <a:pt x="17909" y="3624"/>
                    <a:pt x="17913" y="3623"/>
                    <a:pt x="17916" y="3623"/>
                  </a:cubicBezTo>
                  <a:cubicBezTo>
                    <a:pt x="17943" y="3623"/>
                    <a:pt x="17917" y="3672"/>
                    <a:pt x="17903" y="3686"/>
                  </a:cubicBezTo>
                  <a:cubicBezTo>
                    <a:pt x="17964" y="3640"/>
                    <a:pt x="18041" y="3610"/>
                    <a:pt x="18025" y="3580"/>
                  </a:cubicBezTo>
                  <a:lnTo>
                    <a:pt x="18025" y="3580"/>
                  </a:lnTo>
                  <a:cubicBezTo>
                    <a:pt x="18004" y="3590"/>
                    <a:pt x="17988" y="3594"/>
                    <a:pt x="17975" y="3594"/>
                  </a:cubicBezTo>
                  <a:cubicBezTo>
                    <a:pt x="17931" y="3594"/>
                    <a:pt x="17920" y="3546"/>
                    <a:pt x="17873" y="3535"/>
                  </a:cubicBezTo>
                  <a:lnTo>
                    <a:pt x="18071" y="3398"/>
                  </a:lnTo>
                  <a:lnTo>
                    <a:pt x="18085" y="3444"/>
                  </a:lnTo>
                  <a:cubicBezTo>
                    <a:pt x="18131" y="3414"/>
                    <a:pt x="18131" y="3276"/>
                    <a:pt x="18344" y="3155"/>
                  </a:cubicBezTo>
                  <a:cubicBezTo>
                    <a:pt x="18692" y="2943"/>
                    <a:pt x="19041" y="2670"/>
                    <a:pt x="19375" y="2443"/>
                  </a:cubicBezTo>
                  <a:lnTo>
                    <a:pt x="19375" y="2443"/>
                  </a:lnTo>
                  <a:cubicBezTo>
                    <a:pt x="19375" y="2474"/>
                    <a:pt x="19314" y="2534"/>
                    <a:pt x="19253" y="2595"/>
                  </a:cubicBezTo>
                  <a:cubicBezTo>
                    <a:pt x="19298" y="2565"/>
                    <a:pt x="19375" y="2518"/>
                    <a:pt x="19419" y="2504"/>
                  </a:cubicBezTo>
                  <a:lnTo>
                    <a:pt x="19419" y="2504"/>
                  </a:lnTo>
                  <a:cubicBezTo>
                    <a:pt x="19414" y="2505"/>
                    <a:pt x="19410" y="2505"/>
                    <a:pt x="19406" y="2505"/>
                  </a:cubicBezTo>
                  <a:cubicBezTo>
                    <a:pt x="19340" y="2505"/>
                    <a:pt x="19516" y="2396"/>
                    <a:pt x="19475" y="2396"/>
                  </a:cubicBezTo>
                  <a:cubicBezTo>
                    <a:pt x="19472" y="2396"/>
                    <a:pt x="19469" y="2396"/>
                    <a:pt x="19466" y="2397"/>
                  </a:cubicBezTo>
                  <a:cubicBezTo>
                    <a:pt x="19647" y="2155"/>
                    <a:pt x="20026" y="2003"/>
                    <a:pt x="20193" y="1807"/>
                  </a:cubicBezTo>
                  <a:cubicBezTo>
                    <a:pt x="20163" y="1716"/>
                    <a:pt x="19753" y="184"/>
                    <a:pt x="19692" y="93"/>
                  </a:cubicBezTo>
                  <a:cubicBezTo>
                    <a:pt x="19769" y="48"/>
                    <a:pt x="19829" y="2"/>
                    <a:pt x="19860" y="2"/>
                  </a:cubicBezTo>
                  <a:cubicBezTo>
                    <a:pt x="19857" y="1"/>
                    <a:pt x="19854" y="0"/>
                    <a:pt x="19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9" name="Google Shape;1069;p57"/>
          <p:cNvSpPr/>
          <p:nvPr/>
        </p:nvSpPr>
        <p:spPr>
          <a:xfrm rot="10800000">
            <a:off x="-3842325" y="679025"/>
            <a:ext cx="782189" cy="899352"/>
          </a:xfrm>
          <a:custGeom>
            <a:rect b="b" l="l" r="r" t="t"/>
            <a:pathLst>
              <a:path extrusionOk="0" h="15045" w="13085">
                <a:moveTo>
                  <a:pt x="7892" y="1"/>
                </a:moveTo>
                <a:cubicBezTo>
                  <a:pt x="7590" y="1"/>
                  <a:pt x="7293" y="92"/>
                  <a:pt x="7050" y="255"/>
                </a:cubicBezTo>
                <a:cubicBezTo>
                  <a:pt x="6778" y="436"/>
                  <a:pt x="6565" y="679"/>
                  <a:pt x="6444" y="982"/>
                </a:cubicBezTo>
                <a:cubicBezTo>
                  <a:pt x="6232" y="1498"/>
                  <a:pt x="6277" y="2134"/>
                  <a:pt x="6474" y="2650"/>
                </a:cubicBezTo>
                <a:cubicBezTo>
                  <a:pt x="6596" y="2999"/>
                  <a:pt x="6808" y="3302"/>
                  <a:pt x="7020" y="3605"/>
                </a:cubicBezTo>
                <a:cubicBezTo>
                  <a:pt x="7217" y="3863"/>
                  <a:pt x="7429" y="4091"/>
                  <a:pt x="7657" y="4333"/>
                </a:cubicBezTo>
                <a:cubicBezTo>
                  <a:pt x="8005" y="4697"/>
                  <a:pt x="8354" y="5045"/>
                  <a:pt x="8702" y="5409"/>
                </a:cubicBezTo>
                <a:cubicBezTo>
                  <a:pt x="8779" y="5500"/>
                  <a:pt x="8839" y="5591"/>
                  <a:pt x="8915" y="5698"/>
                </a:cubicBezTo>
                <a:cubicBezTo>
                  <a:pt x="8824" y="5682"/>
                  <a:pt x="8733" y="5651"/>
                  <a:pt x="8657" y="5637"/>
                </a:cubicBezTo>
                <a:cubicBezTo>
                  <a:pt x="8506" y="5591"/>
                  <a:pt x="8369" y="5546"/>
                  <a:pt x="8233" y="5500"/>
                </a:cubicBezTo>
                <a:cubicBezTo>
                  <a:pt x="7399" y="5182"/>
                  <a:pt x="6641" y="4712"/>
                  <a:pt x="5838" y="4348"/>
                </a:cubicBezTo>
                <a:cubicBezTo>
                  <a:pt x="5579" y="4242"/>
                  <a:pt x="5322" y="4135"/>
                  <a:pt x="5064" y="4060"/>
                </a:cubicBezTo>
                <a:cubicBezTo>
                  <a:pt x="4882" y="4014"/>
                  <a:pt x="4700" y="4000"/>
                  <a:pt x="4518" y="3984"/>
                </a:cubicBezTo>
                <a:cubicBezTo>
                  <a:pt x="4352" y="3984"/>
                  <a:pt x="4185" y="4014"/>
                  <a:pt x="4033" y="4075"/>
                </a:cubicBezTo>
                <a:cubicBezTo>
                  <a:pt x="3806" y="4151"/>
                  <a:pt x="3609" y="4303"/>
                  <a:pt x="3473" y="4499"/>
                </a:cubicBezTo>
                <a:cubicBezTo>
                  <a:pt x="3412" y="4590"/>
                  <a:pt x="3366" y="4667"/>
                  <a:pt x="3321" y="4758"/>
                </a:cubicBezTo>
                <a:cubicBezTo>
                  <a:pt x="3275" y="4833"/>
                  <a:pt x="3245" y="4954"/>
                  <a:pt x="3214" y="5030"/>
                </a:cubicBezTo>
                <a:cubicBezTo>
                  <a:pt x="3169" y="5152"/>
                  <a:pt x="3154" y="5273"/>
                  <a:pt x="3139" y="5394"/>
                </a:cubicBezTo>
                <a:cubicBezTo>
                  <a:pt x="3123" y="5591"/>
                  <a:pt x="3123" y="5773"/>
                  <a:pt x="3123" y="5970"/>
                </a:cubicBezTo>
                <a:cubicBezTo>
                  <a:pt x="3139" y="6152"/>
                  <a:pt x="3184" y="6318"/>
                  <a:pt x="3214" y="6486"/>
                </a:cubicBezTo>
                <a:cubicBezTo>
                  <a:pt x="3275" y="6773"/>
                  <a:pt x="3412" y="7032"/>
                  <a:pt x="3548" y="7274"/>
                </a:cubicBezTo>
                <a:cubicBezTo>
                  <a:pt x="3837" y="7804"/>
                  <a:pt x="4200" y="8289"/>
                  <a:pt x="4564" y="8774"/>
                </a:cubicBezTo>
                <a:cubicBezTo>
                  <a:pt x="4761" y="9017"/>
                  <a:pt x="4958" y="9275"/>
                  <a:pt x="5140" y="9532"/>
                </a:cubicBezTo>
                <a:cubicBezTo>
                  <a:pt x="5231" y="9654"/>
                  <a:pt x="5322" y="9760"/>
                  <a:pt x="5397" y="9882"/>
                </a:cubicBezTo>
                <a:cubicBezTo>
                  <a:pt x="5171" y="9791"/>
                  <a:pt x="4943" y="9669"/>
                  <a:pt x="4730" y="9548"/>
                </a:cubicBezTo>
                <a:cubicBezTo>
                  <a:pt x="4488" y="9411"/>
                  <a:pt x="4261" y="9260"/>
                  <a:pt x="4033" y="9108"/>
                </a:cubicBezTo>
                <a:cubicBezTo>
                  <a:pt x="3639" y="8851"/>
                  <a:pt x="3230" y="8592"/>
                  <a:pt x="2790" y="8411"/>
                </a:cubicBezTo>
                <a:cubicBezTo>
                  <a:pt x="2638" y="8350"/>
                  <a:pt x="2472" y="8305"/>
                  <a:pt x="2305" y="8244"/>
                </a:cubicBezTo>
                <a:cubicBezTo>
                  <a:pt x="2093" y="8184"/>
                  <a:pt x="1880" y="8153"/>
                  <a:pt x="1653" y="8153"/>
                </a:cubicBezTo>
                <a:cubicBezTo>
                  <a:pt x="1516" y="8153"/>
                  <a:pt x="1381" y="8184"/>
                  <a:pt x="1244" y="8229"/>
                </a:cubicBezTo>
                <a:cubicBezTo>
                  <a:pt x="1108" y="8259"/>
                  <a:pt x="971" y="8335"/>
                  <a:pt x="849" y="8411"/>
                </a:cubicBezTo>
                <a:cubicBezTo>
                  <a:pt x="577" y="8578"/>
                  <a:pt x="380" y="8835"/>
                  <a:pt x="213" y="9093"/>
                </a:cubicBezTo>
                <a:cubicBezTo>
                  <a:pt x="107" y="9275"/>
                  <a:pt x="61" y="9488"/>
                  <a:pt x="31" y="9684"/>
                </a:cubicBezTo>
                <a:cubicBezTo>
                  <a:pt x="16" y="9851"/>
                  <a:pt x="0" y="10017"/>
                  <a:pt x="16" y="10185"/>
                </a:cubicBezTo>
                <a:cubicBezTo>
                  <a:pt x="31" y="10472"/>
                  <a:pt x="91" y="10745"/>
                  <a:pt x="168" y="11018"/>
                </a:cubicBezTo>
                <a:cubicBezTo>
                  <a:pt x="243" y="11291"/>
                  <a:pt x="364" y="11549"/>
                  <a:pt x="486" y="11806"/>
                </a:cubicBezTo>
                <a:cubicBezTo>
                  <a:pt x="577" y="12019"/>
                  <a:pt x="698" y="12201"/>
                  <a:pt x="819" y="12398"/>
                </a:cubicBezTo>
                <a:cubicBezTo>
                  <a:pt x="1153" y="12883"/>
                  <a:pt x="1532" y="13322"/>
                  <a:pt x="1971" y="13702"/>
                </a:cubicBezTo>
                <a:cubicBezTo>
                  <a:pt x="2426" y="14096"/>
                  <a:pt x="2881" y="14475"/>
                  <a:pt x="3321" y="14869"/>
                </a:cubicBezTo>
                <a:cubicBezTo>
                  <a:pt x="3460" y="14987"/>
                  <a:pt x="3631" y="15045"/>
                  <a:pt x="3800" y="15045"/>
                </a:cubicBezTo>
                <a:cubicBezTo>
                  <a:pt x="4000" y="15045"/>
                  <a:pt x="4197" y="14964"/>
                  <a:pt x="4336" y="14808"/>
                </a:cubicBezTo>
                <a:cubicBezTo>
                  <a:pt x="4579" y="14521"/>
                  <a:pt x="4564" y="14050"/>
                  <a:pt x="4261" y="13807"/>
                </a:cubicBezTo>
                <a:cubicBezTo>
                  <a:pt x="3927" y="13520"/>
                  <a:pt x="3594" y="13231"/>
                  <a:pt x="3260" y="12928"/>
                </a:cubicBezTo>
                <a:cubicBezTo>
                  <a:pt x="3154" y="12823"/>
                  <a:pt x="3018" y="12732"/>
                  <a:pt x="2911" y="12625"/>
                </a:cubicBezTo>
                <a:cubicBezTo>
                  <a:pt x="2790" y="12504"/>
                  <a:pt x="2669" y="12382"/>
                  <a:pt x="2563" y="12261"/>
                </a:cubicBezTo>
                <a:cubicBezTo>
                  <a:pt x="2411" y="12095"/>
                  <a:pt x="2274" y="11928"/>
                  <a:pt x="2153" y="11746"/>
                </a:cubicBezTo>
                <a:cubicBezTo>
                  <a:pt x="2032" y="11580"/>
                  <a:pt x="1941" y="11398"/>
                  <a:pt x="1850" y="11216"/>
                </a:cubicBezTo>
                <a:cubicBezTo>
                  <a:pt x="1729" y="10943"/>
                  <a:pt x="1638" y="10654"/>
                  <a:pt x="1563" y="10351"/>
                </a:cubicBezTo>
                <a:cubicBezTo>
                  <a:pt x="1547" y="10199"/>
                  <a:pt x="1532" y="10033"/>
                  <a:pt x="1532" y="9866"/>
                </a:cubicBezTo>
                <a:lnTo>
                  <a:pt x="1547" y="9805"/>
                </a:lnTo>
                <a:lnTo>
                  <a:pt x="1563" y="9775"/>
                </a:lnTo>
                <a:lnTo>
                  <a:pt x="1623" y="9684"/>
                </a:lnTo>
                <a:lnTo>
                  <a:pt x="1668" y="9654"/>
                </a:lnTo>
                <a:lnTo>
                  <a:pt x="1684" y="9654"/>
                </a:lnTo>
                <a:lnTo>
                  <a:pt x="1820" y="9700"/>
                </a:lnTo>
                <a:cubicBezTo>
                  <a:pt x="2108" y="9805"/>
                  <a:pt x="2381" y="9957"/>
                  <a:pt x="2654" y="10124"/>
                </a:cubicBezTo>
                <a:cubicBezTo>
                  <a:pt x="2790" y="10215"/>
                  <a:pt x="2927" y="10321"/>
                  <a:pt x="3079" y="10427"/>
                </a:cubicBezTo>
                <a:cubicBezTo>
                  <a:pt x="3321" y="10609"/>
                  <a:pt x="3578" y="10791"/>
                  <a:pt x="3851" y="10957"/>
                </a:cubicBezTo>
                <a:cubicBezTo>
                  <a:pt x="4033" y="11079"/>
                  <a:pt x="4231" y="11200"/>
                  <a:pt x="4427" y="11307"/>
                </a:cubicBezTo>
                <a:cubicBezTo>
                  <a:pt x="4548" y="11352"/>
                  <a:pt x="4655" y="11412"/>
                  <a:pt x="4776" y="11458"/>
                </a:cubicBezTo>
                <a:cubicBezTo>
                  <a:pt x="4943" y="11519"/>
                  <a:pt x="5094" y="11564"/>
                  <a:pt x="5276" y="11580"/>
                </a:cubicBezTo>
                <a:cubicBezTo>
                  <a:pt x="5383" y="11594"/>
                  <a:pt x="5488" y="11594"/>
                  <a:pt x="5610" y="11594"/>
                </a:cubicBezTo>
                <a:cubicBezTo>
                  <a:pt x="5747" y="11594"/>
                  <a:pt x="5883" y="11564"/>
                  <a:pt x="6020" y="11533"/>
                </a:cubicBezTo>
                <a:cubicBezTo>
                  <a:pt x="6155" y="11519"/>
                  <a:pt x="6277" y="11473"/>
                  <a:pt x="6383" y="11428"/>
                </a:cubicBezTo>
                <a:cubicBezTo>
                  <a:pt x="6610" y="11337"/>
                  <a:pt x="6747" y="11246"/>
                  <a:pt x="6913" y="11064"/>
                </a:cubicBezTo>
                <a:cubicBezTo>
                  <a:pt x="7050" y="10927"/>
                  <a:pt x="7126" y="10731"/>
                  <a:pt x="7186" y="10533"/>
                </a:cubicBezTo>
                <a:cubicBezTo>
                  <a:pt x="7232" y="10321"/>
                  <a:pt x="7186" y="10094"/>
                  <a:pt x="7141" y="9882"/>
                </a:cubicBezTo>
                <a:cubicBezTo>
                  <a:pt x="7095" y="9654"/>
                  <a:pt x="6944" y="9427"/>
                  <a:pt x="6822" y="9229"/>
                </a:cubicBezTo>
                <a:lnTo>
                  <a:pt x="6641" y="8956"/>
                </a:lnTo>
                <a:cubicBezTo>
                  <a:pt x="6368" y="8548"/>
                  <a:pt x="6064" y="8168"/>
                  <a:pt x="5777" y="7790"/>
                </a:cubicBezTo>
                <a:cubicBezTo>
                  <a:pt x="5443" y="7319"/>
                  <a:pt x="5094" y="6850"/>
                  <a:pt x="4821" y="6334"/>
                </a:cubicBezTo>
                <a:cubicBezTo>
                  <a:pt x="4761" y="6197"/>
                  <a:pt x="4716" y="6061"/>
                  <a:pt x="4685" y="5910"/>
                </a:cubicBezTo>
                <a:cubicBezTo>
                  <a:pt x="4670" y="5773"/>
                  <a:pt x="4655" y="5651"/>
                  <a:pt x="4655" y="5516"/>
                </a:cubicBezTo>
                <a:lnTo>
                  <a:pt x="4655" y="5516"/>
                </a:lnTo>
                <a:cubicBezTo>
                  <a:pt x="5034" y="5682"/>
                  <a:pt x="5383" y="5894"/>
                  <a:pt x="5731" y="6106"/>
                </a:cubicBezTo>
                <a:cubicBezTo>
                  <a:pt x="6111" y="6318"/>
                  <a:pt x="6489" y="6531"/>
                  <a:pt x="6883" y="6743"/>
                </a:cubicBezTo>
                <a:cubicBezTo>
                  <a:pt x="7141" y="6880"/>
                  <a:pt x="7414" y="6986"/>
                  <a:pt x="7702" y="7092"/>
                </a:cubicBezTo>
                <a:cubicBezTo>
                  <a:pt x="7899" y="7153"/>
                  <a:pt x="8112" y="7214"/>
                  <a:pt x="8308" y="7274"/>
                </a:cubicBezTo>
                <a:cubicBezTo>
                  <a:pt x="8566" y="7349"/>
                  <a:pt x="8854" y="7365"/>
                  <a:pt x="9127" y="7380"/>
                </a:cubicBezTo>
                <a:cubicBezTo>
                  <a:pt x="9278" y="7380"/>
                  <a:pt x="9446" y="7349"/>
                  <a:pt x="9582" y="7319"/>
                </a:cubicBezTo>
                <a:cubicBezTo>
                  <a:pt x="9733" y="7289"/>
                  <a:pt x="9870" y="7214"/>
                  <a:pt x="10006" y="7153"/>
                </a:cubicBezTo>
                <a:cubicBezTo>
                  <a:pt x="10097" y="7107"/>
                  <a:pt x="10218" y="7001"/>
                  <a:pt x="10279" y="6941"/>
                </a:cubicBezTo>
                <a:cubicBezTo>
                  <a:pt x="10355" y="6850"/>
                  <a:pt x="10416" y="6759"/>
                  <a:pt x="10477" y="6668"/>
                </a:cubicBezTo>
                <a:cubicBezTo>
                  <a:pt x="10521" y="6607"/>
                  <a:pt x="10568" y="6440"/>
                  <a:pt x="10568" y="6395"/>
                </a:cubicBezTo>
                <a:cubicBezTo>
                  <a:pt x="10598" y="6288"/>
                  <a:pt x="10598" y="6167"/>
                  <a:pt x="10612" y="6061"/>
                </a:cubicBezTo>
                <a:cubicBezTo>
                  <a:pt x="10612" y="6001"/>
                  <a:pt x="10598" y="5940"/>
                  <a:pt x="10582" y="5894"/>
                </a:cubicBezTo>
                <a:cubicBezTo>
                  <a:pt x="10568" y="5758"/>
                  <a:pt x="10537" y="5637"/>
                  <a:pt x="10491" y="5500"/>
                </a:cubicBezTo>
                <a:cubicBezTo>
                  <a:pt x="10477" y="5439"/>
                  <a:pt x="10461" y="5379"/>
                  <a:pt x="10431" y="5318"/>
                </a:cubicBezTo>
                <a:cubicBezTo>
                  <a:pt x="10355" y="5152"/>
                  <a:pt x="10264" y="4970"/>
                  <a:pt x="10173" y="4802"/>
                </a:cubicBezTo>
                <a:cubicBezTo>
                  <a:pt x="10022" y="4530"/>
                  <a:pt x="9794" y="4303"/>
                  <a:pt x="9597" y="4075"/>
                </a:cubicBezTo>
                <a:cubicBezTo>
                  <a:pt x="9248" y="3681"/>
                  <a:pt x="8884" y="3302"/>
                  <a:pt x="8536" y="2923"/>
                </a:cubicBezTo>
                <a:cubicBezTo>
                  <a:pt x="8324" y="2680"/>
                  <a:pt x="8126" y="2423"/>
                  <a:pt x="7975" y="2134"/>
                </a:cubicBezTo>
                <a:cubicBezTo>
                  <a:pt x="7944" y="2074"/>
                  <a:pt x="7930" y="1999"/>
                  <a:pt x="7899" y="1922"/>
                </a:cubicBezTo>
                <a:cubicBezTo>
                  <a:pt x="7899" y="1831"/>
                  <a:pt x="7884" y="1740"/>
                  <a:pt x="7884" y="1649"/>
                </a:cubicBezTo>
                <a:lnTo>
                  <a:pt x="7884" y="1649"/>
                </a:lnTo>
                <a:cubicBezTo>
                  <a:pt x="8005" y="1710"/>
                  <a:pt x="8126" y="1786"/>
                  <a:pt x="8233" y="1861"/>
                </a:cubicBezTo>
                <a:cubicBezTo>
                  <a:pt x="8385" y="1968"/>
                  <a:pt x="8551" y="2059"/>
                  <a:pt x="8702" y="2150"/>
                </a:cubicBezTo>
                <a:cubicBezTo>
                  <a:pt x="9021" y="2347"/>
                  <a:pt x="9339" y="2544"/>
                  <a:pt x="9658" y="2726"/>
                </a:cubicBezTo>
                <a:cubicBezTo>
                  <a:pt x="9976" y="2923"/>
                  <a:pt x="10340" y="3060"/>
                  <a:pt x="10689" y="3211"/>
                </a:cubicBezTo>
                <a:lnTo>
                  <a:pt x="11235" y="3438"/>
                </a:lnTo>
                <a:cubicBezTo>
                  <a:pt x="11370" y="3484"/>
                  <a:pt x="11522" y="3529"/>
                  <a:pt x="11674" y="3575"/>
                </a:cubicBezTo>
                <a:cubicBezTo>
                  <a:pt x="11841" y="3636"/>
                  <a:pt x="12023" y="3636"/>
                  <a:pt x="12205" y="3636"/>
                </a:cubicBezTo>
                <a:cubicBezTo>
                  <a:pt x="12599" y="3636"/>
                  <a:pt x="12963" y="3302"/>
                  <a:pt x="13038" y="2923"/>
                </a:cubicBezTo>
                <a:cubicBezTo>
                  <a:pt x="13084" y="2696"/>
                  <a:pt x="13038" y="2453"/>
                  <a:pt x="12902" y="2256"/>
                </a:cubicBezTo>
                <a:cubicBezTo>
                  <a:pt x="12856" y="2195"/>
                  <a:pt x="12811" y="2134"/>
                  <a:pt x="12751" y="2074"/>
                </a:cubicBezTo>
                <a:cubicBezTo>
                  <a:pt x="12629" y="1968"/>
                  <a:pt x="12492" y="1892"/>
                  <a:pt x="12341" y="1861"/>
                </a:cubicBezTo>
                <a:lnTo>
                  <a:pt x="12023" y="1770"/>
                </a:lnTo>
                <a:lnTo>
                  <a:pt x="11477" y="1544"/>
                </a:lnTo>
                <a:cubicBezTo>
                  <a:pt x="11279" y="1453"/>
                  <a:pt x="11053" y="1376"/>
                  <a:pt x="10840" y="1285"/>
                </a:cubicBezTo>
                <a:cubicBezTo>
                  <a:pt x="10416" y="1103"/>
                  <a:pt x="10022" y="877"/>
                  <a:pt x="9612" y="664"/>
                </a:cubicBezTo>
                <a:cubicBezTo>
                  <a:pt x="9430" y="558"/>
                  <a:pt x="9233" y="467"/>
                  <a:pt x="9052" y="376"/>
                </a:cubicBezTo>
                <a:cubicBezTo>
                  <a:pt x="8763" y="224"/>
                  <a:pt x="8490" y="88"/>
                  <a:pt x="8172" y="28"/>
                </a:cubicBezTo>
                <a:cubicBezTo>
                  <a:pt x="8079" y="10"/>
                  <a:pt x="7985" y="1"/>
                  <a:pt x="7892" y="1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57"/>
          <p:cNvSpPr txBox="1"/>
          <p:nvPr>
            <p:ph idx="4294967295" type="subTitle"/>
          </p:nvPr>
        </p:nvSpPr>
        <p:spPr>
          <a:xfrm>
            <a:off x="933800" y="1191150"/>
            <a:ext cx="29862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Além disso, é observado uma pequena elevação na adesão da assinatura entre os meses de maio e julho.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Seria interessante analisar os fatores sazonais destes periodos, o que nossos clientes costumam fazer entre dezembro e fevereiro.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Porque há um </a:t>
            </a:r>
            <a:r>
              <a:rPr lang="en"/>
              <a:t>histórico</a:t>
            </a:r>
            <a:r>
              <a:rPr lang="en"/>
              <a:t> de pause tão grande em janeiro?</a:t>
            </a:r>
            <a:endParaRPr/>
          </a:p>
        </p:txBody>
      </p:sp>
      <p:pic>
        <p:nvPicPr>
          <p:cNvPr id="1071" name="Google Shape;107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875" y="3051100"/>
            <a:ext cx="3036050" cy="16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663" y="1212525"/>
            <a:ext cx="2986101" cy="16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3" name="Google Shape;1073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1675" y="2284350"/>
            <a:ext cx="1568325" cy="1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8"/>
          <p:cNvSpPr txBox="1"/>
          <p:nvPr>
            <p:ph type="title"/>
          </p:nvPr>
        </p:nvSpPr>
        <p:spPr>
          <a:xfrm>
            <a:off x="275400" y="454639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Sobre os meses</a:t>
            </a:r>
            <a:endParaRPr sz="3400"/>
          </a:p>
        </p:txBody>
      </p:sp>
      <p:grpSp>
        <p:nvGrpSpPr>
          <p:cNvPr id="1079" name="Google Shape;1079;p58"/>
          <p:cNvGrpSpPr/>
          <p:nvPr/>
        </p:nvGrpSpPr>
        <p:grpSpPr>
          <a:xfrm>
            <a:off x="-2435056" y="1034802"/>
            <a:ext cx="1137058" cy="1113643"/>
            <a:chOff x="6414675" y="2629475"/>
            <a:chExt cx="683000" cy="668975"/>
          </a:xfrm>
        </p:grpSpPr>
        <p:sp>
          <p:nvSpPr>
            <p:cNvPr id="1080" name="Google Shape;1080;p58"/>
            <p:cNvSpPr/>
            <p:nvPr/>
          </p:nvSpPr>
          <p:spPr>
            <a:xfrm>
              <a:off x="6437425" y="3007350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0"/>
                  </a:moveTo>
                  <a:lnTo>
                    <a:pt x="288" y="0"/>
                  </a:lnTo>
                  <a:cubicBezTo>
                    <a:pt x="182" y="15"/>
                    <a:pt x="91" y="61"/>
                    <a:pt x="1" y="136"/>
                  </a:cubicBezTo>
                  <a:cubicBezTo>
                    <a:pt x="76" y="136"/>
                    <a:pt x="182" y="61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8"/>
            <p:cNvSpPr/>
            <p:nvPr/>
          </p:nvSpPr>
          <p:spPr>
            <a:xfrm>
              <a:off x="6444600" y="3007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8"/>
            <p:cNvSpPr/>
            <p:nvPr/>
          </p:nvSpPr>
          <p:spPr>
            <a:xfrm>
              <a:off x="6414675" y="2629475"/>
              <a:ext cx="474550" cy="378250"/>
            </a:xfrm>
            <a:custGeom>
              <a:rect b="b" l="l" r="r" t="t"/>
              <a:pathLst>
                <a:path extrusionOk="0" h="15130" w="18982">
                  <a:moveTo>
                    <a:pt x="16817" y="1158"/>
                  </a:moveTo>
                  <a:lnTo>
                    <a:pt x="16817" y="1158"/>
                  </a:lnTo>
                  <a:cubicBezTo>
                    <a:pt x="16811" y="1161"/>
                    <a:pt x="16804" y="1164"/>
                    <a:pt x="16798" y="1168"/>
                  </a:cubicBezTo>
                  <a:cubicBezTo>
                    <a:pt x="16805" y="1165"/>
                    <a:pt x="16811" y="1162"/>
                    <a:pt x="16817" y="1158"/>
                  </a:cubicBezTo>
                  <a:close/>
                  <a:moveTo>
                    <a:pt x="14016" y="5589"/>
                  </a:moveTo>
                  <a:cubicBezTo>
                    <a:pt x="14013" y="5591"/>
                    <a:pt x="14011" y="5593"/>
                    <a:pt x="14009" y="5595"/>
                  </a:cubicBezTo>
                  <a:cubicBezTo>
                    <a:pt x="14012" y="5595"/>
                    <a:pt x="14014" y="5593"/>
                    <a:pt x="14016" y="5589"/>
                  </a:cubicBezTo>
                  <a:close/>
                  <a:moveTo>
                    <a:pt x="11082" y="8051"/>
                  </a:moveTo>
                  <a:cubicBezTo>
                    <a:pt x="11076" y="8054"/>
                    <a:pt x="11070" y="8057"/>
                    <a:pt x="11064" y="8060"/>
                  </a:cubicBezTo>
                  <a:lnTo>
                    <a:pt x="11064" y="8060"/>
                  </a:lnTo>
                  <a:cubicBezTo>
                    <a:pt x="11072" y="8058"/>
                    <a:pt x="11079" y="8054"/>
                    <a:pt x="11082" y="8051"/>
                  </a:cubicBezTo>
                  <a:close/>
                  <a:moveTo>
                    <a:pt x="18602" y="0"/>
                  </a:moveTo>
                  <a:cubicBezTo>
                    <a:pt x="18571" y="0"/>
                    <a:pt x="18435" y="77"/>
                    <a:pt x="18389" y="137"/>
                  </a:cubicBezTo>
                  <a:lnTo>
                    <a:pt x="18405" y="182"/>
                  </a:lnTo>
                  <a:cubicBezTo>
                    <a:pt x="18347" y="234"/>
                    <a:pt x="18330" y="241"/>
                    <a:pt x="18318" y="241"/>
                  </a:cubicBezTo>
                  <a:cubicBezTo>
                    <a:pt x="18313" y="241"/>
                    <a:pt x="18309" y="240"/>
                    <a:pt x="18303" y="240"/>
                  </a:cubicBezTo>
                  <a:cubicBezTo>
                    <a:pt x="18289" y="240"/>
                    <a:pt x="18267" y="247"/>
                    <a:pt x="18207" y="289"/>
                  </a:cubicBezTo>
                  <a:cubicBezTo>
                    <a:pt x="18177" y="259"/>
                    <a:pt x="18298" y="152"/>
                    <a:pt x="18420" y="61"/>
                  </a:cubicBezTo>
                  <a:lnTo>
                    <a:pt x="18420" y="61"/>
                  </a:lnTo>
                  <a:cubicBezTo>
                    <a:pt x="18314" y="137"/>
                    <a:pt x="18177" y="182"/>
                    <a:pt x="18163" y="259"/>
                  </a:cubicBezTo>
                  <a:cubicBezTo>
                    <a:pt x="18140" y="272"/>
                    <a:pt x="18126" y="276"/>
                    <a:pt x="18117" y="276"/>
                  </a:cubicBezTo>
                  <a:cubicBezTo>
                    <a:pt x="18095" y="276"/>
                    <a:pt x="18103" y="248"/>
                    <a:pt x="18077" y="248"/>
                  </a:cubicBezTo>
                  <a:cubicBezTo>
                    <a:pt x="18065" y="248"/>
                    <a:pt x="18045" y="254"/>
                    <a:pt x="18011" y="273"/>
                  </a:cubicBezTo>
                  <a:cubicBezTo>
                    <a:pt x="17935" y="349"/>
                    <a:pt x="17859" y="471"/>
                    <a:pt x="17738" y="516"/>
                  </a:cubicBezTo>
                  <a:lnTo>
                    <a:pt x="17738" y="501"/>
                  </a:lnTo>
                  <a:cubicBezTo>
                    <a:pt x="17465" y="637"/>
                    <a:pt x="17405" y="819"/>
                    <a:pt x="17162" y="940"/>
                  </a:cubicBezTo>
                  <a:lnTo>
                    <a:pt x="17177" y="910"/>
                  </a:lnTo>
                  <a:lnTo>
                    <a:pt x="17177" y="910"/>
                  </a:lnTo>
                  <a:cubicBezTo>
                    <a:pt x="17089" y="939"/>
                    <a:pt x="16961" y="1079"/>
                    <a:pt x="16817" y="1158"/>
                  </a:cubicBezTo>
                  <a:lnTo>
                    <a:pt x="16817" y="1158"/>
                  </a:lnTo>
                  <a:cubicBezTo>
                    <a:pt x="16826" y="1155"/>
                    <a:pt x="16835" y="1153"/>
                    <a:pt x="16842" y="1153"/>
                  </a:cubicBezTo>
                  <a:cubicBezTo>
                    <a:pt x="16867" y="1153"/>
                    <a:pt x="16873" y="1173"/>
                    <a:pt x="16813" y="1213"/>
                  </a:cubicBezTo>
                  <a:cubicBezTo>
                    <a:pt x="16647" y="1304"/>
                    <a:pt x="16556" y="1411"/>
                    <a:pt x="16404" y="1456"/>
                  </a:cubicBezTo>
                  <a:lnTo>
                    <a:pt x="16328" y="1577"/>
                  </a:lnTo>
                  <a:cubicBezTo>
                    <a:pt x="15767" y="1971"/>
                    <a:pt x="13599" y="3608"/>
                    <a:pt x="13069" y="4033"/>
                  </a:cubicBezTo>
                  <a:lnTo>
                    <a:pt x="13083" y="4018"/>
                  </a:lnTo>
                  <a:lnTo>
                    <a:pt x="13083" y="4018"/>
                  </a:lnTo>
                  <a:cubicBezTo>
                    <a:pt x="12265" y="4669"/>
                    <a:pt x="10537" y="5959"/>
                    <a:pt x="9718" y="6656"/>
                  </a:cubicBezTo>
                  <a:cubicBezTo>
                    <a:pt x="9552" y="6717"/>
                    <a:pt x="9370" y="6868"/>
                    <a:pt x="9233" y="6959"/>
                  </a:cubicBezTo>
                  <a:cubicBezTo>
                    <a:pt x="9259" y="6946"/>
                    <a:pt x="9277" y="6940"/>
                    <a:pt x="9287" y="6940"/>
                  </a:cubicBezTo>
                  <a:cubicBezTo>
                    <a:pt x="9311" y="6940"/>
                    <a:pt x="9291" y="6972"/>
                    <a:pt x="9249" y="7004"/>
                  </a:cubicBezTo>
                  <a:cubicBezTo>
                    <a:pt x="8824" y="7323"/>
                    <a:pt x="9233" y="7050"/>
                    <a:pt x="8824" y="7384"/>
                  </a:cubicBezTo>
                  <a:cubicBezTo>
                    <a:pt x="8353" y="7792"/>
                    <a:pt x="6429" y="9157"/>
                    <a:pt x="5974" y="9460"/>
                  </a:cubicBezTo>
                  <a:cubicBezTo>
                    <a:pt x="5776" y="9688"/>
                    <a:pt x="5443" y="9854"/>
                    <a:pt x="5246" y="10066"/>
                  </a:cubicBezTo>
                  <a:lnTo>
                    <a:pt x="5246" y="10066"/>
                  </a:lnTo>
                  <a:lnTo>
                    <a:pt x="5261" y="10036"/>
                  </a:lnTo>
                  <a:lnTo>
                    <a:pt x="5261" y="10036"/>
                  </a:lnTo>
                  <a:cubicBezTo>
                    <a:pt x="5140" y="10143"/>
                    <a:pt x="4715" y="10446"/>
                    <a:pt x="4291" y="10733"/>
                  </a:cubicBezTo>
                  <a:cubicBezTo>
                    <a:pt x="3866" y="11022"/>
                    <a:pt x="3427" y="11325"/>
                    <a:pt x="3290" y="11431"/>
                  </a:cubicBezTo>
                  <a:lnTo>
                    <a:pt x="3336" y="11416"/>
                  </a:lnTo>
                  <a:lnTo>
                    <a:pt x="3336" y="11416"/>
                  </a:lnTo>
                  <a:cubicBezTo>
                    <a:pt x="3094" y="11628"/>
                    <a:pt x="3094" y="11537"/>
                    <a:pt x="2881" y="11659"/>
                  </a:cubicBezTo>
                  <a:cubicBezTo>
                    <a:pt x="2942" y="11704"/>
                    <a:pt x="2744" y="11886"/>
                    <a:pt x="2669" y="11962"/>
                  </a:cubicBezTo>
                  <a:lnTo>
                    <a:pt x="2669" y="11946"/>
                  </a:lnTo>
                  <a:cubicBezTo>
                    <a:pt x="2548" y="12037"/>
                    <a:pt x="2289" y="12295"/>
                    <a:pt x="2093" y="12447"/>
                  </a:cubicBezTo>
                  <a:lnTo>
                    <a:pt x="2077" y="12401"/>
                  </a:lnTo>
                  <a:cubicBezTo>
                    <a:pt x="1926" y="12568"/>
                    <a:pt x="1592" y="12781"/>
                    <a:pt x="1471" y="12872"/>
                  </a:cubicBezTo>
                  <a:cubicBezTo>
                    <a:pt x="1168" y="13053"/>
                    <a:pt x="683" y="13296"/>
                    <a:pt x="334" y="13614"/>
                  </a:cubicBezTo>
                  <a:lnTo>
                    <a:pt x="31" y="13674"/>
                  </a:lnTo>
                  <a:lnTo>
                    <a:pt x="1" y="13721"/>
                  </a:lnTo>
                  <a:cubicBezTo>
                    <a:pt x="1" y="13721"/>
                    <a:pt x="357" y="15104"/>
                    <a:pt x="1001" y="15104"/>
                  </a:cubicBezTo>
                  <a:cubicBezTo>
                    <a:pt x="1021" y="15104"/>
                    <a:pt x="1042" y="15102"/>
                    <a:pt x="1062" y="15099"/>
                  </a:cubicBezTo>
                  <a:lnTo>
                    <a:pt x="1077" y="15130"/>
                  </a:lnTo>
                  <a:lnTo>
                    <a:pt x="1168" y="15055"/>
                  </a:lnTo>
                  <a:cubicBezTo>
                    <a:pt x="1283" y="15003"/>
                    <a:pt x="1323" y="14941"/>
                    <a:pt x="1341" y="14941"/>
                  </a:cubicBezTo>
                  <a:cubicBezTo>
                    <a:pt x="1345" y="14941"/>
                    <a:pt x="1347" y="14943"/>
                    <a:pt x="1350" y="14948"/>
                  </a:cubicBezTo>
                  <a:lnTo>
                    <a:pt x="1183" y="15069"/>
                  </a:lnTo>
                  <a:cubicBezTo>
                    <a:pt x="1220" y="15046"/>
                    <a:pt x="1239" y="15037"/>
                    <a:pt x="1246" y="15037"/>
                  </a:cubicBezTo>
                  <a:cubicBezTo>
                    <a:pt x="1262" y="15037"/>
                    <a:pt x="1219" y="15083"/>
                    <a:pt x="1198" y="15115"/>
                  </a:cubicBezTo>
                  <a:cubicBezTo>
                    <a:pt x="1259" y="15085"/>
                    <a:pt x="1305" y="15055"/>
                    <a:pt x="1350" y="15039"/>
                  </a:cubicBezTo>
                  <a:cubicBezTo>
                    <a:pt x="1355" y="15029"/>
                    <a:pt x="1353" y="15025"/>
                    <a:pt x="1348" y="15025"/>
                  </a:cubicBezTo>
                  <a:cubicBezTo>
                    <a:pt x="1338" y="15025"/>
                    <a:pt x="1314" y="15039"/>
                    <a:pt x="1305" y="15039"/>
                  </a:cubicBezTo>
                  <a:cubicBezTo>
                    <a:pt x="1365" y="14978"/>
                    <a:pt x="1426" y="14887"/>
                    <a:pt x="1517" y="14842"/>
                  </a:cubicBezTo>
                  <a:cubicBezTo>
                    <a:pt x="1550" y="14824"/>
                    <a:pt x="1569" y="14818"/>
                    <a:pt x="1582" y="14818"/>
                  </a:cubicBezTo>
                  <a:cubicBezTo>
                    <a:pt x="1606" y="14818"/>
                    <a:pt x="1608" y="14839"/>
                    <a:pt x="1629" y="14839"/>
                  </a:cubicBezTo>
                  <a:cubicBezTo>
                    <a:pt x="1643" y="14839"/>
                    <a:pt x="1667" y="14829"/>
                    <a:pt x="1713" y="14796"/>
                  </a:cubicBezTo>
                  <a:cubicBezTo>
                    <a:pt x="2502" y="14297"/>
                    <a:pt x="3275" y="13811"/>
                    <a:pt x="4048" y="13266"/>
                  </a:cubicBezTo>
                  <a:cubicBezTo>
                    <a:pt x="4078" y="13266"/>
                    <a:pt x="4064" y="13280"/>
                    <a:pt x="4048" y="13296"/>
                  </a:cubicBezTo>
                  <a:cubicBezTo>
                    <a:pt x="4260" y="13129"/>
                    <a:pt x="4473" y="12977"/>
                    <a:pt x="4685" y="12825"/>
                  </a:cubicBezTo>
                  <a:cubicBezTo>
                    <a:pt x="4714" y="12811"/>
                    <a:pt x="4737" y="12807"/>
                    <a:pt x="4756" y="12807"/>
                  </a:cubicBezTo>
                  <a:cubicBezTo>
                    <a:pt x="4775" y="12807"/>
                    <a:pt x="4791" y="12811"/>
                    <a:pt x="4806" y="12811"/>
                  </a:cubicBezTo>
                  <a:cubicBezTo>
                    <a:pt x="4776" y="12811"/>
                    <a:pt x="5079" y="12599"/>
                    <a:pt x="5368" y="12386"/>
                  </a:cubicBezTo>
                  <a:cubicBezTo>
                    <a:pt x="5519" y="12280"/>
                    <a:pt x="5671" y="12158"/>
                    <a:pt x="5776" y="12083"/>
                  </a:cubicBezTo>
                  <a:cubicBezTo>
                    <a:pt x="5898" y="11992"/>
                    <a:pt x="5974" y="11932"/>
                    <a:pt x="5974" y="11932"/>
                  </a:cubicBezTo>
                  <a:lnTo>
                    <a:pt x="5958" y="11871"/>
                  </a:lnTo>
                  <a:cubicBezTo>
                    <a:pt x="6042" y="11805"/>
                    <a:pt x="6077" y="11793"/>
                    <a:pt x="6099" y="11793"/>
                  </a:cubicBezTo>
                  <a:cubicBezTo>
                    <a:pt x="6111" y="11793"/>
                    <a:pt x="6120" y="11796"/>
                    <a:pt x="6132" y="11796"/>
                  </a:cubicBezTo>
                  <a:cubicBezTo>
                    <a:pt x="6153" y="11796"/>
                    <a:pt x="6184" y="11785"/>
                    <a:pt x="6261" y="11719"/>
                  </a:cubicBezTo>
                  <a:cubicBezTo>
                    <a:pt x="6277" y="11568"/>
                    <a:pt x="6611" y="11477"/>
                    <a:pt x="6656" y="11370"/>
                  </a:cubicBezTo>
                  <a:cubicBezTo>
                    <a:pt x="6656" y="11372"/>
                    <a:pt x="6657" y="11372"/>
                    <a:pt x="6658" y="11372"/>
                  </a:cubicBezTo>
                  <a:cubicBezTo>
                    <a:pt x="6672" y="11372"/>
                    <a:pt x="6733" y="11333"/>
                    <a:pt x="6763" y="11333"/>
                  </a:cubicBezTo>
                  <a:cubicBezTo>
                    <a:pt x="6769" y="11333"/>
                    <a:pt x="6774" y="11335"/>
                    <a:pt x="6777" y="11340"/>
                  </a:cubicBezTo>
                  <a:cubicBezTo>
                    <a:pt x="6777" y="11265"/>
                    <a:pt x="6868" y="11249"/>
                    <a:pt x="6928" y="11188"/>
                  </a:cubicBezTo>
                  <a:cubicBezTo>
                    <a:pt x="6934" y="11178"/>
                    <a:pt x="6932" y="11175"/>
                    <a:pt x="6926" y="11175"/>
                  </a:cubicBezTo>
                  <a:cubicBezTo>
                    <a:pt x="6915" y="11175"/>
                    <a:pt x="6888" y="11188"/>
                    <a:pt x="6868" y="11188"/>
                  </a:cubicBezTo>
                  <a:lnTo>
                    <a:pt x="7005" y="11067"/>
                  </a:lnTo>
                  <a:cubicBezTo>
                    <a:pt x="7031" y="11056"/>
                    <a:pt x="7052" y="11051"/>
                    <a:pt x="7066" y="11051"/>
                  </a:cubicBezTo>
                  <a:cubicBezTo>
                    <a:pt x="7090" y="11051"/>
                    <a:pt x="7089" y="11068"/>
                    <a:pt x="7050" y="11097"/>
                  </a:cubicBezTo>
                  <a:cubicBezTo>
                    <a:pt x="7444" y="10840"/>
                    <a:pt x="9324" y="9506"/>
                    <a:pt x="9718" y="9173"/>
                  </a:cubicBezTo>
                  <a:lnTo>
                    <a:pt x="9718" y="9173"/>
                  </a:lnTo>
                  <a:cubicBezTo>
                    <a:pt x="9648" y="9186"/>
                    <a:pt x="9550" y="9280"/>
                    <a:pt x="9464" y="9280"/>
                  </a:cubicBezTo>
                  <a:cubicBezTo>
                    <a:pt x="9458" y="9280"/>
                    <a:pt x="9451" y="9279"/>
                    <a:pt x="9445" y="9278"/>
                  </a:cubicBezTo>
                  <a:cubicBezTo>
                    <a:pt x="9521" y="9173"/>
                    <a:pt x="9612" y="9173"/>
                    <a:pt x="9627" y="9112"/>
                  </a:cubicBezTo>
                  <a:cubicBezTo>
                    <a:pt x="9637" y="9116"/>
                    <a:pt x="9648" y="9118"/>
                    <a:pt x="9659" y="9118"/>
                  </a:cubicBezTo>
                  <a:cubicBezTo>
                    <a:pt x="9759" y="9118"/>
                    <a:pt x="9889" y="8959"/>
                    <a:pt x="10021" y="8959"/>
                  </a:cubicBezTo>
                  <a:cubicBezTo>
                    <a:pt x="10026" y="8959"/>
                    <a:pt x="10031" y="8960"/>
                    <a:pt x="10037" y="8960"/>
                  </a:cubicBezTo>
                  <a:lnTo>
                    <a:pt x="10021" y="8900"/>
                  </a:lnTo>
                  <a:lnTo>
                    <a:pt x="10097" y="8884"/>
                  </a:lnTo>
                  <a:cubicBezTo>
                    <a:pt x="10552" y="8475"/>
                    <a:pt x="10203" y="8778"/>
                    <a:pt x="10627" y="8475"/>
                  </a:cubicBezTo>
                  <a:cubicBezTo>
                    <a:pt x="10860" y="8285"/>
                    <a:pt x="10926" y="8138"/>
                    <a:pt x="11064" y="8060"/>
                  </a:cubicBezTo>
                  <a:lnTo>
                    <a:pt x="11064" y="8060"/>
                  </a:lnTo>
                  <a:cubicBezTo>
                    <a:pt x="11057" y="8062"/>
                    <a:pt x="11050" y="8064"/>
                    <a:pt x="11043" y="8064"/>
                  </a:cubicBezTo>
                  <a:cubicBezTo>
                    <a:pt x="11027" y="8064"/>
                    <a:pt x="11019" y="8054"/>
                    <a:pt x="11052" y="8020"/>
                  </a:cubicBezTo>
                  <a:cubicBezTo>
                    <a:pt x="11054" y="8023"/>
                    <a:pt x="11057" y="8024"/>
                    <a:pt x="11060" y="8024"/>
                  </a:cubicBezTo>
                  <a:cubicBezTo>
                    <a:pt x="11097" y="8024"/>
                    <a:pt x="11187" y="7883"/>
                    <a:pt x="11255" y="7883"/>
                  </a:cubicBezTo>
                  <a:cubicBezTo>
                    <a:pt x="11258" y="7883"/>
                    <a:pt x="11261" y="7883"/>
                    <a:pt x="11264" y="7883"/>
                  </a:cubicBezTo>
                  <a:cubicBezTo>
                    <a:pt x="11310" y="7823"/>
                    <a:pt x="11523" y="7687"/>
                    <a:pt x="11416" y="7687"/>
                  </a:cubicBezTo>
                  <a:cubicBezTo>
                    <a:pt x="11449" y="7687"/>
                    <a:pt x="11562" y="7623"/>
                    <a:pt x="11587" y="7623"/>
                  </a:cubicBezTo>
                  <a:cubicBezTo>
                    <a:pt x="11596" y="7623"/>
                    <a:pt x="11592" y="7632"/>
                    <a:pt x="11567" y="7657"/>
                  </a:cubicBezTo>
                  <a:cubicBezTo>
                    <a:pt x="11628" y="7610"/>
                    <a:pt x="11689" y="7580"/>
                    <a:pt x="11719" y="7535"/>
                  </a:cubicBezTo>
                  <a:lnTo>
                    <a:pt x="11719" y="7535"/>
                  </a:lnTo>
                  <a:lnTo>
                    <a:pt x="11644" y="7580"/>
                  </a:lnTo>
                  <a:cubicBezTo>
                    <a:pt x="11840" y="7414"/>
                    <a:pt x="11977" y="7384"/>
                    <a:pt x="12068" y="7232"/>
                  </a:cubicBezTo>
                  <a:lnTo>
                    <a:pt x="12068" y="7232"/>
                  </a:lnTo>
                  <a:lnTo>
                    <a:pt x="11977" y="7262"/>
                  </a:lnTo>
                  <a:cubicBezTo>
                    <a:pt x="12082" y="7184"/>
                    <a:pt x="12176" y="7105"/>
                    <a:pt x="12258" y="7105"/>
                  </a:cubicBezTo>
                  <a:cubicBezTo>
                    <a:pt x="12270" y="7105"/>
                    <a:pt x="12283" y="7107"/>
                    <a:pt x="12295" y="7111"/>
                  </a:cubicBezTo>
                  <a:lnTo>
                    <a:pt x="12174" y="7216"/>
                  </a:lnTo>
                  <a:cubicBezTo>
                    <a:pt x="12371" y="7065"/>
                    <a:pt x="12493" y="6959"/>
                    <a:pt x="12644" y="6808"/>
                  </a:cubicBezTo>
                  <a:lnTo>
                    <a:pt x="12644" y="6808"/>
                  </a:lnTo>
                  <a:lnTo>
                    <a:pt x="12584" y="6852"/>
                  </a:lnTo>
                  <a:cubicBezTo>
                    <a:pt x="12750" y="6640"/>
                    <a:pt x="13857" y="5746"/>
                    <a:pt x="13993" y="5534"/>
                  </a:cubicBezTo>
                  <a:lnTo>
                    <a:pt x="13993" y="5534"/>
                  </a:lnTo>
                  <a:lnTo>
                    <a:pt x="13872" y="5549"/>
                  </a:lnTo>
                  <a:lnTo>
                    <a:pt x="14018" y="5389"/>
                  </a:lnTo>
                  <a:lnTo>
                    <a:pt x="14018" y="5389"/>
                  </a:lnTo>
                  <a:cubicBezTo>
                    <a:pt x="14001" y="5421"/>
                    <a:pt x="14029" y="5559"/>
                    <a:pt x="14016" y="5589"/>
                  </a:cubicBezTo>
                  <a:lnTo>
                    <a:pt x="14016" y="5589"/>
                  </a:lnTo>
                  <a:cubicBezTo>
                    <a:pt x="14397" y="5274"/>
                    <a:pt x="16269" y="3865"/>
                    <a:pt x="16631" y="3654"/>
                  </a:cubicBezTo>
                  <a:cubicBezTo>
                    <a:pt x="16664" y="3638"/>
                    <a:pt x="16686" y="3631"/>
                    <a:pt x="16701" y="3631"/>
                  </a:cubicBezTo>
                  <a:cubicBezTo>
                    <a:pt x="16753" y="3631"/>
                    <a:pt x="16707" y="3715"/>
                    <a:pt x="16707" y="3715"/>
                  </a:cubicBezTo>
                  <a:cubicBezTo>
                    <a:pt x="16859" y="3578"/>
                    <a:pt x="16738" y="3624"/>
                    <a:pt x="16889" y="3517"/>
                  </a:cubicBezTo>
                  <a:cubicBezTo>
                    <a:pt x="16894" y="3516"/>
                    <a:pt x="16898" y="3515"/>
                    <a:pt x="16901" y="3515"/>
                  </a:cubicBezTo>
                  <a:cubicBezTo>
                    <a:pt x="16928" y="3515"/>
                    <a:pt x="16902" y="3565"/>
                    <a:pt x="16889" y="3578"/>
                  </a:cubicBezTo>
                  <a:cubicBezTo>
                    <a:pt x="16950" y="3533"/>
                    <a:pt x="17010" y="3503"/>
                    <a:pt x="17010" y="3487"/>
                  </a:cubicBezTo>
                  <a:lnTo>
                    <a:pt x="17010" y="3487"/>
                  </a:lnTo>
                  <a:cubicBezTo>
                    <a:pt x="16995" y="3492"/>
                    <a:pt x="16982" y="3494"/>
                    <a:pt x="16971" y="3494"/>
                  </a:cubicBezTo>
                  <a:cubicBezTo>
                    <a:pt x="16913" y="3494"/>
                    <a:pt x="16896" y="3442"/>
                    <a:pt x="16859" y="3442"/>
                  </a:cubicBezTo>
                  <a:lnTo>
                    <a:pt x="17041" y="3305"/>
                  </a:lnTo>
                  <a:lnTo>
                    <a:pt x="17055" y="3351"/>
                  </a:lnTo>
                  <a:cubicBezTo>
                    <a:pt x="17101" y="3321"/>
                    <a:pt x="17086" y="3184"/>
                    <a:pt x="17283" y="3062"/>
                  </a:cubicBezTo>
                  <a:cubicBezTo>
                    <a:pt x="17601" y="2866"/>
                    <a:pt x="17920" y="2608"/>
                    <a:pt x="18238" y="2395"/>
                  </a:cubicBezTo>
                  <a:lnTo>
                    <a:pt x="18238" y="2395"/>
                  </a:lnTo>
                  <a:cubicBezTo>
                    <a:pt x="18238" y="2426"/>
                    <a:pt x="18193" y="2486"/>
                    <a:pt x="18132" y="2547"/>
                  </a:cubicBezTo>
                  <a:cubicBezTo>
                    <a:pt x="18173" y="2519"/>
                    <a:pt x="18215" y="2466"/>
                    <a:pt x="18269" y="2457"/>
                  </a:cubicBezTo>
                  <a:lnTo>
                    <a:pt x="18269" y="2457"/>
                  </a:lnTo>
                  <a:cubicBezTo>
                    <a:pt x="18269" y="2457"/>
                    <a:pt x="18269" y="2457"/>
                    <a:pt x="18269" y="2457"/>
                  </a:cubicBezTo>
                  <a:cubicBezTo>
                    <a:pt x="18273" y="2457"/>
                    <a:pt x="18278" y="2457"/>
                    <a:pt x="18284" y="2456"/>
                  </a:cubicBezTo>
                  <a:cubicBezTo>
                    <a:pt x="18279" y="2456"/>
                    <a:pt x="18274" y="2457"/>
                    <a:pt x="18269" y="2457"/>
                  </a:cubicBezTo>
                  <a:lnTo>
                    <a:pt x="18269" y="2457"/>
                  </a:lnTo>
                  <a:cubicBezTo>
                    <a:pt x="18208" y="2457"/>
                    <a:pt x="18349" y="2361"/>
                    <a:pt x="18329" y="2361"/>
                  </a:cubicBezTo>
                  <a:lnTo>
                    <a:pt x="18329" y="2361"/>
                  </a:lnTo>
                  <a:cubicBezTo>
                    <a:pt x="18326" y="2361"/>
                    <a:pt x="18322" y="2362"/>
                    <a:pt x="18314" y="2365"/>
                  </a:cubicBezTo>
                  <a:cubicBezTo>
                    <a:pt x="18480" y="2108"/>
                    <a:pt x="18830" y="1987"/>
                    <a:pt x="18981" y="1789"/>
                  </a:cubicBezTo>
                  <a:cubicBezTo>
                    <a:pt x="18951" y="1698"/>
                    <a:pt x="18511" y="182"/>
                    <a:pt x="18450" y="91"/>
                  </a:cubicBezTo>
                  <a:cubicBezTo>
                    <a:pt x="18511" y="46"/>
                    <a:pt x="18571" y="16"/>
                    <a:pt x="18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8"/>
            <p:cNvSpPr/>
            <p:nvPr/>
          </p:nvSpPr>
          <p:spPr>
            <a:xfrm>
              <a:off x="6516250" y="3065700"/>
              <a:ext cx="7225" cy="4200"/>
            </a:xfrm>
            <a:custGeom>
              <a:rect b="b" l="l" r="r" t="t"/>
              <a:pathLst>
                <a:path extrusionOk="0" h="168" w="289">
                  <a:moveTo>
                    <a:pt x="288" y="1"/>
                  </a:moveTo>
                  <a:lnTo>
                    <a:pt x="288" y="1"/>
                  </a:lnTo>
                  <a:cubicBezTo>
                    <a:pt x="183" y="31"/>
                    <a:pt x="106" y="76"/>
                    <a:pt x="1" y="167"/>
                  </a:cubicBezTo>
                  <a:cubicBezTo>
                    <a:pt x="92" y="152"/>
                    <a:pt x="197" y="76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8"/>
            <p:cNvSpPr/>
            <p:nvPr/>
          </p:nvSpPr>
          <p:spPr>
            <a:xfrm>
              <a:off x="6523450" y="3065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8"/>
            <p:cNvSpPr/>
            <p:nvPr/>
          </p:nvSpPr>
          <p:spPr>
            <a:xfrm>
              <a:off x="6488575" y="2667000"/>
              <a:ext cx="472650" cy="399500"/>
            </a:xfrm>
            <a:custGeom>
              <a:rect b="b" l="l" r="r" t="t"/>
              <a:pathLst>
                <a:path extrusionOk="0" h="15980" w="18906">
                  <a:moveTo>
                    <a:pt x="16663" y="1243"/>
                  </a:moveTo>
                  <a:lnTo>
                    <a:pt x="16663" y="1243"/>
                  </a:lnTo>
                  <a:cubicBezTo>
                    <a:pt x="16663" y="1243"/>
                    <a:pt x="16662" y="1244"/>
                    <a:pt x="16662" y="1244"/>
                  </a:cubicBezTo>
                  <a:cubicBezTo>
                    <a:pt x="16662" y="1244"/>
                    <a:pt x="16663" y="1243"/>
                    <a:pt x="16663" y="1243"/>
                  </a:cubicBezTo>
                  <a:close/>
                  <a:moveTo>
                    <a:pt x="13940" y="5801"/>
                  </a:moveTo>
                  <a:cubicBezTo>
                    <a:pt x="13938" y="5803"/>
                    <a:pt x="13935" y="5805"/>
                    <a:pt x="13933" y="5806"/>
                  </a:cubicBezTo>
                  <a:cubicBezTo>
                    <a:pt x="13936" y="5806"/>
                    <a:pt x="13938" y="5804"/>
                    <a:pt x="13940" y="5801"/>
                  </a:cubicBezTo>
                  <a:close/>
                  <a:moveTo>
                    <a:pt x="10976" y="8323"/>
                  </a:moveTo>
                  <a:cubicBezTo>
                    <a:pt x="10974" y="8324"/>
                    <a:pt x="10972" y="8325"/>
                    <a:pt x="10970" y="8326"/>
                  </a:cubicBezTo>
                  <a:lnTo>
                    <a:pt x="10970" y="8326"/>
                  </a:lnTo>
                  <a:cubicBezTo>
                    <a:pt x="10972" y="8325"/>
                    <a:pt x="10974" y="8324"/>
                    <a:pt x="10976" y="8323"/>
                  </a:cubicBezTo>
                  <a:close/>
                  <a:moveTo>
                    <a:pt x="4074" y="13861"/>
                  </a:moveTo>
                  <a:cubicBezTo>
                    <a:pt x="4070" y="13865"/>
                    <a:pt x="4067" y="13868"/>
                    <a:pt x="4063" y="13871"/>
                  </a:cubicBezTo>
                  <a:cubicBezTo>
                    <a:pt x="4067" y="13868"/>
                    <a:pt x="4071" y="13865"/>
                    <a:pt x="4074" y="13861"/>
                  </a:cubicBezTo>
                  <a:close/>
                  <a:moveTo>
                    <a:pt x="18421" y="1"/>
                  </a:moveTo>
                  <a:cubicBezTo>
                    <a:pt x="18390" y="1"/>
                    <a:pt x="18269" y="76"/>
                    <a:pt x="18208" y="136"/>
                  </a:cubicBezTo>
                  <a:lnTo>
                    <a:pt x="18239" y="197"/>
                  </a:lnTo>
                  <a:cubicBezTo>
                    <a:pt x="18180" y="256"/>
                    <a:pt x="18160" y="264"/>
                    <a:pt x="18147" y="264"/>
                  </a:cubicBezTo>
                  <a:cubicBezTo>
                    <a:pt x="18141" y="264"/>
                    <a:pt x="18136" y="263"/>
                    <a:pt x="18130" y="263"/>
                  </a:cubicBezTo>
                  <a:cubicBezTo>
                    <a:pt x="18116" y="263"/>
                    <a:pt x="18095" y="270"/>
                    <a:pt x="18041" y="318"/>
                  </a:cubicBezTo>
                  <a:cubicBezTo>
                    <a:pt x="18011" y="274"/>
                    <a:pt x="18132" y="167"/>
                    <a:pt x="18239" y="76"/>
                  </a:cubicBezTo>
                  <a:lnTo>
                    <a:pt x="18239" y="76"/>
                  </a:lnTo>
                  <a:cubicBezTo>
                    <a:pt x="18132" y="152"/>
                    <a:pt x="18011" y="213"/>
                    <a:pt x="17996" y="274"/>
                  </a:cubicBezTo>
                  <a:cubicBezTo>
                    <a:pt x="17970" y="288"/>
                    <a:pt x="17956" y="293"/>
                    <a:pt x="17947" y="293"/>
                  </a:cubicBezTo>
                  <a:cubicBezTo>
                    <a:pt x="17930" y="293"/>
                    <a:pt x="17934" y="275"/>
                    <a:pt x="17916" y="275"/>
                  </a:cubicBezTo>
                  <a:cubicBezTo>
                    <a:pt x="17904" y="275"/>
                    <a:pt x="17884" y="282"/>
                    <a:pt x="17844" y="304"/>
                  </a:cubicBezTo>
                  <a:cubicBezTo>
                    <a:pt x="17768" y="379"/>
                    <a:pt x="17693" y="500"/>
                    <a:pt x="17572" y="546"/>
                  </a:cubicBezTo>
                  <a:cubicBezTo>
                    <a:pt x="17313" y="682"/>
                    <a:pt x="17253" y="880"/>
                    <a:pt x="17010" y="1016"/>
                  </a:cubicBezTo>
                  <a:lnTo>
                    <a:pt x="17026" y="985"/>
                  </a:lnTo>
                  <a:lnTo>
                    <a:pt x="17026" y="985"/>
                  </a:lnTo>
                  <a:cubicBezTo>
                    <a:pt x="16935" y="1016"/>
                    <a:pt x="16814" y="1166"/>
                    <a:pt x="16663" y="1243"/>
                  </a:cubicBezTo>
                  <a:lnTo>
                    <a:pt x="16663" y="1243"/>
                  </a:lnTo>
                  <a:cubicBezTo>
                    <a:pt x="16673" y="1238"/>
                    <a:pt x="16686" y="1235"/>
                    <a:pt x="16697" y="1235"/>
                  </a:cubicBezTo>
                  <a:cubicBezTo>
                    <a:pt x="16718" y="1235"/>
                    <a:pt x="16727" y="1248"/>
                    <a:pt x="16677" y="1289"/>
                  </a:cubicBezTo>
                  <a:cubicBezTo>
                    <a:pt x="16495" y="1395"/>
                    <a:pt x="16419" y="1501"/>
                    <a:pt x="16282" y="1561"/>
                  </a:cubicBezTo>
                  <a:lnTo>
                    <a:pt x="16191" y="1683"/>
                  </a:lnTo>
                  <a:cubicBezTo>
                    <a:pt x="15646" y="2093"/>
                    <a:pt x="13539" y="3835"/>
                    <a:pt x="12977" y="4260"/>
                  </a:cubicBezTo>
                  <a:lnTo>
                    <a:pt x="12993" y="4230"/>
                  </a:lnTo>
                  <a:lnTo>
                    <a:pt x="12993" y="4230"/>
                  </a:lnTo>
                  <a:cubicBezTo>
                    <a:pt x="12159" y="4897"/>
                    <a:pt x="10416" y="6216"/>
                    <a:pt x="9582" y="6928"/>
                  </a:cubicBezTo>
                  <a:cubicBezTo>
                    <a:pt x="9415" y="7005"/>
                    <a:pt x="9234" y="7156"/>
                    <a:pt x="9097" y="7247"/>
                  </a:cubicBezTo>
                  <a:cubicBezTo>
                    <a:pt x="9123" y="7234"/>
                    <a:pt x="9141" y="7228"/>
                    <a:pt x="9151" y="7228"/>
                  </a:cubicBezTo>
                  <a:cubicBezTo>
                    <a:pt x="9175" y="7228"/>
                    <a:pt x="9155" y="7260"/>
                    <a:pt x="9112" y="7292"/>
                  </a:cubicBezTo>
                  <a:cubicBezTo>
                    <a:pt x="8688" y="7625"/>
                    <a:pt x="9097" y="7338"/>
                    <a:pt x="8688" y="7702"/>
                  </a:cubicBezTo>
                  <a:cubicBezTo>
                    <a:pt x="8203" y="8126"/>
                    <a:pt x="6277" y="9566"/>
                    <a:pt x="5807" y="9885"/>
                  </a:cubicBezTo>
                  <a:cubicBezTo>
                    <a:pt x="5610" y="10127"/>
                    <a:pt x="5276" y="10309"/>
                    <a:pt x="5080" y="10522"/>
                  </a:cubicBezTo>
                  <a:lnTo>
                    <a:pt x="5094" y="10491"/>
                  </a:lnTo>
                  <a:lnTo>
                    <a:pt x="5094" y="10491"/>
                  </a:lnTo>
                  <a:cubicBezTo>
                    <a:pt x="4973" y="10613"/>
                    <a:pt x="4549" y="10916"/>
                    <a:pt x="4140" y="11249"/>
                  </a:cubicBezTo>
                  <a:cubicBezTo>
                    <a:pt x="3715" y="11597"/>
                    <a:pt x="3291" y="11931"/>
                    <a:pt x="3154" y="12068"/>
                  </a:cubicBezTo>
                  <a:lnTo>
                    <a:pt x="3200" y="12038"/>
                  </a:lnTo>
                  <a:lnTo>
                    <a:pt x="3200" y="12038"/>
                  </a:lnTo>
                  <a:cubicBezTo>
                    <a:pt x="2988" y="12280"/>
                    <a:pt x="2972" y="12189"/>
                    <a:pt x="2760" y="12341"/>
                  </a:cubicBezTo>
                  <a:cubicBezTo>
                    <a:pt x="2836" y="12371"/>
                    <a:pt x="2654" y="12583"/>
                    <a:pt x="2578" y="12659"/>
                  </a:cubicBezTo>
                  <a:lnTo>
                    <a:pt x="2563" y="12644"/>
                  </a:lnTo>
                  <a:cubicBezTo>
                    <a:pt x="2456" y="12750"/>
                    <a:pt x="2230" y="13038"/>
                    <a:pt x="2032" y="13220"/>
                  </a:cubicBezTo>
                  <a:lnTo>
                    <a:pt x="2017" y="13174"/>
                  </a:lnTo>
                  <a:cubicBezTo>
                    <a:pt x="1866" y="13356"/>
                    <a:pt x="1547" y="13598"/>
                    <a:pt x="1426" y="13705"/>
                  </a:cubicBezTo>
                  <a:cubicBezTo>
                    <a:pt x="1138" y="13917"/>
                    <a:pt x="668" y="14221"/>
                    <a:pt x="334" y="14569"/>
                  </a:cubicBezTo>
                  <a:lnTo>
                    <a:pt x="16" y="14690"/>
                  </a:lnTo>
                  <a:lnTo>
                    <a:pt x="1" y="14720"/>
                  </a:lnTo>
                  <a:cubicBezTo>
                    <a:pt x="1" y="14720"/>
                    <a:pt x="495" y="15949"/>
                    <a:pt x="1120" y="15949"/>
                  </a:cubicBezTo>
                  <a:cubicBezTo>
                    <a:pt x="1161" y="15949"/>
                    <a:pt x="1202" y="15944"/>
                    <a:pt x="1244" y="15933"/>
                  </a:cubicBezTo>
                  <a:lnTo>
                    <a:pt x="1274" y="15979"/>
                  </a:lnTo>
                  <a:lnTo>
                    <a:pt x="1365" y="15888"/>
                  </a:lnTo>
                  <a:cubicBezTo>
                    <a:pt x="1467" y="15824"/>
                    <a:pt x="1495" y="15760"/>
                    <a:pt x="1519" y="15760"/>
                  </a:cubicBezTo>
                  <a:cubicBezTo>
                    <a:pt x="1523" y="15760"/>
                    <a:pt x="1528" y="15762"/>
                    <a:pt x="1532" y="15767"/>
                  </a:cubicBezTo>
                  <a:lnTo>
                    <a:pt x="1365" y="15903"/>
                  </a:lnTo>
                  <a:cubicBezTo>
                    <a:pt x="1405" y="15873"/>
                    <a:pt x="1425" y="15861"/>
                    <a:pt x="1433" y="15861"/>
                  </a:cubicBezTo>
                  <a:cubicBezTo>
                    <a:pt x="1449" y="15861"/>
                    <a:pt x="1415" y="15908"/>
                    <a:pt x="1395" y="15949"/>
                  </a:cubicBezTo>
                  <a:cubicBezTo>
                    <a:pt x="1456" y="15919"/>
                    <a:pt x="1502" y="15872"/>
                    <a:pt x="1547" y="15858"/>
                  </a:cubicBezTo>
                  <a:cubicBezTo>
                    <a:pt x="1552" y="15848"/>
                    <a:pt x="1550" y="15844"/>
                    <a:pt x="1545" y="15844"/>
                  </a:cubicBezTo>
                  <a:cubicBezTo>
                    <a:pt x="1534" y="15844"/>
                    <a:pt x="1506" y="15858"/>
                    <a:pt x="1486" y="15858"/>
                  </a:cubicBezTo>
                  <a:cubicBezTo>
                    <a:pt x="1547" y="15797"/>
                    <a:pt x="1607" y="15706"/>
                    <a:pt x="1698" y="15646"/>
                  </a:cubicBezTo>
                  <a:cubicBezTo>
                    <a:pt x="1729" y="15620"/>
                    <a:pt x="1746" y="15612"/>
                    <a:pt x="1757" y="15612"/>
                  </a:cubicBezTo>
                  <a:cubicBezTo>
                    <a:pt x="1774" y="15612"/>
                    <a:pt x="1780" y="15628"/>
                    <a:pt x="1799" y="15628"/>
                  </a:cubicBezTo>
                  <a:cubicBezTo>
                    <a:pt x="1814" y="15628"/>
                    <a:pt x="1838" y="15618"/>
                    <a:pt x="1880" y="15585"/>
                  </a:cubicBezTo>
                  <a:cubicBezTo>
                    <a:pt x="2624" y="15009"/>
                    <a:pt x="3351" y="14447"/>
                    <a:pt x="4063" y="13841"/>
                  </a:cubicBezTo>
                  <a:cubicBezTo>
                    <a:pt x="4087" y="13841"/>
                    <a:pt x="4084" y="13850"/>
                    <a:pt x="4074" y="13861"/>
                  </a:cubicBezTo>
                  <a:lnTo>
                    <a:pt x="4074" y="13861"/>
                  </a:lnTo>
                  <a:cubicBezTo>
                    <a:pt x="4268" y="13670"/>
                    <a:pt x="4476" y="13520"/>
                    <a:pt x="4655" y="13341"/>
                  </a:cubicBezTo>
                  <a:cubicBezTo>
                    <a:pt x="4716" y="13311"/>
                    <a:pt x="4746" y="13311"/>
                    <a:pt x="4777" y="13311"/>
                  </a:cubicBezTo>
                  <a:cubicBezTo>
                    <a:pt x="4730" y="13311"/>
                    <a:pt x="5852" y="12355"/>
                    <a:pt x="5883" y="12355"/>
                  </a:cubicBezTo>
                  <a:lnTo>
                    <a:pt x="5852" y="12295"/>
                  </a:lnTo>
                  <a:cubicBezTo>
                    <a:pt x="5943" y="12222"/>
                    <a:pt x="5981" y="12210"/>
                    <a:pt x="6006" y="12210"/>
                  </a:cubicBezTo>
                  <a:cubicBezTo>
                    <a:pt x="6019" y="12210"/>
                    <a:pt x="6028" y="12213"/>
                    <a:pt x="6040" y="12213"/>
                  </a:cubicBezTo>
                  <a:cubicBezTo>
                    <a:pt x="6062" y="12213"/>
                    <a:pt x="6093" y="12201"/>
                    <a:pt x="6171" y="12129"/>
                  </a:cubicBezTo>
                  <a:cubicBezTo>
                    <a:pt x="6186" y="11992"/>
                    <a:pt x="6519" y="11870"/>
                    <a:pt x="6550" y="11779"/>
                  </a:cubicBezTo>
                  <a:cubicBezTo>
                    <a:pt x="6550" y="11779"/>
                    <a:pt x="6624" y="11727"/>
                    <a:pt x="6657" y="11727"/>
                  </a:cubicBezTo>
                  <a:cubicBezTo>
                    <a:pt x="6663" y="11727"/>
                    <a:pt x="6668" y="11729"/>
                    <a:pt x="6671" y="11734"/>
                  </a:cubicBezTo>
                  <a:cubicBezTo>
                    <a:pt x="6671" y="11658"/>
                    <a:pt x="6762" y="11643"/>
                    <a:pt x="6823" y="11583"/>
                  </a:cubicBezTo>
                  <a:cubicBezTo>
                    <a:pt x="6828" y="11573"/>
                    <a:pt x="6826" y="11569"/>
                    <a:pt x="6821" y="11569"/>
                  </a:cubicBezTo>
                  <a:cubicBezTo>
                    <a:pt x="6809" y="11569"/>
                    <a:pt x="6782" y="11583"/>
                    <a:pt x="6762" y="11583"/>
                  </a:cubicBezTo>
                  <a:lnTo>
                    <a:pt x="6899" y="11446"/>
                  </a:lnTo>
                  <a:cubicBezTo>
                    <a:pt x="6924" y="11436"/>
                    <a:pt x="6944" y="11431"/>
                    <a:pt x="6957" y="11431"/>
                  </a:cubicBezTo>
                  <a:cubicBezTo>
                    <a:pt x="6984" y="11431"/>
                    <a:pt x="6984" y="11451"/>
                    <a:pt x="6944" y="11492"/>
                  </a:cubicBezTo>
                  <a:cubicBezTo>
                    <a:pt x="7338" y="11203"/>
                    <a:pt x="9203" y="9824"/>
                    <a:pt x="9597" y="9491"/>
                  </a:cubicBezTo>
                  <a:cubicBezTo>
                    <a:pt x="9526" y="9491"/>
                    <a:pt x="9428" y="9598"/>
                    <a:pt x="9341" y="9598"/>
                  </a:cubicBezTo>
                  <a:cubicBezTo>
                    <a:pt x="9336" y="9598"/>
                    <a:pt x="9330" y="9597"/>
                    <a:pt x="9325" y="9596"/>
                  </a:cubicBezTo>
                  <a:cubicBezTo>
                    <a:pt x="9400" y="9475"/>
                    <a:pt x="9491" y="9475"/>
                    <a:pt x="9506" y="9414"/>
                  </a:cubicBezTo>
                  <a:cubicBezTo>
                    <a:pt x="9517" y="9419"/>
                    <a:pt x="9528" y="9421"/>
                    <a:pt x="9539" y="9421"/>
                  </a:cubicBezTo>
                  <a:cubicBezTo>
                    <a:pt x="9638" y="9421"/>
                    <a:pt x="9767" y="9262"/>
                    <a:pt x="9887" y="9262"/>
                  </a:cubicBezTo>
                  <a:cubicBezTo>
                    <a:pt x="9891" y="9262"/>
                    <a:pt x="9896" y="9262"/>
                    <a:pt x="9901" y="9263"/>
                  </a:cubicBezTo>
                  <a:lnTo>
                    <a:pt x="9901" y="9188"/>
                  </a:lnTo>
                  <a:lnTo>
                    <a:pt x="9976" y="9172"/>
                  </a:lnTo>
                  <a:cubicBezTo>
                    <a:pt x="10416" y="8763"/>
                    <a:pt x="10067" y="9066"/>
                    <a:pt x="10507" y="8747"/>
                  </a:cubicBezTo>
                  <a:cubicBezTo>
                    <a:pt x="10746" y="8554"/>
                    <a:pt x="10809" y="8403"/>
                    <a:pt x="10970" y="8326"/>
                  </a:cubicBezTo>
                  <a:lnTo>
                    <a:pt x="10970" y="8326"/>
                  </a:lnTo>
                  <a:cubicBezTo>
                    <a:pt x="10956" y="8332"/>
                    <a:pt x="10938" y="8337"/>
                    <a:pt x="10925" y="8337"/>
                  </a:cubicBezTo>
                  <a:cubicBezTo>
                    <a:pt x="10906" y="8337"/>
                    <a:pt x="10898" y="8326"/>
                    <a:pt x="10931" y="8292"/>
                  </a:cubicBezTo>
                  <a:cubicBezTo>
                    <a:pt x="10935" y="8295"/>
                    <a:pt x="10938" y="8296"/>
                    <a:pt x="10942" y="8296"/>
                  </a:cubicBezTo>
                  <a:cubicBezTo>
                    <a:pt x="10990" y="8296"/>
                    <a:pt x="11080" y="8140"/>
                    <a:pt x="11137" y="8140"/>
                  </a:cubicBezTo>
                  <a:cubicBezTo>
                    <a:pt x="11139" y="8140"/>
                    <a:pt x="11142" y="8140"/>
                    <a:pt x="11144" y="8141"/>
                  </a:cubicBezTo>
                  <a:cubicBezTo>
                    <a:pt x="11204" y="8096"/>
                    <a:pt x="11417" y="7944"/>
                    <a:pt x="11295" y="7944"/>
                  </a:cubicBezTo>
                  <a:cubicBezTo>
                    <a:pt x="11338" y="7944"/>
                    <a:pt x="11439" y="7886"/>
                    <a:pt x="11470" y="7886"/>
                  </a:cubicBezTo>
                  <a:cubicBezTo>
                    <a:pt x="11484" y="7886"/>
                    <a:pt x="11485" y="7897"/>
                    <a:pt x="11461" y="7929"/>
                  </a:cubicBezTo>
                  <a:cubicBezTo>
                    <a:pt x="11522" y="7884"/>
                    <a:pt x="11583" y="7838"/>
                    <a:pt x="11613" y="7793"/>
                  </a:cubicBezTo>
                  <a:lnTo>
                    <a:pt x="11613" y="7793"/>
                  </a:lnTo>
                  <a:lnTo>
                    <a:pt x="11522" y="7838"/>
                  </a:lnTo>
                  <a:cubicBezTo>
                    <a:pt x="11734" y="7672"/>
                    <a:pt x="11871" y="7625"/>
                    <a:pt x="11977" y="7474"/>
                  </a:cubicBezTo>
                  <a:lnTo>
                    <a:pt x="11977" y="7474"/>
                  </a:lnTo>
                  <a:lnTo>
                    <a:pt x="11871" y="7520"/>
                  </a:lnTo>
                  <a:cubicBezTo>
                    <a:pt x="11983" y="7422"/>
                    <a:pt x="12081" y="7351"/>
                    <a:pt x="12166" y="7351"/>
                  </a:cubicBezTo>
                  <a:cubicBezTo>
                    <a:pt x="12174" y="7351"/>
                    <a:pt x="12182" y="7351"/>
                    <a:pt x="12189" y="7353"/>
                  </a:cubicBezTo>
                  <a:lnTo>
                    <a:pt x="12068" y="7459"/>
                  </a:lnTo>
                  <a:cubicBezTo>
                    <a:pt x="12280" y="7308"/>
                    <a:pt x="12401" y="7201"/>
                    <a:pt x="12553" y="7049"/>
                  </a:cubicBezTo>
                  <a:lnTo>
                    <a:pt x="12553" y="7049"/>
                  </a:lnTo>
                  <a:lnTo>
                    <a:pt x="12492" y="7095"/>
                  </a:lnTo>
                  <a:cubicBezTo>
                    <a:pt x="12660" y="6867"/>
                    <a:pt x="13766" y="5958"/>
                    <a:pt x="13917" y="5731"/>
                  </a:cubicBezTo>
                  <a:lnTo>
                    <a:pt x="13917" y="5731"/>
                  </a:lnTo>
                  <a:lnTo>
                    <a:pt x="13796" y="5761"/>
                  </a:lnTo>
                  <a:lnTo>
                    <a:pt x="13942" y="5600"/>
                  </a:lnTo>
                  <a:lnTo>
                    <a:pt x="13942" y="5600"/>
                  </a:lnTo>
                  <a:cubicBezTo>
                    <a:pt x="13925" y="5633"/>
                    <a:pt x="13954" y="5772"/>
                    <a:pt x="13940" y="5801"/>
                  </a:cubicBezTo>
                  <a:lnTo>
                    <a:pt x="13940" y="5801"/>
                  </a:lnTo>
                  <a:cubicBezTo>
                    <a:pt x="14334" y="5501"/>
                    <a:pt x="16209" y="4001"/>
                    <a:pt x="16555" y="3760"/>
                  </a:cubicBezTo>
                  <a:cubicBezTo>
                    <a:pt x="16597" y="3737"/>
                    <a:pt x="16623" y="3729"/>
                    <a:pt x="16638" y="3729"/>
                  </a:cubicBezTo>
                  <a:cubicBezTo>
                    <a:pt x="16684" y="3729"/>
                    <a:pt x="16635" y="3805"/>
                    <a:pt x="16646" y="3805"/>
                  </a:cubicBezTo>
                  <a:cubicBezTo>
                    <a:pt x="16798" y="3669"/>
                    <a:pt x="16677" y="3714"/>
                    <a:pt x="16828" y="3609"/>
                  </a:cubicBezTo>
                  <a:cubicBezTo>
                    <a:pt x="16837" y="3603"/>
                    <a:pt x="16843" y="3600"/>
                    <a:pt x="16847" y="3600"/>
                  </a:cubicBezTo>
                  <a:cubicBezTo>
                    <a:pt x="16863" y="3600"/>
                    <a:pt x="16841" y="3645"/>
                    <a:pt x="16828" y="3669"/>
                  </a:cubicBezTo>
                  <a:cubicBezTo>
                    <a:pt x="16889" y="3609"/>
                    <a:pt x="16949" y="3578"/>
                    <a:pt x="16935" y="3563"/>
                  </a:cubicBezTo>
                  <a:lnTo>
                    <a:pt x="16935" y="3563"/>
                  </a:lnTo>
                  <a:cubicBezTo>
                    <a:pt x="16918" y="3573"/>
                    <a:pt x="16903" y="3577"/>
                    <a:pt x="16891" y="3577"/>
                  </a:cubicBezTo>
                  <a:cubicBezTo>
                    <a:pt x="16849" y="3577"/>
                    <a:pt x="16830" y="3529"/>
                    <a:pt x="16783" y="3518"/>
                  </a:cubicBezTo>
                  <a:lnTo>
                    <a:pt x="16965" y="3381"/>
                  </a:lnTo>
                  <a:lnTo>
                    <a:pt x="16995" y="3411"/>
                  </a:lnTo>
                  <a:cubicBezTo>
                    <a:pt x="17026" y="3381"/>
                    <a:pt x="17026" y="3245"/>
                    <a:pt x="17208" y="3124"/>
                  </a:cubicBezTo>
                  <a:cubicBezTo>
                    <a:pt x="17525" y="2911"/>
                    <a:pt x="17844" y="2638"/>
                    <a:pt x="18162" y="2410"/>
                  </a:cubicBezTo>
                  <a:lnTo>
                    <a:pt x="18162" y="2410"/>
                  </a:lnTo>
                  <a:cubicBezTo>
                    <a:pt x="18162" y="2426"/>
                    <a:pt x="18117" y="2487"/>
                    <a:pt x="18057" y="2547"/>
                  </a:cubicBezTo>
                  <a:cubicBezTo>
                    <a:pt x="18102" y="2517"/>
                    <a:pt x="18162" y="2471"/>
                    <a:pt x="18208" y="2457"/>
                  </a:cubicBezTo>
                  <a:lnTo>
                    <a:pt x="18208" y="2457"/>
                  </a:lnTo>
                  <a:cubicBezTo>
                    <a:pt x="18203" y="2457"/>
                    <a:pt x="18198" y="2458"/>
                    <a:pt x="18194" y="2458"/>
                  </a:cubicBezTo>
                  <a:cubicBezTo>
                    <a:pt x="18130" y="2458"/>
                    <a:pt x="18274" y="2361"/>
                    <a:pt x="18264" y="2361"/>
                  </a:cubicBezTo>
                  <a:lnTo>
                    <a:pt x="18264" y="2361"/>
                  </a:lnTo>
                  <a:cubicBezTo>
                    <a:pt x="18263" y="2361"/>
                    <a:pt x="18259" y="2363"/>
                    <a:pt x="18253" y="2366"/>
                  </a:cubicBezTo>
                  <a:cubicBezTo>
                    <a:pt x="18405" y="2107"/>
                    <a:pt x="18754" y="1956"/>
                    <a:pt x="18906" y="1743"/>
                  </a:cubicBezTo>
                  <a:cubicBezTo>
                    <a:pt x="18875" y="1668"/>
                    <a:pt x="18344" y="183"/>
                    <a:pt x="18283" y="106"/>
                  </a:cubicBezTo>
                  <a:cubicBezTo>
                    <a:pt x="18344" y="61"/>
                    <a:pt x="18405" y="15"/>
                    <a:pt x="18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8"/>
            <p:cNvSpPr/>
            <p:nvPr/>
          </p:nvSpPr>
          <p:spPr>
            <a:xfrm>
              <a:off x="6527625" y="3144550"/>
              <a:ext cx="7225" cy="3800"/>
            </a:xfrm>
            <a:custGeom>
              <a:rect b="b" l="l" r="r" t="t"/>
              <a:pathLst>
                <a:path extrusionOk="0" h="152" w="289">
                  <a:moveTo>
                    <a:pt x="288" y="0"/>
                  </a:moveTo>
                  <a:cubicBezTo>
                    <a:pt x="197" y="30"/>
                    <a:pt x="92" y="61"/>
                    <a:pt x="1" y="152"/>
                  </a:cubicBezTo>
                  <a:cubicBezTo>
                    <a:pt x="76" y="136"/>
                    <a:pt x="183" y="75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8"/>
            <p:cNvSpPr/>
            <p:nvPr/>
          </p:nvSpPr>
          <p:spPr>
            <a:xfrm>
              <a:off x="6534825" y="3144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8"/>
            <p:cNvSpPr/>
            <p:nvPr/>
          </p:nvSpPr>
          <p:spPr>
            <a:xfrm>
              <a:off x="6503725" y="2760175"/>
              <a:ext cx="492375" cy="384750"/>
            </a:xfrm>
            <a:custGeom>
              <a:rect b="b" l="l" r="r" t="t"/>
              <a:pathLst>
                <a:path extrusionOk="0" h="15390" w="19695">
                  <a:moveTo>
                    <a:pt x="14481" y="5611"/>
                  </a:moveTo>
                  <a:cubicBezTo>
                    <a:pt x="14481" y="5611"/>
                    <a:pt x="14480" y="5612"/>
                    <a:pt x="14479" y="5612"/>
                  </a:cubicBezTo>
                  <a:cubicBezTo>
                    <a:pt x="14480" y="5612"/>
                    <a:pt x="14481" y="5612"/>
                    <a:pt x="14481" y="5611"/>
                  </a:cubicBezTo>
                  <a:close/>
                  <a:moveTo>
                    <a:pt x="11417" y="8098"/>
                  </a:moveTo>
                  <a:lnTo>
                    <a:pt x="11417" y="8098"/>
                  </a:lnTo>
                  <a:cubicBezTo>
                    <a:pt x="11413" y="8100"/>
                    <a:pt x="11410" y="8102"/>
                    <a:pt x="11406" y="8104"/>
                  </a:cubicBezTo>
                  <a:lnTo>
                    <a:pt x="11406" y="8104"/>
                  </a:lnTo>
                  <a:cubicBezTo>
                    <a:pt x="11411" y="8103"/>
                    <a:pt x="11415" y="8101"/>
                    <a:pt x="11417" y="8098"/>
                  </a:cubicBezTo>
                  <a:close/>
                  <a:moveTo>
                    <a:pt x="19361" y="1"/>
                  </a:moveTo>
                  <a:cubicBezTo>
                    <a:pt x="19309" y="1"/>
                    <a:pt x="19204" y="69"/>
                    <a:pt x="19149" y="124"/>
                  </a:cubicBezTo>
                  <a:lnTo>
                    <a:pt x="19163" y="185"/>
                  </a:lnTo>
                  <a:cubicBezTo>
                    <a:pt x="19099" y="236"/>
                    <a:pt x="19078" y="244"/>
                    <a:pt x="19064" y="244"/>
                  </a:cubicBezTo>
                  <a:cubicBezTo>
                    <a:pt x="19058" y="244"/>
                    <a:pt x="19053" y="243"/>
                    <a:pt x="19046" y="243"/>
                  </a:cubicBezTo>
                  <a:cubicBezTo>
                    <a:pt x="19032" y="243"/>
                    <a:pt x="19010" y="249"/>
                    <a:pt x="18951" y="290"/>
                  </a:cubicBezTo>
                  <a:cubicBezTo>
                    <a:pt x="18921" y="260"/>
                    <a:pt x="19058" y="155"/>
                    <a:pt x="19179" y="64"/>
                  </a:cubicBezTo>
                  <a:lnTo>
                    <a:pt x="19179" y="64"/>
                  </a:lnTo>
                  <a:cubicBezTo>
                    <a:pt x="19058" y="139"/>
                    <a:pt x="18936" y="185"/>
                    <a:pt x="18921" y="260"/>
                  </a:cubicBezTo>
                  <a:cubicBezTo>
                    <a:pt x="18897" y="269"/>
                    <a:pt x="18882" y="272"/>
                    <a:pt x="18871" y="272"/>
                  </a:cubicBezTo>
                  <a:cubicBezTo>
                    <a:pt x="18842" y="272"/>
                    <a:pt x="18848" y="247"/>
                    <a:pt x="18825" y="247"/>
                  </a:cubicBezTo>
                  <a:cubicBezTo>
                    <a:pt x="18813" y="247"/>
                    <a:pt x="18793" y="254"/>
                    <a:pt x="18754" y="276"/>
                  </a:cubicBezTo>
                  <a:cubicBezTo>
                    <a:pt x="18678" y="336"/>
                    <a:pt x="18587" y="458"/>
                    <a:pt x="18466" y="503"/>
                  </a:cubicBezTo>
                  <a:cubicBezTo>
                    <a:pt x="18193" y="624"/>
                    <a:pt x="18118" y="822"/>
                    <a:pt x="17859" y="943"/>
                  </a:cubicBezTo>
                  <a:lnTo>
                    <a:pt x="17875" y="913"/>
                  </a:lnTo>
                  <a:lnTo>
                    <a:pt x="17875" y="913"/>
                  </a:lnTo>
                  <a:cubicBezTo>
                    <a:pt x="17784" y="943"/>
                    <a:pt x="17647" y="1079"/>
                    <a:pt x="17481" y="1155"/>
                  </a:cubicBezTo>
                  <a:cubicBezTo>
                    <a:pt x="17496" y="1150"/>
                    <a:pt x="17513" y="1146"/>
                    <a:pt x="17525" y="1146"/>
                  </a:cubicBezTo>
                  <a:cubicBezTo>
                    <a:pt x="17550" y="1146"/>
                    <a:pt x="17556" y="1160"/>
                    <a:pt x="17496" y="1200"/>
                  </a:cubicBezTo>
                  <a:cubicBezTo>
                    <a:pt x="17314" y="1291"/>
                    <a:pt x="17223" y="1398"/>
                    <a:pt x="17071" y="1458"/>
                  </a:cubicBezTo>
                  <a:lnTo>
                    <a:pt x="16980" y="1580"/>
                  </a:lnTo>
                  <a:cubicBezTo>
                    <a:pt x="16404" y="1974"/>
                    <a:pt x="14115" y="3595"/>
                    <a:pt x="13554" y="4036"/>
                  </a:cubicBezTo>
                  <a:lnTo>
                    <a:pt x="13584" y="4020"/>
                  </a:lnTo>
                  <a:lnTo>
                    <a:pt x="13584" y="4020"/>
                  </a:lnTo>
                  <a:cubicBezTo>
                    <a:pt x="12721" y="4672"/>
                    <a:pt x="10916" y="5976"/>
                    <a:pt x="10053" y="6673"/>
                  </a:cubicBezTo>
                  <a:cubicBezTo>
                    <a:pt x="9885" y="6749"/>
                    <a:pt x="9703" y="6900"/>
                    <a:pt x="9552" y="6991"/>
                  </a:cubicBezTo>
                  <a:cubicBezTo>
                    <a:pt x="9578" y="6978"/>
                    <a:pt x="9596" y="6973"/>
                    <a:pt x="9606" y="6973"/>
                  </a:cubicBezTo>
                  <a:cubicBezTo>
                    <a:pt x="9630" y="6973"/>
                    <a:pt x="9610" y="7005"/>
                    <a:pt x="9567" y="7037"/>
                  </a:cubicBezTo>
                  <a:cubicBezTo>
                    <a:pt x="9127" y="7355"/>
                    <a:pt x="9552" y="7082"/>
                    <a:pt x="9113" y="7431"/>
                  </a:cubicBezTo>
                  <a:cubicBezTo>
                    <a:pt x="8628" y="7840"/>
                    <a:pt x="6641" y="9251"/>
                    <a:pt x="6156" y="9554"/>
                  </a:cubicBezTo>
                  <a:cubicBezTo>
                    <a:pt x="5959" y="9781"/>
                    <a:pt x="5610" y="9962"/>
                    <a:pt x="5398" y="10175"/>
                  </a:cubicBezTo>
                  <a:lnTo>
                    <a:pt x="5414" y="10144"/>
                  </a:lnTo>
                  <a:lnTo>
                    <a:pt x="5414" y="10144"/>
                  </a:lnTo>
                  <a:cubicBezTo>
                    <a:pt x="5171" y="10372"/>
                    <a:pt x="3670" y="11373"/>
                    <a:pt x="3382" y="11600"/>
                  </a:cubicBezTo>
                  <a:lnTo>
                    <a:pt x="3427" y="11585"/>
                  </a:lnTo>
                  <a:lnTo>
                    <a:pt x="3427" y="11585"/>
                  </a:lnTo>
                  <a:cubicBezTo>
                    <a:pt x="3185" y="11797"/>
                    <a:pt x="3185" y="11721"/>
                    <a:pt x="2958" y="11842"/>
                  </a:cubicBezTo>
                  <a:cubicBezTo>
                    <a:pt x="3033" y="11888"/>
                    <a:pt x="2836" y="12085"/>
                    <a:pt x="2745" y="12145"/>
                  </a:cubicBezTo>
                  <a:lnTo>
                    <a:pt x="2745" y="12131"/>
                  </a:lnTo>
                  <a:cubicBezTo>
                    <a:pt x="2624" y="12236"/>
                    <a:pt x="2366" y="12495"/>
                    <a:pt x="2154" y="12661"/>
                  </a:cubicBezTo>
                  <a:lnTo>
                    <a:pt x="2139" y="12616"/>
                  </a:lnTo>
                  <a:cubicBezTo>
                    <a:pt x="1987" y="12782"/>
                    <a:pt x="1638" y="13010"/>
                    <a:pt x="1517" y="13101"/>
                  </a:cubicBezTo>
                  <a:cubicBezTo>
                    <a:pt x="1214" y="13298"/>
                    <a:pt x="714" y="13556"/>
                    <a:pt x="350" y="13889"/>
                  </a:cubicBezTo>
                  <a:lnTo>
                    <a:pt x="31" y="13965"/>
                  </a:lnTo>
                  <a:lnTo>
                    <a:pt x="1" y="14011"/>
                  </a:lnTo>
                  <a:cubicBezTo>
                    <a:pt x="1" y="14011"/>
                    <a:pt x="379" y="15366"/>
                    <a:pt x="1027" y="15366"/>
                  </a:cubicBezTo>
                  <a:cubicBezTo>
                    <a:pt x="1053" y="15366"/>
                    <a:pt x="1081" y="15364"/>
                    <a:pt x="1108" y="15359"/>
                  </a:cubicBezTo>
                  <a:lnTo>
                    <a:pt x="1123" y="15390"/>
                  </a:lnTo>
                  <a:lnTo>
                    <a:pt x="1214" y="15314"/>
                  </a:lnTo>
                  <a:cubicBezTo>
                    <a:pt x="1325" y="15265"/>
                    <a:pt x="1366" y="15196"/>
                    <a:pt x="1385" y="15196"/>
                  </a:cubicBezTo>
                  <a:cubicBezTo>
                    <a:pt x="1390" y="15196"/>
                    <a:pt x="1393" y="15199"/>
                    <a:pt x="1396" y="15208"/>
                  </a:cubicBezTo>
                  <a:lnTo>
                    <a:pt x="1229" y="15329"/>
                  </a:lnTo>
                  <a:cubicBezTo>
                    <a:pt x="1272" y="15301"/>
                    <a:pt x="1293" y="15290"/>
                    <a:pt x="1302" y="15290"/>
                  </a:cubicBezTo>
                  <a:cubicBezTo>
                    <a:pt x="1322" y="15290"/>
                    <a:pt x="1276" y="15343"/>
                    <a:pt x="1244" y="15375"/>
                  </a:cubicBezTo>
                  <a:cubicBezTo>
                    <a:pt x="1305" y="15345"/>
                    <a:pt x="1365" y="15314"/>
                    <a:pt x="1411" y="15299"/>
                  </a:cubicBezTo>
                  <a:cubicBezTo>
                    <a:pt x="1416" y="15289"/>
                    <a:pt x="1415" y="15285"/>
                    <a:pt x="1409" y="15285"/>
                  </a:cubicBezTo>
                  <a:cubicBezTo>
                    <a:pt x="1398" y="15285"/>
                    <a:pt x="1371" y="15299"/>
                    <a:pt x="1351" y="15299"/>
                  </a:cubicBezTo>
                  <a:cubicBezTo>
                    <a:pt x="1411" y="15238"/>
                    <a:pt x="1487" y="15147"/>
                    <a:pt x="1578" y="15102"/>
                  </a:cubicBezTo>
                  <a:cubicBezTo>
                    <a:pt x="1616" y="15076"/>
                    <a:pt x="1637" y="15069"/>
                    <a:pt x="1650" y="15069"/>
                  </a:cubicBezTo>
                  <a:cubicBezTo>
                    <a:pt x="1668" y="15069"/>
                    <a:pt x="1671" y="15084"/>
                    <a:pt x="1690" y="15084"/>
                  </a:cubicBezTo>
                  <a:cubicBezTo>
                    <a:pt x="1704" y="15084"/>
                    <a:pt x="1728" y="15075"/>
                    <a:pt x="1775" y="15042"/>
                  </a:cubicBezTo>
                  <a:cubicBezTo>
                    <a:pt x="2578" y="14510"/>
                    <a:pt x="3366" y="14011"/>
                    <a:pt x="4155" y="13435"/>
                  </a:cubicBezTo>
                  <a:cubicBezTo>
                    <a:pt x="4185" y="13435"/>
                    <a:pt x="4155" y="13449"/>
                    <a:pt x="4140" y="13480"/>
                  </a:cubicBezTo>
                  <a:cubicBezTo>
                    <a:pt x="4367" y="13283"/>
                    <a:pt x="4595" y="13146"/>
                    <a:pt x="4791" y="12964"/>
                  </a:cubicBezTo>
                  <a:cubicBezTo>
                    <a:pt x="4868" y="12950"/>
                    <a:pt x="4898" y="12950"/>
                    <a:pt x="4929" y="12950"/>
                  </a:cubicBezTo>
                  <a:cubicBezTo>
                    <a:pt x="4898" y="12950"/>
                    <a:pt x="5186" y="12737"/>
                    <a:pt x="5505" y="12509"/>
                  </a:cubicBezTo>
                  <a:cubicBezTo>
                    <a:pt x="5656" y="12404"/>
                    <a:pt x="5808" y="12283"/>
                    <a:pt x="5929" y="12206"/>
                  </a:cubicBezTo>
                  <a:cubicBezTo>
                    <a:pt x="6035" y="12115"/>
                    <a:pt x="6126" y="12055"/>
                    <a:pt x="6126" y="12055"/>
                  </a:cubicBezTo>
                  <a:lnTo>
                    <a:pt x="6095" y="11979"/>
                  </a:lnTo>
                  <a:cubicBezTo>
                    <a:pt x="6184" y="11918"/>
                    <a:pt x="6224" y="11906"/>
                    <a:pt x="6249" y="11906"/>
                  </a:cubicBezTo>
                  <a:cubicBezTo>
                    <a:pt x="6266" y="11906"/>
                    <a:pt x="6275" y="11912"/>
                    <a:pt x="6289" y="11912"/>
                  </a:cubicBezTo>
                  <a:cubicBezTo>
                    <a:pt x="6309" y="11912"/>
                    <a:pt x="6338" y="11898"/>
                    <a:pt x="6414" y="11828"/>
                  </a:cubicBezTo>
                  <a:cubicBezTo>
                    <a:pt x="6445" y="11691"/>
                    <a:pt x="6778" y="11585"/>
                    <a:pt x="6823" y="11478"/>
                  </a:cubicBezTo>
                  <a:cubicBezTo>
                    <a:pt x="6823" y="11480"/>
                    <a:pt x="6824" y="11481"/>
                    <a:pt x="6826" y="11481"/>
                  </a:cubicBezTo>
                  <a:cubicBezTo>
                    <a:pt x="6839" y="11481"/>
                    <a:pt x="6901" y="11441"/>
                    <a:pt x="6930" y="11441"/>
                  </a:cubicBezTo>
                  <a:cubicBezTo>
                    <a:pt x="6937" y="11441"/>
                    <a:pt x="6942" y="11443"/>
                    <a:pt x="6944" y="11448"/>
                  </a:cubicBezTo>
                  <a:cubicBezTo>
                    <a:pt x="6944" y="11373"/>
                    <a:pt x="7051" y="11357"/>
                    <a:pt x="7112" y="11297"/>
                  </a:cubicBezTo>
                  <a:cubicBezTo>
                    <a:pt x="7116" y="11286"/>
                    <a:pt x="7115" y="11283"/>
                    <a:pt x="7109" y="11283"/>
                  </a:cubicBezTo>
                  <a:cubicBezTo>
                    <a:pt x="7098" y="11283"/>
                    <a:pt x="7071" y="11297"/>
                    <a:pt x="7051" y="11297"/>
                  </a:cubicBezTo>
                  <a:lnTo>
                    <a:pt x="7187" y="11161"/>
                  </a:lnTo>
                  <a:cubicBezTo>
                    <a:pt x="7212" y="11150"/>
                    <a:pt x="7233" y="11145"/>
                    <a:pt x="7247" y="11145"/>
                  </a:cubicBezTo>
                  <a:cubicBezTo>
                    <a:pt x="7273" y="11145"/>
                    <a:pt x="7273" y="11165"/>
                    <a:pt x="7233" y="11206"/>
                  </a:cubicBezTo>
                  <a:cubicBezTo>
                    <a:pt x="7642" y="10933"/>
                    <a:pt x="9582" y="9568"/>
                    <a:pt x="9992" y="9235"/>
                  </a:cubicBezTo>
                  <a:cubicBezTo>
                    <a:pt x="9920" y="9235"/>
                    <a:pt x="9808" y="9343"/>
                    <a:pt x="9719" y="9343"/>
                  </a:cubicBezTo>
                  <a:cubicBezTo>
                    <a:pt x="9714" y="9343"/>
                    <a:pt x="9708" y="9342"/>
                    <a:pt x="9703" y="9341"/>
                  </a:cubicBezTo>
                  <a:cubicBezTo>
                    <a:pt x="9794" y="9235"/>
                    <a:pt x="9885" y="9235"/>
                    <a:pt x="9901" y="9160"/>
                  </a:cubicBezTo>
                  <a:cubicBezTo>
                    <a:pt x="9911" y="9164"/>
                    <a:pt x="9922" y="9166"/>
                    <a:pt x="9933" y="9166"/>
                  </a:cubicBezTo>
                  <a:cubicBezTo>
                    <a:pt x="10031" y="9166"/>
                    <a:pt x="10165" y="9020"/>
                    <a:pt x="10282" y="9020"/>
                  </a:cubicBezTo>
                  <a:cubicBezTo>
                    <a:pt x="10291" y="9020"/>
                    <a:pt x="10301" y="9020"/>
                    <a:pt x="10310" y="9023"/>
                  </a:cubicBezTo>
                  <a:lnTo>
                    <a:pt x="10310" y="8947"/>
                  </a:lnTo>
                  <a:lnTo>
                    <a:pt x="10386" y="8932"/>
                  </a:lnTo>
                  <a:cubicBezTo>
                    <a:pt x="10855" y="8523"/>
                    <a:pt x="10492" y="8826"/>
                    <a:pt x="10932" y="8523"/>
                  </a:cubicBezTo>
                  <a:cubicBezTo>
                    <a:pt x="11183" y="8330"/>
                    <a:pt x="11262" y="8181"/>
                    <a:pt x="11406" y="8104"/>
                  </a:cubicBezTo>
                  <a:lnTo>
                    <a:pt x="11406" y="8104"/>
                  </a:lnTo>
                  <a:cubicBezTo>
                    <a:pt x="11400" y="8106"/>
                    <a:pt x="11392" y="8107"/>
                    <a:pt x="11385" y="8107"/>
                  </a:cubicBezTo>
                  <a:cubicBezTo>
                    <a:pt x="11362" y="8107"/>
                    <a:pt x="11342" y="8097"/>
                    <a:pt x="11371" y="8068"/>
                  </a:cubicBezTo>
                  <a:lnTo>
                    <a:pt x="11371" y="8068"/>
                  </a:lnTo>
                  <a:cubicBezTo>
                    <a:pt x="11374" y="8070"/>
                    <a:pt x="11378" y="8071"/>
                    <a:pt x="11382" y="8071"/>
                  </a:cubicBezTo>
                  <a:cubicBezTo>
                    <a:pt x="11430" y="8071"/>
                    <a:pt x="11520" y="7916"/>
                    <a:pt x="11590" y="7916"/>
                  </a:cubicBezTo>
                  <a:cubicBezTo>
                    <a:pt x="11593" y="7916"/>
                    <a:pt x="11596" y="7916"/>
                    <a:pt x="11599" y="7916"/>
                  </a:cubicBezTo>
                  <a:cubicBezTo>
                    <a:pt x="11660" y="7870"/>
                    <a:pt x="11872" y="7719"/>
                    <a:pt x="11751" y="7719"/>
                  </a:cubicBezTo>
                  <a:cubicBezTo>
                    <a:pt x="11793" y="7719"/>
                    <a:pt x="11900" y="7660"/>
                    <a:pt x="11932" y="7660"/>
                  </a:cubicBezTo>
                  <a:cubicBezTo>
                    <a:pt x="11945" y="7660"/>
                    <a:pt x="11944" y="7672"/>
                    <a:pt x="11917" y="7704"/>
                  </a:cubicBezTo>
                  <a:cubicBezTo>
                    <a:pt x="11977" y="7658"/>
                    <a:pt x="12038" y="7613"/>
                    <a:pt x="12084" y="7567"/>
                  </a:cubicBezTo>
                  <a:lnTo>
                    <a:pt x="12084" y="7567"/>
                  </a:lnTo>
                  <a:lnTo>
                    <a:pt x="11993" y="7613"/>
                  </a:lnTo>
                  <a:cubicBezTo>
                    <a:pt x="12190" y="7462"/>
                    <a:pt x="12341" y="7416"/>
                    <a:pt x="12448" y="7264"/>
                  </a:cubicBezTo>
                  <a:lnTo>
                    <a:pt x="12448" y="7264"/>
                  </a:lnTo>
                  <a:lnTo>
                    <a:pt x="12357" y="7294"/>
                  </a:lnTo>
                  <a:cubicBezTo>
                    <a:pt x="12462" y="7216"/>
                    <a:pt x="12555" y="7137"/>
                    <a:pt x="12637" y="7137"/>
                  </a:cubicBezTo>
                  <a:cubicBezTo>
                    <a:pt x="12650" y="7137"/>
                    <a:pt x="12662" y="7139"/>
                    <a:pt x="12675" y="7143"/>
                  </a:cubicBezTo>
                  <a:lnTo>
                    <a:pt x="12553" y="7249"/>
                  </a:lnTo>
                  <a:cubicBezTo>
                    <a:pt x="12766" y="7098"/>
                    <a:pt x="12887" y="6991"/>
                    <a:pt x="13039" y="6839"/>
                  </a:cubicBezTo>
                  <a:lnTo>
                    <a:pt x="13039" y="6839"/>
                  </a:lnTo>
                  <a:lnTo>
                    <a:pt x="12978" y="6886"/>
                  </a:lnTo>
                  <a:cubicBezTo>
                    <a:pt x="13160" y="6673"/>
                    <a:pt x="14297" y="5764"/>
                    <a:pt x="14464" y="5552"/>
                  </a:cubicBezTo>
                  <a:lnTo>
                    <a:pt x="14464" y="5552"/>
                  </a:lnTo>
                  <a:lnTo>
                    <a:pt x="14328" y="5582"/>
                  </a:lnTo>
                  <a:lnTo>
                    <a:pt x="14479" y="5415"/>
                  </a:lnTo>
                  <a:lnTo>
                    <a:pt x="14479" y="5415"/>
                  </a:lnTo>
                  <a:cubicBezTo>
                    <a:pt x="14465" y="5432"/>
                    <a:pt x="14491" y="5594"/>
                    <a:pt x="14481" y="5611"/>
                  </a:cubicBezTo>
                  <a:lnTo>
                    <a:pt x="14481" y="5611"/>
                  </a:lnTo>
                  <a:cubicBezTo>
                    <a:pt x="14665" y="5472"/>
                    <a:pt x="15239" y="5019"/>
                    <a:pt x="15844" y="4612"/>
                  </a:cubicBezTo>
                  <a:cubicBezTo>
                    <a:pt x="16434" y="4202"/>
                    <a:pt x="17026" y="3793"/>
                    <a:pt x="17208" y="3672"/>
                  </a:cubicBezTo>
                  <a:cubicBezTo>
                    <a:pt x="17241" y="3660"/>
                    <a:pt x="17264" y="3655"/>
                    <a:pt x="17280" y="3655"/>
                  </a:cubicBezTo>
                  <a:cubicBezTo>
                    <a:pt x="17342" y="3655"/>
                    <a:pt x="17283" y="3732"/>
                    <a:pt x="17283" y="3732"/>
                  </a:cubicBezTo>
                  <a:cubicBezTo>
                    <a:pt x="17451" y="3595"/>
                    <a:pt x="17329" y="3641"/>
                    <a:pt x="17481" y="3535"/>
                  </a:cubicBezTo>
                  <a:cubicBezTo>
                    <a:pt x="17486" y="3533"/>
                    <a:pt x="17490" y="3532"/>
                    <a:pt x="17493" y="3532"/>
                  </a:cubicBezTo>
                  <a:cubicBezTo>
                    <a:pt x="17520" y="3532"/>
                    <a:pt x="17494" y="3582"/>
                    <a:pt x="17481" y="3595"/>
                  </a:cubicBezTo>
                  <a:cubicBezTo>
                    <a:pt x="17542" y="3550"/>
                    <a:pt x="17617" y="3520"/>
                    <a:pt x="17602" y="3504"/>
                  </a:cubicBezTo>
                  <a:lnTo>
                    <a:pt x="17602" y="3504"/>
                  </a:lnTo>
                  <a:cubicBezTo>
                    <a:pt x="17584" y="3514"/>
                    <a:pt x="17569" y="3517"/>
                    <a:pt x="17557" y="3517"/>
                  </a:cubicBezTo>
                  <a:cubicBezTo>
                    <a:pt x="17509" y="3517"/>
                    <a:pt x="17499" y="3459"/>
                    <a:pt x="17451" y="3459"/>
                  </a:cubicBezTo>
                  <a:lnTo>
                    <a:pt x="17647" y="3322"/>
                  </a:lnTo>
                  <a:lnTo>
                    <a:pt x="17663" y="3368"/>
                  </a:lnTo>
                  <a:cubicBezTo>
                    <a:pt x="17708" y="3338"/>
                    <a:pt x="17708" y="3201"/>
                    <a:pt x="17905" y="3080"/>
                  </a:cubicBezTo>
                  <a:cubicBezTo>
                    <a:pt x="18239" y="2883"/>
                    <a:pt x="18573" y="2625"/>
                    <a:pt x="18906" y="2413"/>
                  </a:cubicBezTo>
                  <a:lnTo>
                    <a:pt x="18906" y="2413"/>
                  </a:lnTo>
                  <a:cubicBezTo>
                    <a:pt x="18906" y="2443"/>
                    <a:pt x="18845" y="2504"/>
                    <a:pt x="18785" y="2564"/>
                  </a:cubicBezTo>
                  <a:cubicBezTo>
                    <a:pt x="18830" y="2534"/>
                    <a:pt x="18890" y="2489"/>
                    <a:pt x="18951" y="2473"/>
                  </a:cubicBezTo>
                  <a:lnTo>
                    <a:pt x="18951" y="2473"/>
                  </a:lnTo>
                  <a:cubicBezTo>
                    <a:pt x="18945" y="2474"/>
                    <a:pt x="18940" y="2475"/>
                    <a:pt x="18936" y="2475"/>
                  </a:cubicBezTo>
                  <a:cubicBezTo>
                    <a:pt x="18875" y="2475"/>
                    <a:pt x="19018" y="2378"/>
                    <a:pt x="19008" y="2378"/>
                  </a:cubicBezTo>
                  <a:lnTo>
                    <a:pt x="19008" y="2378"/>
                  </a:lnTo>
                  <a:cubicBezTo>
                    <a:pt x="19006" y="2378"/>
                    <a:pt x="19003" y="2379"/>
                    <a:pt x="18997" y="2382"/>
                  </a:cubicBezTo>
                  <a:cubicBezTo>
                    <a:pt x="19163" y="2140"/>
                    <a:pt x="19527" y="2004"/>
                    <a:pt x="19694" y="1806"/>
                  </a:cubicBezTo>
                  <a:cubicBezTo>
                    <a:pt x="19664" y="1715"/>
                    <a:pt x="19270" y="185"/>
                    <a:pt x="19209" y="94"/>
                  </a:cubicBezTo>
                  <a:cubicBezTo>
                    <a:pt x="19284" y="48"/>
                    <a:pt x="19345" y="3"/>
                    <a:pt x="19375" y="3"/>
                  </a:cubicBezTo>
                  <a:cubicBezTo>
                    <a:pt x="19371" y="2"/>
                    <a:pt x="19367" y="1"/>
                    <a:pt x="19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8"/>
            <p:cNvSpPr/>
            <p:nvPr/>
          </p:nvSpPr>
          <p:spPr>
            <a:xfrm>
              <a:off x="6551125" y="3219575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1"/>
                  </a:moveTo>
                  <a:lnTo>
                    <a:pt x="288" y="1"/>
                  </a:lnTo>
                  <a:cubicBezTo>
                    <a:pt x="197" y="31"/>
                    <a:pt x="106" y="61"/>
                    <a:pt x="1" y="137"/>
                  </a:cubicBezTo>
                  <a:cubicBezTo>
                    <a:pt x="91" y="137"/>
                    <a:pt x="197" y="6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8"/>
            <p:cNvSpPr/>
            <p:nvPr/>
          </p:nvSpPr>
          <p:spPr>
            <a:xfrm>
              <a:off x="6558300" y="3219575"/>
              <a:ext cx="425" cy="25"/>
            </a:xfrm>
            <a:custGeom>
              <a:rect b="b" l="l" r="r" t="t"/>
              <a:pathLst>
                <a:path extrusionOk="0" h="1" w="17">
                  <a:moveTo>
                    <a:pt x="1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8"/>
            <p:cNvSpPr/>
            <p:nvPr/>
          </p:nvSpPr>
          <p:spPr>
            <a:xfrm>
              <a:off x="6526875" y="2846250"/>
              <a:ext cx="473000" cy="373725"/>
            </a:xfrm>
            <a:custGeom>
              <a:rect b="b" l="l" r="r" t="t"/>
              <a:pathLst>
                <a:path extrusionOk="0" h="14949" w="18920">
                  <a:moveTo>
                    <a:pt x="16699" y="1194"/>
                  </a:moveTo>
                  <a:cubicBezTo>
                    <a:pt x="16696" y="1195"/>
                    <a:pt x="16694" y="1197"/>
                    <a:pt x="16691" y="1199"/>
                  </a:cubicBezTo>
                  <a:cubicBezTo>
                    <a:pt x="16694" y="1197"/>
                    <a:pt x="16696" y="1195"/>
                    <a:pt x="16699" y="1194"/>
                  </a:cubicBezTo>
                  <a:close/>
                  <a:moveTo>
                    <a:pt x="14040" y="5638"/>
                  </a:moveTo>
                  <a:cubicBezTo>
                    <a:pt x="14040" y="5639"/>
                    <a:pt x="14039" y="5640"/>
                    <a:pt x="14038" y="5640"/>
                  </a:cubicBezTo>
                  <a:cubicBezTo>
                    <a:pt x="14039" y="5640"/>
                    <a:pt x="14040" y="5640"/>
                    <a:pt x="14040" y="5638"/>
                  </a:cubicBezTo>
                  <a:close/>
                  <a:moveTo>
                    <a:pt x="18419" y="1"/>
                  </a:moveTo>
                  <a:lnTo>
                    <a:pt x="18419" y="1"/>
                  </a:lnTo>
                  <a:cubicBezTo>
                    <a:pt x="18389" y="1"/>
                    <a:pt x="18267" y="77"/>
                    <a:pt x="18207" y="138"/>
                  </a:cubicBezTo>
                  <a:lnTo>
                    <a:pt x="18237" y="183"/>
                  </a:lnTo>
                  <a:cubicBezTo>
                    <a:pt x="18188" y="238"/>
                    <a:pt x="18171" y="249"/>
                    <a:pt x="18160" y="249"/>
                  </a:cubicBezTo>
                  <a:cubicBezTo>
                    <a:pt x="18153" y="249"/>
                    <a:pt x="18147" y="245"/>
                    <a:pt x="18138" y="245"/>
                  </a:cubicBezTo>
                  <a:cubicBezTo>
                    <a:pt x="18125" y="245"/>
                    <a:pt x="18103" y="252"/>
                    <a:pt x="18055" y="289"/>
                  </a:cubicBezTo>
                  <a:cubicBezTo>
                    <a:pt x="18010" y="259"/>
                    <a:pt x="18132" y="152"/>
                    <a:pt x="18237" y="61"/>
                  </a:cubicBezTo>
                  <a:lnTo>
                    <a:pt x="18237" y="61"/>
                  </a:lnTo>
                  <a:cubicBezTo>
                    <a:pt x="18132" y="138"/>
                    <a:pt x="18010" y="198"/>
                    <a:pt x="18010" y="259"/>
                  </a:cubicBezTo>
                  <a:cubicBezTo>
                    <a:pt x="17984" y="274"/>
                    <a:pt x="17969" y="279"/>
                    <a:pt x="17960" y="279"/>
                  </a:cubicBezTo>
                  <a:cubicBezTo>
                    <a:pt x="17941" y="279"/>
                    <a:pt x="17942" y="260"/>
                    <a:pt x="17923" y="260"/>
                  </a:cubicBezTo>
                  <a:cubicBezTo>
                    <a:pt x="17912" y="260"/>
                    <a:pt x="17894" y="267"/>
                    <a:pt x="17859" y="289"/>
                  </a:cubicBezTo>
                  <a:cubicBezTo>
                    <a:pt x="17782" y="365"/>
                    <a:pt x="17707" y="471"/>
                    <a:pt x="17586" y="532"/>
                  </a:cubicBezTo>
                  <a:lnTo>
                    <a:pt x="17586" y="516"/>
                  </a:lnTo>
                  <a:cubicBezTo>
                    <a:pt x="17328" y="653"/>
                    <a:pt x="17283" y="850"/>
                    <a:pt x="17040" y="971"/>
                  </a:cubicBezTo>
                  <a:lnTo>
                    <a:pt x="17055" y="941"/>
                  </a:lnTo>
                  <a:lnTo>
                    <a:pt x="17055" y="941"/>
                  </a:lnTo>
                  <a:cubicBezTo>
                    <a:pt x="16965" y="970"/>
                    <a:pt x="16847" y="1103"/>
                    <a:pt x="16699" y="1194"/>
                  </a:cubicBezTo>
                  <a:lnTo>
                    <a:pt x="16699" y="1194"/>
                  </a:lnTo>
                  <a:cubicBezTo>
                    <a:pt x="16715" y="1185"/>
                    <a:pt x="16731" y="1180"/>
                    <a:pt x="16742" y="1180"/>
                  </a:cubicBezTo>
                  <a:cubicBezTo>
                    <a:pt x="16763" y="1180"/>
                    <a:pt x="16768" y="1198"/>
                    <a:pt x="16721" y="1244"/>
                  </a:cubicBezTo>
                  <a:cubicBezTo>
                    <a:pt x="16539" y="1335"/>
                    <a:pt x="16464" y="1441"/>
                    <a:pt x="16327" y="1502"/>
                  </a:cubicBezTo>
                  <a:lnTo>
                    <a:pt x="16252" y="1623"/>
                  </a:lnTo>
                  <a:cubicBezTo>
                    <a:pt x="15706" y="2018"/>
                    <a:pt x="13659" y="3715"/>
                    <a:pt x="13099" y="4094"/>
                  </a:cubicBezTo>
                  <a:lnTo>
                    <a:pt x="13113" y="4064"/>
                  </a:lnTo>
                  <a:lnTo>
                    <a:pt x="13113" y="4064"/>
                  </a:lnTo>
                  <a:cubicBezTo>
                    <a:pt x="12294" y="4700"/>
                    <a:pt x="10566" y="5929"/>
                    <a:pt x="9748" y="6610"/>
                  </a:cubicBezTo>
                  <a:cubicBezTo>
                    <a:pt x="9581" y="6671"/>
                    <a:pt x="9399" y="6808"/>
                    <a:pt x="9262" y="6899"/>
                  </a:cubicBezTo>
                  <a:cubicBezTo>
                    <a:pt x="9280" y="6892"/>
                    <a:pt x="9294" y="6889"/>
                    <a:pt x="9304" y="6889"/>
                  </a:cubicBezTo>
                  <a:cubicBezTo>
                    <a:pt x="9336" y="6889"/>
                    <a:pt x="9325" y="6921"/>
                    <a:pt x="9278" y="6944"/>
                  </a:cubicBezTo>
                  <a:cubicBezTo>
                    <a:pt x="8838" y="7247"/>
                    <a:pt x="9262" y="7005"/>
                    <a:pt x="8838" y="7324"/>
                  </a:cubicBezTo>
                  <a:cubicBezTo>
                    <a:pt x="8369" y="7702"/>
                    <a:pt x="6412" y="9021"/>
                    <a:pt x="5958" y="9309"/>
                  </a:cubicBezTo>
                  <a:cubicBezTo>
                    <a:pt x="5745" y="9521"/>
                    <a:pt x="5428" y="9703"/>
                    <a:pt x="5215" y="9901"/>
                  </a:cubicBezTo>
                  <a:lnTo>
                    <a:pt x="5230" y="9870"/>
                  </a:lnTo>
                  <a:lnTo>
                    <a:pt x="5230" y="9870"/>
                  </a:lnTo>
                  <a:cubicBezTo>
                    <a:pt x="4987" y="10067"/>
                    <a:pt x="3532" y="11023"/>
                    <a:pt x="3259" y="11249"/>
                  </a:cubicBezTo>
                  <a:lnTo>
                    <a:pt x="3305" y="11235"/>
                  </a:lnTo>
                  <a:lnTo>
                    <a:pt x="3305" y="11235"/>
                  </a:lnTo>
                  <a:cubicBezTo>
                    <a:pt x="3077" y="11447"/>
                    <a:pt x="3063" y="11371"/>
                    <a:pt x="2850" y="11492"/>
                  </a:cubicBezTo>
                  <a:cubicBezTo>
                    <a:pt x="2926" y="11538"/>
                    <a:pt x="2729" y="11720"/>
                    <a:pt x="2653" y="11781"/>
                  </a:cubicBezTo>
                  <a:lnTo>
                    <a:pt x="2638" y="11765"/>
                  </a:lnTo>
                  <a:cubicBezTo>
                    <a:pt x="2517" y="11871"/>
                    <a:pt x="2274" y="12129"/>
                    <a:pt x="2077" y="12280"/>
                  </a:cubicBezTo>
                  <a:lnTo>
                    <a:pt x="2062" y="12250"/>
                  </a:lnTo>
                  <a:cubicBezTo>
                    <a:pt x="1910" y="12401"/>
                    <a:pt x="1577" y="12614"/>
                    <a:pt x="1456" y="12705"/>
                  </a:cubicBezTo>
                  <a:cubicBezTo>
                    <a:pt x="1167" y="12902"/>
                    <a:pt x="682" y="13159"/>
                    <a:pt x="334" y="13478"/>
                  </a:cubicBezTo>
                  <a:lnTo>
                    <a:pt x="15" y="13554"/>
                  </a:lnTo>
                  <a:lnTo>
                    <a:pt x="0" y="13584"/>
                  </a:lnTo>
                  <a:cubicBezTo>
                    <a:pt x="0" y="13584"/>
                    <a:pt x="409" y="14924"/>
                    <a:pt x="1050" y="14924"/>
                  </a:cubicBezTo>
                  <a:cubicBezTo>
                    <a:pt x="1074" y="14924"/>
                    <a:pt x="1098" y="14922"/>
                    <a:pt x="1122" y="14918"/>
                  </a:cubicBezTo>
                  <a:lnTo>
                    <a:pt x="1137" y="14948"/>
                  </a:lnTo>
                  <a:lnTo>
                    <a:pt x="1228" y="14873"/>
                  </a:lnTo>
                  <a:cubicBezTo>
                    <a:pt x="1343" y="14822"/>
                    <a:pt x="1383" y="14760"/>
                    <a:pt x="1401" y="14760"/>
                  </a:cubicBezTo>
                  <a:cubicBezTo>
                    <a:pt x="1405" y="14760"/>
                    <a:pt x="1407" y="14762"/>
                    <a:pt x="1410" y="14766"/>
                  </a:cubicBezTo>
                  <a:lnTo>
                    <a:pt x="1243" y="14888"/>
                  </a:lnTo>
                  <a:cubicBezTo>
                    <a:pt x="1281" y="14865"/>
                    <a:pt x="1301" y="14856"/>
                    <a:pt x="1310" y="14856"/>
                  </a:cubicBezTo>
                  <a:cubicBezTo>
                    <a:pt x="1330" y="14856"/>
                    <a:pt x="1295" y="14902"/>
                    <a:pt x="1274" y="14934"/>
                  </a:cubicBezTo>
                  <a:cubicBezTo>
                    <a:pt x="1319" y="14903"/>
                    <a:pt x="1365" y="14873"/>
                    <a:pt x="1410" y="14857"/>
                  </a:cubicBezTo>
                  <a:cubicBezTo>
                    <a:pt x="1415" y="14847"/>
                    <a:pt x="1415" y="14844"/>
                    <a:pt x="1412" y="14844"/>
                  </a:cubicBezTo>
                  <a:lnTo>
                    <a:pt x="1412" y="14844"/>
                  </a:lnTo>
                  <a:cubicBezTo>
                    <a:pt x="1405" y="14844"/>
                    <a:pt x="1385" y="14857"/>
                    <a:pt x="1365" y="14857"/>
                  </a:cubicBezTo>
                  <a:cubicBezTo>
                    <a:pt x="1425" y="14797"/>
                    <a:pt x="1486" y="14706"/>
                    <a:pt x="1577" y="14675"/>
                  </a:cubicBezTo>
                  <a:cubicBezTo>
                    <a:pt x="1611" y="14650"/>
                    <a:pt x="1630" y="14642"/>
                    <a:pt x="1642" y="14642"/>
                  </a:cubicBezTo>
                  <a:cubicBezTo>
                    <a:pt x="1660" y="14642"/>
                    <a:pt x="1664" y="14658"/>
                    <a:pt x="1685" y="14658"/>
                  </a:cubicBezTo>
                  <a:cubicBezTo>
                    <a:pt x="1701" y="14658"/>
                    <a:pt x="1726" y="14648"/>
                    <a:pt x="1773" y="14615"/>
                  </a:cubicBezTo>
                  <a:cubicBezTo>
                    <a:pt x="2531" y="14115"/>
                    <a:pt x="3289" y="13630"/>
                    <a:pt x="4047" y="13084"/>
                  </a:cubicBezTo>
                  <a:cubicBezTo>
                    <a:pt x="4063" y="13084"/>
                    <a:pt x="4047" y="13099"/>
                    <a:pt x="4033" y="13115"/>
                  </a:cubicBezTo>
                  <a:cubicBezTo>
                    <a:pt x="4245" y="12947"/>
                    <a:pt x="4457" y="12811"/>
                    <a:pt x="4654" y="12644"/>
                  </a:cubicBezTo>
                  <a:cubicBezTo>
                    <a:pt x="4684" y="12629"/>
                    <a:pt x="4706" y="12625"/>
                    <a:pt x="4725" y="12625"/>
                  </a:cubicBezTo>
                  <a:cubicBezTo>
                    <a:pt x="4744" y="12625"/>
                    <a:pt x="4760" y="12629"/>
                    <a:pt x="4775" y="12629"/>
                  </a:cubicBezTo>
                  <a:cubicBezTo>
                    <a:pt x="4745" y="12629"/>
                    <a:pt x="5033" y="12417"/>
                    <a:pt x="5321" y="12205"/>
                  </a:cubicBezTo>
                  <a:cubicBezTo>
                    <a:pt x="5472" y="12098"/>
                    <a:pt x="5609" y="11993"/>
                    <a:pt x="5731" y="11902"/>
                  </a:cubicBezTo>
                  <a:cubicBezTo>
                    <a:pt x="5836" y="11825"/>
                    <a:pt x="5927" y="11765"/>
                    <a:pt x="5927" y="11765"/>
                  </a:cubicBezTo>
                  <a:lnTo>
                    <a:pt x="5897" y="11704"/>
                  </a:lnTo>
                  <a:cubicBezTo>
                    <a:pt x="5984" y="11641"/>
                    <a:pt x="6022" y="11628"/>
                    <a:pt x="6047" y="11628"/>
                  </a:cubicBezTo>
                  <a:cubicBezTo>
                    <a:pt x="6064" y="11628"/>
                    <a:pt x="6075" y="11634"/>
                    <a:pt x="6091" y="11634"/>
                  </a:cubicBezTo>
                  <a:cubicBezTo>
                    <a:pt x="6113" y="11634"/>
                    <a:pt x="6145" y="11623"/>
                    <a:pt x="6216" y="11568"/>
                  </a:cubicBezTo>
                  <a:cubicBezTo>
                    <a:pt x="6230" y="11417"/>
                    <a:pt x="6564" y="11326"/>
                    <a:pt x="6610" y="11235"/>
                  </a:cubicBezTo>
                  <a:cubicBezTo>
                    <a:pt x="6610" y="11235"/>
                    <a:pt x="6672" y="11190"/>
                    <a:pt x="6708" y="11190"/>
                  </a:cubicBezTo>
                  <a:cubicBezTo>
                    <a:pt x="6719" y="11190"/>
                    <a:pt x="6728" y="11194"/>
                    <a:pt x="6731" y="11204"/>
                  </a:cubicBezTo>
                  <a:cubicBezTo>
                    <a:pt x="6731" y="11128"/>
                    <a:pt x="6822" y="11114"/>
                    <a:pt x="6883" y="11053"/>
                  </a:cubicBezTo>
                  <a:cubicBezTo>
                    <a:pt x="6888" y="11043"/>
                    <a:pt x="6886" y="11039"/>
                    <a:pt x="6880" y="11039"/>
                  </a:cubicBezTo>
                  <a:cubicBezTo>
                    <a:pt x="6869" y="11039"/>
                    <a:pt x="6843" y="11053"/>
                    <a:pt x="6822" y="11053"/>
                  </a:cubicBezTo>
                  <a:lnTo>
                    <a:pt x="6958" y="10932"/>
                  </a:lnTo>
                  <a:cubicBezTo>
                    <a:pt x="6984" y="10921"/>
                    <a:pt x="7004" y="10916"/>
                    <a:pt x="7018" y="10916"/>
                  </a:cubicBezTo>
                  <a:cubicBezTo>
                    <a:pt x="7045" y="10916"/>
                    <a:pt x="7044" y="10936"/>
                    <a:pt x="7004" y="10976"/>
                  </a:cubicBezTo>
                  <a:cubicBezTo>
                    <a:pt x="7398" y="10719"/>
                    <a:pt x="9293" y="9446"/>
                    <a:pt x="9687" y="9127"/>
                  </a:cubicBezTo>
                  <a:lnTo>
                    <a:pt x="9687" y="9127"/>
                  </a:lnTo>
                  <a:cubicBezTo>
                    <a:pt x="9617" y="9142"/>
                    <a:pt x="9519" y="9235"/>
                    <a:pt x="9432" y="9235"/>
                  </a:cubicBezTo>
                  <a:cubicBezTo>
                    <a:pt x="9426" y="9235"/>
                    <a:pt x="9420" y="9235"/>
                    <a:pt x="9414" y="9234"/>
                  </a:cubicBezTo>
                  <a:cubicBezTo>
                    <a:pt x="9505" y="9127"/>
                    <a:pt x="9581" y="9127"/>
                    <a:pt x="9612" y="9052"/>
                  </a:cubicBezTo>
                  <a:cubicBezTo>
                    <a:pt x="9623" y="9059"/>
                    <a:pt x="9636" y="9063"/>
                    <a:pt x="9650" y="9063"/>
                  </a:cubicBezTo>
                  <a:cubicBezTo>
                    <a:pt x="9737" y="9063"/>
                    <a:pt x="9865" y="8927"/>
                    <a:pt x="9978" y="8927"/>
                  </a:cubicBezTo>
                  <a:cubicBezTo>
                    <a:pt x="9987" y="8927"/>
                    <a:pt x="9997" y="8928"/>
                    <a:pt x="10006" y="8930"/>
                  </a:cubicBezTo>
                  <a:lnTo>
                    <a:pt x="10006" y="8870"/>
                  </a:lnTo>
                  <a:lnTo>
                    <a:pt x="10081" y="8854"/>
                  </a:lnTo>
                  <a:cubicBezTo>
                    <a:pt x="10536" y="8460"/>
                    <a:pt x="10172" y="8749"/>
                    <a:pt x="10612" y="8460"/>
                  </a:cubicBezTo>
                  <a:cubicBezTo>
                    <a:pt x="10855" y="8278"/>
                    <a:pt x="10930" y="8126"/>
                    <a:pt x="11082" y="8051"/>
                  </a:cubicBezTo>
                  <a:lnTo>
                    <a:pt x="11082" y="8051"/>
                  </a:lnTo>
                  <a:cubicBezTo>
                    <a:pt x="11071" y="8056"/>
                    <a:pt x="11054" y="8060"/>
                    <a:pt x="11040" y="8060"/>
                  </a:cubicBezTo>
                  <a:cubicBezTo>
                    <a:pt x="11015" y="8060"/>
                    <a:pt x="10998" y="8049"/>
                    <a:pt x="11037" y="8021"/>
                  </a:cubicBezTo>
                  <a:lnTo>
                    <a:pt x="11037" y="8021"/>
                  </a:lnTo>
                  <a:cubicBezTo>
                    <a:pt x="11040" y="8023"/>
                    <a:pt x="11044" y="8024"/>
                    <a:pt x="11047" y="8024"/>
                  </a:cubicBezTo>
                  <a:cubicBezTo>
                    <a:pt x="11093" y="8024"/>
                    <a:pt x="11178" y="7881"/>
                    <a:pt x="11235" y="7881"/>
                  </a:cubicBezTo>
                  <a:cubicBezTo>
                    <a:pt x="11240" y="7881"/>
                    <a:pt x="11245" y="7882"/>
                    <a:pt x="11249" y="7884"/>
                  </a:cubicBezTo>
                  <a:cubicBezTo>
                    <a:pt x="11310" y="7823"/>
                    <a:pt x="11506" y="7687"/>
                    <a:pt x="11401" y="7687"/>
                  </a:cubicBezTo>
                  <a:cubicBezTo>
                    <a:pt x="11443" y="7687"/>
                    <a:pt x="11544" y="7628"/>
                    <a:pt x="11571" y="7628"/>
                  </a:cubicBezTo>
                  <a:cubicBezTo>
                    <a:pt x="11582" y="7628"/>
                    <a:pt x="11580" y="7640"/>
                    <a:pt x="11552" y="7672"/>
                  </a:cubicBezTo>
                  <a:cubicBezTo>
                    <a:pt x="11627" y="7627"/>
                    <a:pt x="11688" y="7596"/>
                    <a:pt x="11718" y="7550"/>
                  </a:cubicBezTo>
                  <a:lnTo>
                    <a:pt x="11718" y="7550"/>
                  </a:lnTo>
                  <a:lnTo>
                    <a:pt x="11627" y="7581"/>
                  </a:lnTo>
                  <a:cubicBezTo>
                    <a:pt x="11825" y="7429"/>
                    <a:pt x="11977" y="7384"/>
                    <a:pt x="12068" y="7247"/>
                  </a:cubicBezTo>
                  <a:lnTo>
                    <a:pt x="12068" y="7247"/>
                  </a:lnTo>
                  <a:lnTo>
                    <a:pt x="11977" y="7277"/>
                  </a:lnTo>
                  <a:cubicBezTo>
                    <a:pt x="12082" y="7199"/>
                    <a:pt x="12175" y="7120"/>
                    <a:pt x="12257" y="7120"/>
                  </a:cubicBezTo>
                  <a:cubicBezTo>
                    <a:pt x="12270" y="7120"/>
                    <a:pt x="12282" y="7122"/>
                    <a:pt x="12294" y="7126"/>
                  </a:cubicBezTo>
                  <a:lnTo>
                    <a:pt x="12173" y="7233"/>
                  </a:lnTo>
                  <a:cubicBezTo>
                    <a:pt x="12385" y="7081"/>
                    <a:pt x="12507" y="6990"/>
                    <a:pt x="12644" y="6838"/>
                  </a:cubicBezTo>
                  <a:lnTo>
                    <a:pt x="12644" y="6838"/>
                  </a:lnTo>
                  <a:lnTo>
                    <a:pt x="12583" y="6883"/>
                  </a:lnTo>
                  <a:cubicBezTo>
                    <a:pt x="12765" y="6671"/>
                    <a:pt x="13871" y="5792"/>
                    <a:pt x="14023" y="5580"/>
                  </a:cubicBezTo>
                  <a:lnTo>
                    <a:pt x="14023" y="5580"/>
                  </a:lnTo>
                  <a:lnTo>
                    <a:pt x="13901" y="5610"/>
                  </a:lnTo>
                  <a:lnTo>
                    <a:pt x="14038" y="5445"/>
                  </a:lnTo>
                  <a:lnTo>
                    <a:pt x="14038" y="5445"/>
                  </a:lnTo>
                  <a:cubicBezTo>
                    <a:pt x="14025" y="5464"/>
                    <a:pt x="14050" y="5621"/>
                    <a:pt x="14040" y="5638"/>
                  </a:cubicBezTo>
                  <a:lnTo>
                    <a:pt x="14040" y="5638"/>
                  </a:lnTo>
                  <a:cubicBezTo>
                    <a:pt x="14209" y="5501"/>
                    <a:pt x="14783" y="5093"/>
                    <a:pt x="15342" y="4655"/>
                  </a:cubicBezTo>
                  <a:cubicBezTo>
                    <a:pt x="15888" y="4231"/>
                    <a:pt x="16448" y="3791"/>
                    <a:pt x="16616" y="3685"/>
                  </a:cubicBezTo>
                  <a:cubicBezTo>
                    <a:pt x="16654" y="3662"/>
                    <a:pt x="16677" y="3654"/>
                    <a:pt x="16692" y="3654"/>
                  </a:cubicBezTo>
                  <a:cubicBezTo>
                    <a:pt x="16735" y="3654"/>
                    <a:pt x="16695" y="3730"/>
                    <a:pt x="16707" y="3730"/>
                  </a:cubicBezTo>
                  <a:cubicBezTo>
                    <a:pt x="16858" y="3594"/>
                    <a:pt x="16737" y="3639"/>
                    <a:pt x="16873" y="3534"/>
                  </a:cubicBezTo>
                  <a:cubicBezTo>
                    <a:pt x="16878" y="3532"/>
                    <a:pt x="16882" y="3531"/>
                    <a:pt x="16886" y="3531"/>
                  </a:cubicBezTo>
                  <a:cubicBezTo>
                    <a:pt x="16912" y="3531"/>
                    <a:pt x="16887" y="3580"/>
                    <a:pt x="16873" y="3594"/>
                  </a:cubicBezTo>
                  <a:cubicBezTo>
                    <a:pt x="16933" y="3548"/>
                    <a:pt x="17010" y="3518"/>
                    <a:pt x="16994" y="3487"/>
                  </a:cubicBezTo>
                  <a:lnTo>
                    <a:pt x="16994" y="3487"/>
                  </a:lnTo>
                  <a:cubicBezTo>
                    <a:pt x="16973" y="3498"/>
                    <a:pt x="16957" y="3502"/>
                    <a:pt x="16944" y="3502"/>
                  </a:cubicBezTo>
                  <a:cubicBezTo>
                    <a:pt x="16900" y="3502"/>
                    <a:pt x="16889" y="3454"/>
                    <a:pt x="16842" y="3443"/>
                  </a:cubicBezTo>
                  <a:lnTo>
                    <a:pt x="17024" y="3321"/>
                  </a:lnTo>
                  <a:lnTo>
                    <a:pt x="17040" y="3352"/>
                  </a:lnTo>
                  <a:cubicBezTo>
                    <a:pt x="17085" y="3321"/>
                    <a:pt x="17070" y="3184"/>
                    <a:pt x="17267" y="3063"/>
                  </a:cubicBezTo>
                  <a:cubicBezTo>
                    <a:pt x="17570" y="2851"/>
                    <a:pt x="17889" y="2594"/>
                    <a:pt x="18192" y="2366"/>
                  </a:cubicBezTo>
                  <a:lnTo>
                    <a:pt x="18192" y="2366"/>
                  </a:lnTo>
                  <a:cubicBezTo>
                    <a:pt x="18192" y="2396"/>
                    <a:pt x="18146" y="2457"/>
                    <a:pt x="18086" y="2517"/>
                  </a:cubicBezTo>
                  <a:cubicBezTo>
                    <a:pt x="18132" y="2487"/>
                    <a:pt x="18192" y="2426"/>
                    <a:pt x="18237" y="2412"/>
                  </a:cubicBezTo>
                  <a:lnTo>
                    <a:pt x="18237" y="2412"/>
                  </a:lnTo>
                  <a:cubicBezTo>
                    <a:pt x="18227" y="2414"/>
                    <a:pt x="18220" y="2416"/>
                    <a:pt x="18216" y="2416"/>
                  </a:cubicBezTo>
                  <a:cubicBezTo>
                    <a:pt x="18173" y="2416"/>
                    <a:pt x="18305" y="2317"/>
                    <a:pt x="18282" y="2317"/>
                  </a:cubicBezTo>
                  <a:cubicBezTo>
                    <a:pt x="18279" y="2317"/>
                    <a:pt x="18274" y="2318"/>
                    <a:pt x="18267" y="2321"/>
                  </a:cubicBezTo>
                  <a:cubicBezTo>
                    <a:pt x="18435" y="2078"/>
                    <a:pt x="18768" y="1927"/>
                    <a:pt x="18920" y="1729"/>
                  </a:cubicBezTo>
                  <a:cubicBezTo>
                    <a:pt x="18874" y="1638"/>
                    <a:pt x="18344" y="183"/>
                    <a:pt x="18283" y="92"/>
                  </a:cubicBezTo>
                  <a:cubicBezTo>
                    <a:pt x="18344" y="47"/>
                    <a:pt x="18405" y="16"/>
                    <a:pt x="18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8"/>
            <p:cNvSpPr/>
            <p:nvPr/>
          </p:nvSpPr>
          <p:spPr>
            <a:xfrm>
              <a:off x="6619700" y="3294225"/>
              <a:ext cx="7250" cy="4225"/>
            </a:xfrm>
            <a:custGeom>
              <a:rect b="b" l="l" r="r" t="t"/>
              <a:pathLst>
                <a:path extrusionOk="0" h="169" w="290">
                  <a:moveTo>
                    <a:pt x="290" y="1"/>
                  </a:moveTo>
                  <a:cubicBezTo>
                    <a:pt x="199" y="16"/>
                    <a:pt x="108" y="77"/>
                    <a:pt x="1" y="168"/>
                  </a:cubicBezTo>
                  <a:cubicBezTo>
                    <a:pt x="92" y="152"/>
                    <a:pt x="199" y="77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8"/>
            <p:cNvSpPr/>
            <p:nvPr/>
          </p:nvSpPr>
          <p:spPr>
            <a:xfrm>
              <a:off x="6626925" y="3294225"/>
              <a:ext cx="400" cy="25"/>
            </a:xfrm>
            <a:custGeom>
              <a:rect b="b" l="l" r="r" t="t"/>
              <a:pathLst>
                <a:path extrusionOk="0" h="1" w="16">
                  <a:moveTo>
                    <a:pt x="15" y="1"/>
                  </a:moveTo>
                  <a:lnTo>
                    <a:pt x="1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8"/>
            <p:cNvSpPr/>
            <p:nvPr/>
          </p:nvSpPr>
          <p:spPr>
            <a:xfrm>
              <a:off x="6592825" y="2887150"/>
              <a:ext cx="504850" cy="407875"/>
            </a:xfrm>
            <a:custGeom>
              <a:rect b="b" l="l" r="r" t="t"/>
              <a:pathLst>
                <a:path extrusionOk="0" h="16315" w="20194">
                  <a:moveTo>
                    <a:pt x="14788" y="5803"/>
                  </a:moveTo>
                  <a:cubicBezTo>
                    <a:pt x="14785" y="5805"/>
                    <a:pt x="14783" y="5807"/>
                    <a:pt x="14781" y="5809"/>
                  </a:cubicBezTo>
                  <a:cubicBezTo>
                    <a:pt x="14784" y="5809"/>
                    <a:pt x="14786" y="5807"/>
                    <a:pt x="14788" y="5803"/>
                  </a:cubicBezTo>
                  <a:close/>
                  <a:moveTo>
                    <a:pt x="11597" y="8386"/>
                  </a:moveTo>
                  <a:lnTo>
                    <a:pt x="11597" y="8386"/>
                  </a:lnTo>
                  <a:cubicBezTo>
                    <a:pt x="11589" y="8389"/>
                    <a:pt x="11582" y="8393"/>
                    <a:pt x="11575" y="8397"/>
                  </a:cubicBezTo>
                  <a:lnTo>
                    <a:pt x="11575" y="8397"/>
                  </a:lnTo>
                  <a:cubicBezTo>
                    <a:pt x="11584" y="8394"/>
                    <a:pt x="11593" y="8390"/>
                    <a:pt x="11597" y="8386"/>
                  </a:cubicBezTo>
                  <a:close/>
                  <a:moveTo>
                    <a:pt x="19850" y="0"/>
                  </a:moveTo>
                  <a:cubicBezTo>
                    <a:pt x="19807" y="0"/>
                    <a:pt x="19687" y="69"/>
                    <a:pt x="19632" y="139"/>
                  </a:cubicBezTo>
                  <a:lnTo>
                    <a:pt x="19647" y="184"/>
                  </a:lnTo>
                  <a:cubicBezTo>
                    <a:pt x="19583" y="242"/>
                    <a:pt x="19562" y="251"/>
                    <a:pt x="19548" y="251"/>
                  </a:cubicBezTo>
                  <a:cubicBezTo>
                    <a:pt x="19542" y="251"/>
                    <a:pt x="19538" y="250"/>
                    <a:pt x="19532" y="250"/>
                  </a:cubicBezTo>
                  <a:cubicBezTo>
                    <a:pt x="19517" y="250"/>
                    <a:pt x="19496" y="257"/>
                    <a:pt x="19435" y="305"/>
                  </a:cubicBezTo>
                  <a:cubicBezTo>
                    <a:pt x="19405" y="260"/>
                    <a:pt x="19541" y="154"/>
                    <a:pt x="19662" y="63"/>
                  </a:cubicBezTo>
                  <a:lnTo>
                    <a:pt x="19662" y="63"/>
                  </a:lnTo>
                  <a:cubicBezTo>
                    <a:pt x="19541" y="139"/>
                    <a:pt x="19419" y="184"/>
                    <a:pt x="19389" y="260"/>
                  </a:cubicBezTo>
                  <a:cubicBezTo>
                    <a:pt x="19364" y="275"/>
                    <a:pt x="19349" y="280"/>
                    <a:pt x="19341" y="280"/>
                  </a:cubicBezTo>
                  <a:cubicBezTo>
                    <a:pt x="19324" y="280"/>
                    <a:pt x="19329" y="262"/>
                    <a:pt x="19309" y="262"/>
                  </a:cubicBezTo>
                  <a:cubicBezTo>
                    <a:pt x="19298" y="262"/>
                    <a:pt x="19277" y="269"/>
                    <a:pt x="19238" y="291"/>
                  </a:cubicBezTo>
                  <a:cubicBezTo>
                    <a:pt x="19147" y="366"/>
                    <a:pt x="19056" y="487"/>
                    <a:pt x="18934" y="533"/>
                  </a:cubicBezTo>
                  <a:cubicBezTo>
                    <a:pt x="18647" y="669"/>
                    <a:pt x="18571" y="867"/>
                    <a:pt x="18313" y="988"/>
                  </a:cubicBezTo>
                  <a:lnTo>
                    <a:pt x="18328" y="958"/>
                  </a:lnTo>
                  <a:lnTo>
                    <a:pt x="18328" y="958"/>
                  </a:lnTo>
                  <a:cubicBezTo>
                    <a:pt x="18237" y="988"/>
                    <a:pt x="18085" y="1140"/>
                    <a:pt x="17919" y="1215"/>
                  </a:cubicBezTo>
                  <a:cubicBezTo>
                    <a:pt x="17934" y="1210"/>
                    <a:pt x="17950" y="1207"/>
                    <a:pt x="17963" y="1207"/>
                  </a:cubicBezTo>
                  <a:cubicBezTo>
                    <a:pt x="17988" y="1207"/>
                    <a:pt x="17995" y="1220"/>
                    <a:pt x="17934" y="1261"/>
                  </a:cubicBezTo>
                  <a:cubicBezTo>
                    <a:pt x="17752" y="1366"/>
                    <a:pt x="17646" y="1473"/>
                    <a:pt x="17495" y="1534"/>
                  </a:cubicBezTo>
                  <a:lnTo>
                    <a:pt x="17404" y="1655"/>
                  </a:lnTo>
                  <a:cubicBezTo>
                    <a:pt x="16797" y="2064"/>
                    <a:pt x="14463" y="3777"/>
                    <a:pt x="13871" y="4232"/>
                  </a:cubicBezTo>
                  <a:lnTo>
                    <a:pt x="13887" y="4216"/>
                  </a:lnTo>
                  <a:lnTo>
                    <a:pt x="13887" y="4216"/>
                  </a:lnTo>
                  <a:cubicBezTo>
                    <a:pt x="12992" y="4883"/>
                    <a:pt x="11128" y="6248"/>
                    <a:pt x="10218" y="6976"/>
                  </a:cubicBezTo>
                  <a:cubicBezTo>
                    <a:pt x="10051" y="7052"/>
                    <a:pt x="9854" y="7204"/>
                    <a:pt x="9703" y="7309"/>
                  </a:cubicBezTo>
                  <a:cubicBezTo>
                    <a:pt x="9729" y="7296"/>
                    <a:pt x="9747" y="7290"/>
                    <a:pt x="9756" y="7290"/>
                  </a:cubicBezTo>
                  <a:cubicBezTo>
                    <a:pt x="9780" y="7290"/>
                    <a:pt x="9760" y="7322"/>
                    <a:pt x="9717" y="7355"/>
                  </a:cubicBezTo>
                  <a:cubicBezTo>
                    <a:pt x="9262" y="7689"/>
                    <a:pt x="9703" y="7400"/>
                    <a:pt x="9262" y="7764"/>
                  </a:cubicBezTo>
                  <a:cubicBezTo>
                    <a:pt x="8747" y="8204"/>
                    <a:pt x="6701" y="9704"/>
                    <a:pt x="6200" y="10038"/>
                  </a:cubicBezTo>
                  <a:cubicBezTo>
                    <a:pt x="5988" y="10280"/>
                    <a:pt x="5640" y="10478"/>
                    <a:pt x="5427" y="10705"/>
                  </a:cubicBezTo>
                  <a:lnTo>
                    <a:pt x="5442" y="10675"/>
                  </a:lnTo>
                  <a:lnTo>
                    <a:pt x="5442" y="10675"/>
                  </a:lnTo>
                  <a:cubicBezTo>
                    <a:pt x="5321" y="10781"/>
                    <a:pt x="4851" y="11099"/>
                    <a:pt x="4411" y="11463"/>
                  </a:cubicBezTo>
                  <a:cubicBezTo>
                    <a:pt x="3972" y="11796"/>
                    <a:pt x="3517" y="12160"/>
                    <a:pt x="3380" y="12281"/>
                  </a:cubicBezTo>
                  <a:lnTo>
                    <a:pt x="3426" y="12267"/>
                  </a:lnTo>
                  <a:lnTo>
                    <a:pt x="3426" y="12267"/>
                  </a:lnTo>
                  <a:cubicBezTo>
                    <a:pt x="3184" y="12509"/>
                    <a:pt x="3184" y="12419"/>
                    <a:pt x="2956" y="12570"/>
                  </a:cubicBezTo>
                  <a:cubicBezTo>
                    <a:pt x="3032" y="12600"/>
                    <a:pt x="2834" y="12827"/>
                    <a:pt x="2743" y="12904"/>
                  </a:cubicBezTo>
                  <a:lnTo>
                    <a:pt x="2743" y="12888"/>
                  </a:lnTo>
                  <a:cubicBezTo>
                    <a:pt x="2622" y="12995"/>
                    <a:pt x="2365" y="13282"/>
                    <a:pt x="2153" y="13464"/>
                  </a:cubicBezTo>
                  <a:lnTo>
                    <a:pt x="2137" y="13434"/>
                  </a:lnTo>
                  <a:cubicBezTo>
                    <a:pt x="1985" y="13601"/>
                    <a:pt x="1637" y="13874"/>
                    <a:pt x="1516" y="13979"/>
                  </a:cubicBezTo>
                  <a:cubicBezTo>
                    <a:pt x="1213" y="14192"/>
                    <a:pt x="712" y="14511"/>
                    <a:pt x="364" y="14874"/>
                  </a:cubicBezTo>
                  <a:lnTo>
                    <a:pt x="30" y="14980"/>
                  </a:lnTo>
                  <a:lnTo>
                    <a:pt x="0" y="15026"/>
                  </a:lnTo>
                  <a:cubicBezTo>
                    <a:pt x="0" y="15026"/>
                    <a:pt x="456" y="16285"/>
                    <a:pt x="1102" y="16285"/>
                  </a:cubicBezTo>
                  <a:cubicBezTo>
                    <a:pt x="1143" y="16285"/>
                    <a:pt x="1185" y="16280"/>
                    <a:pt x="1227" y="16269"/>
                  </a:cubicBezTo>
                  <a:lnTo>
                    <a:pt x="1243" y="16314"/>
                  </a:lnTo>
                  <a:lnTo>
                    <a:pt x="1334" y="16223"/>
                  </a:lnTo>
                  <a:cubicBezTo>
                    <a:pt x="1449" y="16146"/>
                    <a:pt x="1489" y="16080"/>
                    <a:pt x="1507" y="16080"/>
                  </a:cubicBezTo>
                  <a:cubicBezTo>
                    <a:pt x="1511" y="16080"/>
                    <a:pt x="1514" y="16083"/>
                    <a:pt x="1516" y="16087"/>
                  </a:cubicBezTo>
                  <a:lnTo>
                    <a:pt x="1349" y="16223"/>
                  </a:lnTo>
                  <a:cubicBezTo>
                    <a:pt x="1390" y="16195"/>
                    <a:pt x="1412" y="16185"/>
                    <a:pt x="1422" y="16185"/>
                  </a:cubicBezTo>
                  <a:cubicBezTo>
                    <a:pt x="1444" y="16185"/>
                    <a:pt x="1400" y="16241"/>
                    <a:pt x="1379" y="16284"/>
                  </a:cubicBezTo>
                  <a:cubicBezTo>
                    <a:pt x="1425" y="16239"/>
                    <a:pt x="1486" y="16209"/>
                    <a:pt x="1531" y="16178"/>
                  </a:cubicBezTo>
                  <a:cubicBezTo>
                    <a:pt x="1536" y="16169"/>
                    <a:pt x="1535" y="16165"/>
                    <a:pt x="1530" y="16165"/>
                  </a:cubicBezTo>
                  <a:cubicBezTo>
                    <a:pt x="1519" y="16165"/>
                    <a:pt x="1491" y="16183"/>
                    <a:pt x="1470" y="16193"/>
                  </a:cubicBezTo>
                  <a:cubicBezTo>
                    <a:pt x="1531" y="16118"/>
                    <a:pt x="1607" y="16027"/>
                    <a:pt x="1698" y="15966"/>
                  </a:cubicBezTo>
                  <a:cubicBezTo>
                    <a:pt x="1732" y="15940"/>
                    <a:pt x="1751" y="15933"/>
                    <a:pt x="1763" y="15933"/>
                  </a:cubicBezTo>
                  <a:cubicBezTo>
                    <a:pt x="1781" y="15933"/>
                    <a:pt x="1786" y="15948"/>
                    <a:pt x="1806" y="15948"/>
                  </a:cubicBezTo>
                  <a:cubicBezTo>
                    <a:pt x="1822" y="15948"/>
                    <a:pt x="1847" y="15939"/>
                    <a:pt x="1895" y="15905"/>
                  </a:cubicBezTo>
                  <a:cubicBezTo>
                    <a:pt x="2683" y="15299"/>
                    <a:pt x="3457" y="14737"/>
                    <a:pt x="4229" y="14086"/>
                  </a:cubicBezTo>
                  <a:cubicBezTo>
                    <a:pt x="4259" y="14086"/>
                    <a:pt x="4245" y="14116"/>
                    <a:pt x="4229" y="14131"/>
                  </a:cubicBezTo>
                  <a:cubicBezTo>
                    <a:pt x="4457" y="13935"/>
                    <a:pt x="4669" y="13767"/>
                    <a:pt x="4866" y="13571"/>
                  </a:cubicBezTo>
                  <a:cubicBezTo>
                    <a:pt x="4905" y="13555"/>
                    <a:pt x="4932" y="13551"/>
                    <a:pt x="4953" y="13551"/>
                  </a:cubicBezTo>
                  <a:cubicBezTo>
                    <a:pt x="4973" y="13551"/>
                    <a:pt x="4988" y="13555"/>
                    <a:pt x="5003" y="13555"/>
                  </a:cubicBezTo>
                  <a:cubicBezTo>
                    <a:pt x="4943" y="13555"/>
                    <a:pt x="6136" y="12570"/>
                    <a:pt x="6184" y="12570"/>
                  </a:cubicBezTo>
                  <a:cubicBezTo>
                    <a:pt x="6185" y="12570"/>
                    <a:pt x="6185" y="12570"/>
                    <a:pt x="6185" y="12570"/>
                  </a:cubicBezTo>
                  <a:lnTo>
                    <a:pt x="6155" y="12494"/>
                  </a:lnTo>
                  <a:cubicBezTo>
                    <a:pt x="6252" y="12421"/>
                    <a:pt x="6291" y="12409"/>
                    <a:pt x="6316" y="12409"/>
                  </a:cubicBezTo>
                  <a:cubicBezTo>
                    <a:pt x="6329" y="12409"/>
                    <a:pt x="6338" y="12412"/>
                    <a:pt x="6350" y="12412"/>
                  </a:cubicBezTo>
                  <a:cubicBezTo>
                    <a:pt x="6372" y="12412"/>
                    <a:pt x="6404" y="12400"/>
                    <a:pt x="6489" y="12328"/>
                  </a:cubicBezTo>
                  <a:cubicBezTo>
                    <a:pt x="6503" y="12176"/>
                    <a:pt x="6852" y="12055"/>
                    <a:pt x="6897" y="11948"/>
                  </a:cubicBezTo>
                  <a:cubicBezTo>
                    <a:pt x="6897" y="11949"/>
                    <a:pt x="6898" y="11950"/>
                    <a:pt x="6900" y="11950"/>
                  </a:cubicBezTo>
                  <a:cubicBezTo>
                    <a:pt x="6914" y="11950"/>
                    <a:pt x="6975" y="11910"/>
                    <a:pt x="7004" y="11910"/>
                  </a:cubicBezTo>
                  <a:cubicBezTo>
                    <a:pt x="7011" y="11910"/>
                    <a:pt x="7016" y="11913"/>
                    <a:pt x="7019" y="11918"/>
                  </a:cubicBezTo>
                  <a:cubicBezTo>
                    <a:pt x="7019" y="11842"/>
                    <a:pt x="7125" y="11827"/>
                    <a:pt x="7186" y="11751"/>
                  </a:cubicBezTo>
                  <a:cubicBezTo>
                    <a:pt x="7191" y="11741"/>
                    <a:pt x="7189" y="11738"/>
                    <a:pt x="7183" y="11738"/>
                  </a:cubicBezTo>
                  <a:cubicBezTo>
                    <a:pt x="7172" y="11738"/>
                    <a:pt x="7146" y="11751"/>
                    <a:pt x="7125" y="11751"/>
                  </a:cubicBezTo>
                  <a:lnTo>
                    <a:pt x="7277" y="11630"/>
                  </a:lnTo>
                  <a:cubicBezTo>
                    <a:pt x="7298" y="11614"/>
                    <a:pt x="7317" y="11607"/>
                    <a:pt x="7331" y="11607"/>
                  </a:cubicBezTo>
                  <a:cubicBezTo>
                    <a:pt x="7356" y="11607"/>
                    <a:pt x="7361" y="11631"/>
                    <a:pt x="7322" y="11661"/>
                  </a:cubicBezTo>
                  <a:cubicBezTo>
                    <a:pt x="7732" y="11372"/>
                    <a:pt x="9717" y="9932"/>
                    <a:pt x="10127" y="9583"/>
                  </a:cubicBezTo>
                  <a:cubicBezTo>
                    <a:pt x="10055" y="9583"/>
                    <a:pt x="9943" y="9691"/>
                    <a:pt x="9854" y="9691"/>
                  </a:cubicBezTo>
                  <a:cubicBezTo>
                    <a:pt x="9849" y="9691"/>
                    <a:pt x="9844" y="9691"/>
                    <a:pt x="9838" y="9690"/>
                  </a:cubicBezTo>
                  <a:cubicBezTo>
                    <a:pt x="9929" y="9583"/>
                    <a:pt x="10020" y="9583"/>
                    <a:pt x="10051" y="9508"/>
                  </a:cubicBezTo>
                  <a:cubicBezTo>
                    <a:pt x="10059" y="9512"/>
                    <a:pt x="10068" y="9514"/>
                    <a:pt x="10077" y="9514"/>
                  </a:cubicBezTo>
                  <a:cubicBezTo>
                    <a:pt x="10168" y="9514"/>
                    <a:pt x="10312" y="9340"/>
                    <a:pt x="10446" y="9340"/>
                  </a:cubicBezTo>
                  <a:cubicBezTo>
                    <a:pt x="10451" y="9340"/>
                    <a:pt x="10456" y="9340"/>
                    <a:pt x="10461" y="9340"/>
                  </a:cubicBezTo>
                  <a:lnTo>
                    <a:pt x="10461" y="9280"/>
                  </a:lnTo>
                  <a:lnTo>
                    <a:pt x="10536" y="9265"/>
                  </a:lnTo>
                  <a:cubicBezTo>
                    <a:pt x="11006" y="8825"/>
                    <a:pt x="10627" y="9144"/>
                    <a:pt x="11097" y="8825"/>
                  </a:cubicBezTo>
                  <a:cubicBezTo>
                    <a:pt x="11343" y="8637"/>
                    <a:pt x="11424" y="8476"/>
                    <a:pt x="11575" y="8397"/>
                  </a:cubicBezTo>
                  <a:lnTo>
                    <a:pt x="11575" y="8397"/>
                  </a:lnTo>
                  <a:cubicBezTo>
                    <a:pt x="11569" y="8398"/>
                    <a:pt x="11563" y="8399"/>
                    <a:pt x="11558" y="8399"/>
                  </a:cubicBezTo>
                  <a:cubicBezTo>
                    <a:pt x="11541" y="8399"/>
                    <a:pt x="11533" y="8389"/>
                    <a:pt x="11567" y="8356"/>
                  </a:cubicBezTo>
                  <a:cubicBezTo>
                    <a:pt x="11569" y="8358"/>
                    <a:pt x="11571" y="8359"/>
                    <a:pt x="11574" y="8359"/>
                  </a:cubicBezTo>
                  <a:cubicBezTo>
                    <a:pt x="11612" y="8359"/>
                    <a:pt x="11714" y="8203"/>
                    <a:pt x="11772" y="8203"/>
                  </a:cubicBezTo>
                  <a:cubicBezTo>
                    <a:pt x="11774" y="8203"/>
                    <a:pt x="11777" y="8203"/>
                    <a:pt x="11779" y="8204"/>
                  </a:cubicBezTo>
                  <a:cubicBezTo>
                    <a:pt x="11855" y="8158"/>
                    <a:pt x="12067" y="7992"/>
                    <a:pt x="11961" y="7992"/>
                  </a:cubicBezTo>
                  <a:cubicBezTo>
                    <a:pt x="11993" y="7992"/>
                    <a:pt x="12106" y="7933"/>
                    <a:pt x="12135" y="7933"/>
                  </a:cubicBezTo>
                  <a:cubicBezTo>
                    <a:pt x="12148" y="7933"/>
                    <a:pt x="12145" y="7944"/>
                    <a:pt x="12112" y="7976"/>
                  </a:cubicBezTo>
                  <a:cubicBezTo>
                    <a:pt x="12189" y="7931"/>
                    <a:pt x="12249" y="7885"/>
                    <a:pt x="12294" y="7840"/>
                  </a:cubicBezTo>
                  <a:lnTo>
                    <a:pt x="12294" y="7840"/>
                  </a:lnTo>
                  <a:lnTo>
                    <a:pt x="12203" y="7885"/>
                  </a:lnTo>
                  <a:cubicBezTo>
                    <a:pt x="12416" y="7719"/>
                    <a:pt x="12567" y="7673"/>
                    <a:pt x="12674" y="7521"/>
                  </a:cubicBezTo>
                  <a:lnTo>
                    <a:pt x="12674" y="7521"/>
                  </a:lnTo>
                  <a:lnTo>
                    <a:pt x="12567" y="7552"/>
                  </a:lnTo>
                  <a:cubicBezTo>
                    <a:pt x="12694" y="7468"/>
                    <a:pt x="12793" y="7384"/>
                    <a:pt x="12879" y="7384"/>
                  </a:cubicBezTo>
                  <a:cubicBezTo>
                    <a:pt x="12887" y="7384"/>
                    <a:pt x="12894" y="7384"/>
                    <a:pt x="12901" y="7385"/>
                  </a:cubicBezTo>
                  <a:lnTo>
                    <a:pt x="12779" y="7507"/>
                  </a:lnTo>
                  <a:cubicBezTo>
                    <a:pt x="13007" y="7339"/>
                    <a:pt x="13129" y="7248"/>
                    <a:pt x="13295" y="7082"/>
                  </a:cubicBezTo>
                  <a:lnTo>
                    <a:pt x="13295" y="7082"/>
                  </a:lnTo>
                  <a:lnTo>
                    <a:pt x="13220" y="7127"/>
                  </a:lnTo>
                  <a:cubicBezTo>
                    <a:pt x="13416" y="6900"/>
                    <a:pt x="14599" y="5975"/>
                    <a:pt x="14766" y="5748"/>
                  </a:cubicBezTo>
                  <a:lnTo>
                    <a:pt x="14766" y="5748"/>
                  </a:lnTo>
                  <a:lnTo>
                    <a:pt x="14645" y="5778"/>
                  </a:lnTo>
                  <a:lnTo>
                    <a:pt x="14795" y="5598"/>
                  </a:lnTo>
                  <a:lnTo>
                    <a:pt x="14795" y="5598"/>
                  </a:lnTo>
                  <a:cubicBezTo>
                    <a:pt x="14783" y="5616"/>
                    <a:pt x="14805" y="5771"/>
                    <a:pt x="14788" y="5803"/>
                  </a:cubicBezTo>
                  <a:lnTo>
                    <a:pt x="14788" y="5803"/>
                  </a:lnTo>
                  <a:cubicBezTo>
                    <a:pt x="15200" y="5487"/>
                    <a:pt x="17239" y="4003"/>
                    <a:pt x="17631" y="3777"/>
                  </a:cubicBezTo>
                  <a:cubicBezTo>
                    <a:pt x="17670" y="3759"/>
                    <a:pt x="17694" y="3752"/>
                    <a:pt x="17708" y="3752"/>
                  </a:cubicBezTo>
                  <a:cubicBezTo>
                    <a:pt x="17754" y="3752"/>
                    <a:pt x="17695" y="3826"/>
                    <a:pt x="17707" y="3838"/>
                  </a:cubicBezTo>
                  <a:cubicBezTo>
                    <a:pt x="17873" y="3686"/>
                    <a:pt x="17752" y="3731"/>
                    <a:pt x="17903" y="3626"/>
                  </a:cubicBezTo>
                  <a:cubicBezTo>
                    <a:pt x="17909" y="3624"/>
                    <a:pt x="17913" y="3623"/>
                    <a:pt x="17916" y="3623"/>
                  </a:cubicBezTo>
                  <a:cubicBezTo>
                    <a:pt x="17943" y="3623"/>
                    <a:pt x="17917" y="3672"/>
                    <a:pt x="17903" y="3686"/>
                  </a:cubicBezTo>
                  <a:cubicBezTo>
                    <a:pt x="17964" y="3640"/>
                    <a:pt x="18041" y="3610"/>
                    <a:pt x="18025" y="3580"/>
                  </a:cubicBezTo>
                  <a:lnTo>
                    <a:pt x="18025" y="3580"/>
                  </a:lnTo>
                  <a:cubicBezTo>
                    <a:pt x="18004" y="3590"/>
                    <a:pt x="17988" y="3594"/>
                    <a:pt x="17975" y="3594"/>
                  </a:cubicBezTo>
                  <a:cubicBezTo>
                    <a:pt x="17931" y="3594"/>
                    <a:pt x="17920" y="3546"/>
                    <a:pt x="17873" y="3535"/>
                  </a:cubicBezTo>
                  <a:lnTo>
                    <a:pt x="18071" y="3398"/>
                  </a:lnTo>
                  <a:lnTo>
                    <a:pt x="18085" y="3444"/>
                  </a:lnTo>
                  <a:cubicBezTo>
                    <a:pt x="18131" y="3414"/>
                    <a:pt x="18131" y="3276"/>
                    <a:pt x="18344" y="3155"/>
                  </a:cubicBezTo>
                  <a:cubicBezTo>
                    <a:pt x="18692" y="2943"/>
                    <a:pt x="19041" y="2670"/>
                    <a:pt x="19375" y="2443"/>
                  </a:cubicBezTo>
                  <a:lnTo>
                    <a:pt x="19375" y="2443"/>
                  </a:lnTo>
                  <a:cubicBezTo>
                    <a:pt x="19375" y="2474"/>
                    <a:pt x="19314" y="2534"/>
                    <a:pt x="19253" y="2595"/>
                  </a:cubicBezTo>
                  <a:cubicBezTo>
                    <a:pt x="19298" y="2565"/>
                    <a:pt x="19375" y="2518"/>
                    <a:pt x="19419" y="2504"/>
                  </a:cubicBezTo>
                  <a:lnTo>
                    <a:pt x="19419" y="2504"/>
                  </a:lnTo>
                  <a:cubicBezTo>
                    <a:pt x="19414" y="2505"/>
                    <a:pt x="19410" y="2505"/>
                    <a:pt x="19406" y="2505"/>
                  </a:cubicBezTo>
                  <a:cubicBezTo>
                    <a:pt x="19340" y="2505"/>
                    <a:pt x="19516" y="2396"/>
                    <a:pt x="19475" y="2396"/>
                  </a:cubicBezTo>
                  <a:cubicBezTo>
                    <a:pt x="19472" y="2396"/>
                    <a:pt x="19469" y="2396"/>
                    <a:pt x="19466" y="2397"/>
                  </a:cubicBezTo>
                  <a:cubicBezTo>
                    <a:pt x="19647" y="2155"/>
                    <a:pt x="20026" y="2003"/>
                    <a:pt x="20193" y="1807"/>
                  </a:cubicBezTo>
                  <a:cubicBezTo>
                    <a:pt x="20163" y="1716"/>
                    <a:pt x="19753" y="184"/>
                    <a:pt x="19692" y="93"/>
                  </a:cubicBezTo>
                  <a:cubicBezTo>
                    <a:pt x="19769" y="48"/>
                    <a:pt x="19829" y="2"/>
                    <a:pt x="19860" y="2"/>
                  </a:cubicBezTo>
                  <a:cubicBezTo>
                    <a:pt x="19857" y="1"/>
                    <a:pt x="19854" y="0"/>
                    <a:pt x="19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5" name="Google Shape;1095;p58"/>
          <p:cNvSpPr/>
          <p:nvPr/>
        </p:nvSpPr>
        <p:spPr>
          <a:xfrm rot="10800000">
            <a:off x="-3842325" y="679025"/>
            <a:ext cx="782189" cy="899352"/>
          </a:xfrm>
          <a:custGeom>
            <a:rect b="b" l="l" r="r" t="t"/>
            <a:pathLst>
              <a:path extrusionOk="0" h="15045" w="13085">
                <a:moveTo>
                  <a:pt x="7892" y="1"/>
                </a:moveTo>
                <a:cubicBezTo>
                  <a:pt x="7590" y="1"/>
                  <a:pt x="7293" y="92"/>
                  <a:pt x="7050" y="255"/>
                </a:cubicBezTo>
                <a:cubicBezTo>
                  <a:pt x="6778" y="436"/>
                  <a:pt x="6565" y="679"/>
                  <a:pt x="6444" y="982"/>
                </a:cubicBezTo>
                <a:cubicBezTo>
                  <a:pt x="6232" y="1498"/>
                  <a:pt x="6277" y="2134"/>
                  <a:pt x="6474" y="2650"/>
                </a:cubicBezTo>
                <a:cubicBezTo>
                  <a:pt x="6596" y="2999"/>
                  <a:pt x="6808" y="3302"/>
                  <a:pt x="7020" y="3605"/>
                </a:cubicBezTo>
                <a:cubicBezTo>
                  <a:pt x="7217" y="3863"/>
                  <a:pt x="7429" y="4091"/>
                  <a:pt x="7657" y="4333"/>
                </a:cubicBezTo>
                <a:cubicBezTo>
                  <a:pt x="8005" y="4697"/>
                  <a:pt x="8354" y="5045"/>
                  <a:pt x="8702" y="5409"/>
                </a:cubicBezTo>
                <a:cubicBezTo>
                  <a:pt x="8779" y="5500"/>
                  <a:pt x="8839" y="5591"/>
                  <a:pt x="8915" y="5698"/>
                </a:cubicBezTo>
                <a:cubicBezTo>
                  <a:pt x="8824" y="5682"/>
                  <a:pt x="8733" y="5651"/>
                  <a:pt x="8657" y="5637"/>
                </a:cubicBezTo>
                <a:cubicBezTo>
                  <a:pt x="8506" y="5591"/>
                  <a:pt x="8369" y="5546"/>
                  <a:pt x="8233" y="5500"/>
                </a:cubicBezTo>
                <a:cubicBezTo>
                  <a:pt x="7399" y="5182"/>
                  <a:pt x="6641" y="4712"/>
                  <a:pt x="5838" y="4348"/>
                </a:cubicBezTo>
                <a:cubicBezTo>
                  <a:pt x="5579" y="4242"/>
                  <a:pt x="5322" y="4135"/>
                  <a:pt x="5064" y="4060"/>
                </a:cubicBezTo>
                <a:cubicBezTo>
                  <a:pt x="4882" y="4014"/>
                  <a:pt x="4700" y="4000"/>
                  <a:pt x="4518" y="3984"/>
                </a:cubicBezTo>
                <a:cubicBezTo>
                  <a:pt x="4352" y="3984"/>
                  <a:pt x="4185" y="4014"/>
                  <a:pt x="4033" y="4075"/>
                </a:cubicBezTo>
                <a:cubicBezTo>
                  <a:pt x="3806" y="4151"/>
                  <a:pt x="3609" y="4303"/>
                  <a:pt x="3473" y="4499"/>
                </a:cubicBezTo>
                <a:cubicBezTo>
                  <a:pt x="3412" y="4590"/>
                  <a:pt x="3366" y="4667"/>
                  <a:pt x="3321" y="4758"/>
                </a:cubicBezTo>
                <a:cubicBezTo>
                  <a:pt x="3275" y="4833"/>
                  <a:pt x="3245" y="4954"/>
                  <a:pt x="3214" y="5030"/>
                </a:cubicBezTo>
                <a:cubicBezTo>
                  <a:pt x="3169" y="5152"/>
                  <a:pt x="3154" y="5273"/>
                  <a:pt x="3139" y="5394"/>
                </a:cubicBezTo>
                <a:cubicBezTo>
                  <a:pt x="3123" y="5591"/>
                  <a:pt x="3123" y="5773"/>
                  <a:pt x="3123" y="5970"/>
                </a:cubicBezTo>
                <a:cubicBezTo>
                  <a:pt x="3139" y="6152"/>
                  <a:pt x="3184" y="6318"/>
                  <a:pt x="3214" y="6486"/>
                </a:cubicBezTo>
                <a:cubicBezTo>
                  <a:pt x="3275" y="6773"/>
                  <a:pt x="3412" y="7032"/>
                  <a:pt x="3548" y="7274"/>
                </a:cubicBezTo>
                <a:cubicBezTo>
                  <a:pt x="3837" y="7804"/>
                  <a:pt x="4200" y="8289"/>
                  <a:pt x="4564" y="8774"/>
                </a:cubicBezTo>
                <a:cubicBezTo>
                  <a:pt x="4761" y="9017"/>
                  <a:pt x="4958" y="9275"/>
                  <a:pt x="5140" y="9532"/>
                </a:cubicBezTo>
                <a:cubicBezTo>
                  <a:pt x="5231" y="9654"/>
                  <a:pt x="5322" y="9760"/>
                  <a:pt x="5397" y="9882"/>
                </a:cubicBezTo>
                <a:cubicBezTo>
                  <a:pt x="5171" y="9791"/>
                  <a:pt x="4943" y="9669"/>
                  <a:pt x="4730" y="9548"/>
                </a:cubicBezTo>
                <a:cubicBezTo>
                  <a:pt x="4488" y="9411"/>
                  <a:pt x="4261" y="9260"/>
                  <a:pt x="4033" y="9108"/>
                </a:cubicBezTo>
                <a:cubicBezTo>
                  <a:pt x="3639" y="8851"/>
                  <a:pt x="3230" y="8592"/>
                  <a:pt x="2790" y="8411"/>
                </a:cubicBezTo>
                <a:cubicBezTo>
                  <a:pt x="2638" y="8350"/>
                  <a:pt x="2472" y="8305"/>
                  <a:pt x="2305" y="8244"/>
                </a:cubicBezTo>
                <a:cubicBezTo>
                  <a:pt x="2093" y="8184"/>
                  <a:pt x="1880" y="8153"/>
                  <a:pt x="1653" y="8153"/>
                </a:cubicBezTo>
                <a:cubicBezTo>
                  <a:pt x="1516" y="8153"/>
                  <a:pt x="1381" y="8184"/>
                  <a:pt x="1244" y="8229"/>
                </a:cubicBezTo>
                <a:cubicBezTo>
                  <a:pt x="1108" y="8259"/>
                  <a:pt x="971" y="8335"/>
                  <a:pt x="849" y="8411"/>
                </a:cubicBezTo>
                <a:cubicBezTo>
                  <a:pt x="577" y="8578"/>
                  <a:pt x="380" y="8835"/>
                  <a:pt x="213" y="9093"/>
                </a:cubicBezTo>
                <a:cubicBezTo>
                  <a:pt x="107" y="9275"/>
                  <a:pt x="61" y="9488"/>
                  <a:pt x="31" y="9684"/>
                </a:cubicBezTo>
                <a:cubicBezTo>
                  <a:pt x="16" y="9851"/>
                  <a:pt x="0" y="10017"/>
                  <a:pt x="16" y="10185"/>
                </a:cubicBezTo>
                <a:cubicBezTo>
                  <a:pt x="31" y="10472"/>
                  <a:pt x="91" y="10745"/>
                  <a:pt x="168" y="11018"/>
                </a:cubicBezTo>
                <a:cubicBezTo>
                  <a:pt x="243" y="11291"/>
                  <a:pt x="364" y="11549"/>
                  <a:pt x="486" y="11806"/>
                </a:cubicBezTo>
                <a:cubicBezTo>
                  <a:pt x="577" y="12019"/>
                  <a:pt x="698" y="12201"/>
                  <a:pt x="819" y="12398"/>
                </a:cubicBezTo>
                <a:cubicBezTo>
                  <a:pt x="1153" y="12883"/>
                  <a:pt x="1532" y="13322"/>
                  <a:pt x="1971" y="13702"/>
                </a:cubicBezTo>
                <a:cubicBezTo>
                  <a:pt x="2426" y="14096"/>
                  <a:pt x="2881" y="14475"/>
                  <a:pt x="3321" y="14869"/>
                </a:cubicBezTo>
                <a:cubicBezTo>
                  <a:pt x="3460" y="14987"/>
                  <a:pt x="3631" y="15045"/>
                  <a:pt x="3800" y="15045"/>
                </a:cubicBezTo>
                <a:cubicBezTo>
                  <a:pt x="4000" y="15045"/>
                  <a:pt x="4197" y="14964"/>
                  <a:pt x="4336" y="14808"/>
                </a:cubicBezTo>
                <a:cubicBezTo>
                  <a:pt x="4579" y="14521"/>
                  <a:pt x="4564" y="14050"/>
                  <a:pt x="4261" y="13807"/>
                </a:cubicBezTo>
                <a:cubicBezTo>
                  <a:pt x="3927" y="13520"/>
                  <a:pt x="3594" y="13231"/>
                  <a:pt x="3260" y="12928"/>
                </a:cubicBezTo>
                <a:cubicBezTo>
                  <a:pt x="3154" y="12823"/>
                  <a:pt x="3018" y="12732"/>
                  <a:pt x="2911" y="12625"/>
                </a:cubicBezTo>
                <a:cubicBezTo>
                  <a:pt x="2790" y="12504"/>
                  <a:pt x="2669" y="12382"/>
                  <a:pt x="2563" y="12261"/>
                </a:cubicBezTo>
                <a:cubicBezTo>
                  <a:pt x="2411" y="12095"/>
                  <a:pt x="2274" y="11928"/>
                  <a:pt x="2153" y="11746"/>
                </a:cubicBezTo>
                <a:cubicBezTo>
                  <a:pt x="2032" y="11580"/>
                  <a:pt x="1941" y="11398"/>
                  <a:pt x="1850" y="11216"/>
                </a:cubicBezTo>
                <a:cubicBezTo>
                  <a:pt x="1729" y="10943"/>
                  <a:pt x="1638" y="10654"/>
                  <a:pt x="1563" y="10351"/>
                </a:cubicBezTo>
                <a:cubicBezTo>
                  <a:pt x="1547" y="10199"/>
                  <a:pt x="1532" y="10033"/>
                  <a:pt x="1532" y="9866"/>
                </a:cubicBezTo>
                <a:lnTo>
                  <a:pt x="1547" y="9805"/>
                </a:lnTo>
                <a:lnTo>
                  <a:pt x="1563" y="9775"/>
                </a:lnTo>
                <a:lnTo>
                  <a:pt x="1623" y="9684"/>
                </a:lnTo>
                <a:lnTo>
                  <a:pt x="1668" y="9654"/>
                </a:lnTo>
                <a:lnTo>
                  <a:pt x="1684" y="9654"/>
                </a:lnTo>
                <a:lnTo>
                  <a:pt x="1820" y="9700"/>
                </a:lnTo>
                <a:cubicBezTo>
                  <a:pt x="2108" y="9805"/>
                  <a:pt x="2381" y="9957"/>
                  <a:pt x="2654" y="10124"/>
                </a:cubicBezTo>
                <a:cubicBezTo>
                  <a:pt x="2790" y="10215"/>
                  <a:pt x="2927" y="10321"/>
                  <a:pt x="3079" y="10427"/>
                </a:cubicBezTo>
                <a:cubicBezTo>
                  <a:pt x="3321" y="10609"/>
                  <a:pt x="3578" y="10791"/>
                  <a:pt x="3851" y="10957"/>
                </a:cubicBezTo>
                <a:cubicBezTo>
                  <a:pt x="4033" y="11079"/>
                  <a:pt x="4231" y="11200"/>
                  <a:pt x="4427" y="11307"/>
                </a:cubicBezTo>
                <a:cubicBezTo>
                  <a:pt x="4548" y="11352"/>
                  <a:pt x="4655" y="11412"/>
                  <a:pt x="4776" y="11458"/>
                </a:cubicBezTo>
                <a:cubicBezTo>
                  <a:pt x="4943" y="11519"/>
                  <a:pt x="5094" y="11564"/>
                  <a:pt x="5276" y="11580"/>
                </a:cubicBezTo>
                <a:cubicBezTo>
                  <a:pt x="5383" y="11594"/>
                  <a:pt x="5488" y="11594"/>
                  <a:pt x="5610" y="11594"/>
                </a:cubicBezTo>
                <a:cubicBezTo>
                  <a:pt x="5747" y="11594"/>
                  <a:pt x="5883" y="11564"/>
                  <a:pt x="6020" y="11533"/>
                </a:cubicBezTo>
                <a:cubicBezTo>
                  <a:pt x="6155" y="11519"/>
                  <a:pt x="6277" y="11473"/>
                  <a:pt x="6383" y="11428"/>
                </a:cubicBezTo>
                <a:cubicBezTo>
                  <a:pt x="6610" y="11337"/>
                  <a:pt x="6747" y="11246"/>
                  <a:pt x="6913" y="11064"/>
                </a:cubicBezTo>
                <a:cubicBezTo>
                  <a:pt x="7050" y="10927"/>
                  <a:pt x="7126" y="10731"/>
                  <a:pt x="7186" y="10533"/>
                </a:cubicBezTo>
                <a:cubicBezTo>
                  <a:pt x="7232" y="10321"/>
                  <a:pt x="7186" y="10094"/>
                  <a:pt x="7141" y="9882"/>
                </a:cubicBezTo>
                <a:cubicBezTo>
                  <a:pt x="7095" y="9654"/>
                  <a:pt x="6944" y="9427"/>
                  <a:pt x="6822" y="9229"/>
                </a:cubicBezTo>
                <a:lnTo>
                  <a:pt x="6641" y="8956"/>
                </a:lnTo>
                <a:cubicBezTo>
                  <a:pt x="6368" y="8548"/>
                  <a:pt x="6064" y="8168"/>
                  <a:pt x="5777" y="7790"/>
                </a:cubicBezTo>
                <a:cubicBezTo>
                  <a:pt x="5443" y="7319"/>
                  <a:pt x="5094" y="6850"/>
                  <a:pt x="4821" y="6334"/>
                </a:cubicBezTo>
                <a:cubicBezTo>
                  <a:pt x="4761" y="6197"/>
                  <a:pt x="4716" y="6061"/>
                  <a:pt x="4685" y="5910"/>
                </a:cubicBezTo>
                <a:cubicBezTo>
                  <a:pt x="4670" y="5773"/>
                  <a:pt x="4655" y="5651"/>
                  <a:pt x="4655" y="5516"/>
                </a:cubicBezTo>
                <a:lnTo>
                  <a:pt x="4655" y="5516"/>
                </a:lnTo>
                <a:cubicBezTo>
                  <a:pt x="5034" y="5682"/>
                  <a:pt x="5383" y="5894"/>
                  <a:pt x="5731" y="6106"/>
                </a:cubicBezTo>
                <a:cubicBezTo>
                  <a:pt x="6111" y="6318"/>
                  <a:pt x="6489" y="6531"/>
                  <a:pt x="6883" y="6743"/>
                </a:cubicBezTo>
                <a:cubicBezTo>
                  <a:pt x="7141" y="6880"/>
                  <a:pt x="7414" y="6986"/>
                  <a:pt x="7702" y="7092"/>
                </a:cubicBezTo>
                <a:cubicBezTo>
                  <a:pt x="7899" y="7153"/>
                  <a:pt x="8112" y="7214"/>
                  <a:pt x="8308" y="7274"/>
                </a:cubicBezTo>
                <a:cubicBezTo>
                  <a:pt x="8566" y="7349"/>
                  <a:pt x="8854" y="7365"/>
                  <a:pt x="9127" y="7380"/>
                </a:cubicBezTo>
                <a:cubicBezTo>
                  <a:pt x="9278" y="7380"/>
                  <a:pt x="9446" y="7349"/>
                  <a:pt x="9582" y="7319"/>
                </a:cubicBezTo>
                <a:cubicBezTo>
                  <a:pt x="9733" y="7289"/>
                  <a:pt x="9870" y="7214"/>
                  <a:pt x="10006" y="7153"/>
                </a:cubicBezTo>
                <a:cubicBezTo>
                  <a:pt x="10097" y="7107"/>
                  <a:pt x="10218" y="7001"/>
                  <a:pt x="10279" y="6941"/>
                </a:cubicBezTo>
                <a:cubicBezTo>
                  <a:pt x="10355" y="6850"/>
                  <a:pt x="10416" y="6759"/>
                  <a:pt x="10477" y="6668"/>
                </a:cubicBezTo>
                <a:cubicBezTo>
                  <a:pt x="10521" y="6607"/>
                  <a:pt x="10568" y="6440"/>
                  <a:pt x="10568" y="6395"/>
                </a:cubicBezTo>
                <a:cubicBezTo>
                  <a:pt x="10598" y="6288"/>
                  <a:pt x="10598" y="6167"/>
                  <a:pt x="10612" y="6061"/>
                </a:cubicBezTo>
                <a:cubicBezTo>
                  <a:pt x="10612" y="6001"/>
                  <a:pt x="10598" y="5940"/>
                  <a:pt x="10582" y="5894"/>
                </a:cubicBezTo>
                <a:cubicBezTo>
                  <a:pt x="10568" y="5758"/>
                  <a:pt x="10537" y="5637"/>
                  <a:pt x="10491" y="5500"/>
                </a:cubicBezTo>
                <a:cubicBezTo>
                  <a:pt x="10477" y="5439"/>
                  <a:pt x="10461" y="5379"/>
                  <a:pt x="10431" y="5318"/>
                </a:cubicBezTo>
                <a:cubicBezTo>
                  <a:pt x="10355" y="5152"/>
                  <a:pt x="10264" y="4970"/>
                  <a:pt x="10173" y="4802"/>
                </a:cubicBezTo>
                <a:cubicBezTo>
                  <a:pt x="10022" y="4530"/>
                  <a:pt x="9794" y="4303"/>
                  <a:pt x="9597" y="4075"/>
                </a:cubicBezTo>
                <a:cubicBezTo>
                  <a:pt x="9248" y="3681"/>
                  <a:pt x="8884" y="3302"/>
                  <a:pt x="8536" y="2923"/>
                </a:cubicBezTo>
                <a:cubicBezTo>
                  <a:pt x="8324" y="2680"/>
                  <a:pt x="8126" y="2423"/>
                  <a:pt x="7975" y="2134"/>
                </a:cubicBezTo>
                <a:cubicBezTo>
                  <a:pt x="7944" y="2074"/>
                  <a:pt x="7930" y="1999"/>
                  <a:pt x="7899" y="1922"/>
                </a:cubicBezTo>
                <a:cubicBezTo>
                  <a:pt x="7899" y="1831"/>
                  <a:pt x="7884" y="1740"/>
                  <a:pt x="7884" y="1649"/>
                </a:cubicBezTo>
                <a:lnTo>
                  <a:pt x="7884" y="1649"/>
                </a:lnTo>
                <a:cubicBezTo>
                  <a:pt x="8005" y="1710"/>
                  <a:pt x="8126" y="1786"/>
                  <a:pt x="8233" y="1861"/>
                </a:cubicBezTo>
                <a:cubicBezTo>
                  <a:pt x="8385" y="1968"/>
                  <a:pt x="8551" y="2059"/>
                  <a:pt x="8702" y="2150"/>
                </a:cubicBezTo>
                <a:cubicBezTo>
                  <a:pt x="9021" y="2347"/>
                  <a:pt x="9339" y="2544"/>
                  <a:pt x="9658" y="2726"/>
                </a:cubicBezTo>
                <a:cubicBezTo>
                  <a:pt x="9976" y="2923"/>
                  <a:pt x="10340" y="3060"/>
                  <a:pt x="10689" y="3211"/>
                </a:cubicBezTo>
                <a:lnTo>
                  <a:pt x="11235" y="3438"/>
                </a:lnTo>
                <a:cubicBezTo>
                  <a:pt x="11370" y="3484"/>
                  <a:pt x="11522" y="3529"/>
                  <a:pt x="11674" y="3575"/>
                </a:cubicBezTo>
                <a:cubicBezTo>
                  <a:pt x="11841" y="3636"/>
                  <a:pt x="12023" y="3636"/>
                  <a:pt x="12205" y="3636"/>
                </a:cubicBezTo>
                <a:cubicBezTo>
                  <a:pt x="12599" y="3636"/>
                  <a:pt x="12963" y="3302"/>
                  <a:pt x="13038" y="2923"/>
                </a:cubicBezTo>
                <a:cubicBezTo>
                  <a:pt x="13084" y="2696"/>
                  <a:pt x="13038" y="2453"/>
                  <a:pt x="12902" y="2256"/>
                </a:cubicBezTo>
                <a:cubicBezTo>
                  <a:pt x="12856" y="2195"/>
                  <a:pt x="12811" y="2134"/>
                  <a:pt x="12751" y="2074"/>
                </a:cubicBezTo>
                <a:cubicBezTo>
                  <a:pt x="12629" y="1968"/>
                  <a:pt x="12492" y="1892"/>
                  <a:pt x="12341" y="1861"/>
                </a:cubicBezTo>
                <a:lnTo>
                  <a:pt x="12023" y="1770"/>
                </a:lnTo>
                <a:lnTo>
                  <a:pt x="11477" y="1544"/>
                </a:lnTo>
                <a:cubicBezTo>
                  <a:pt x="11279" y="1453"/>
                  <a:pt x="11053" y="1376"/>
                  <a:pt x="10840" y="1285"/>
                </a:cubicBezTo>
                <a:cubicBezTo>
                  <a:pt x="10416" y="1103"/>
                  <a:pt x="10022" y="877"/>
                  <a:pt x="9612" y="664"/>
                </a:cubicBezTo>
                <a:cubicBezTo>
                  <a:pt x="9430" y="558"/>
                  <a:pt x="9233" y="467"/>
                  <a:pt x="9052" y="376"/>
                </a:cubicBezTo>
                <a:cubicBezTo>
                  <a:pt x="8763" y="224"/>
                  <a:pt x="8490" y="88"/>
                  <a:pt x="8172" y="28"/>
                </a:cubicBezTo>
                <a:cubicBezTo>
                  <a:pt x="8079" y="10"/>
                  <a:pt x="7985" y="1"/>
                  <a:pt x="7892" y="1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58"/>
          <p:cNvSpPr txBox="1"/>
          <p:nvPr>
            <p:ph idx="4294967295" type="subTitle"/>
          </p:nvPr>
        </p:nvSpPr>
        <p:spPr>
          <a:xfrm>
            <a:off x="933800" y="1800750"/>
            <a:ext cx="29862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Além disso, acredito ser super importante uma análise de como podemos atuar nesta época do ano, lançando produtos que se relacionem com o verão, férias escolares e festas de fim de ano/carnaval.</a:t>
            </a:r>
            <a:endParaRPr/>
          </a:p>
        </p:txBody>
      </p:sp>
      <p:pic>
        <p:nvPicPr>
          <p:cNvPr id="1097" name="Google Shape;109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875" y="3051100"/>
            <a:ext cx="3036050" cy="16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663" y="1212525"/>
            <a:ext cx="2986101" cy="16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1675" y="2284350"/>
            <a:ext cx="1568325" cy="1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9"/>
          <p:cNvSpPr txBox="1"/>
          <p:nvPr>
            <p:ph type="title"/>
          </p:nvPr>
        </p:nvSpPr>
        <p:spPr>
          <a:xfrm>
            <a:off x="275400" y="454639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Pontos fortes observados na análise</a:t>
            </a:r>
            <a:endParaRPr sz="3400"/>
          </a:p>
        </p:txBody>
      </p:sp>
      <p:grpSp>
        <p:nvGrpSpPr>
          <p:cNvPr id="1105" name="Google Shape;1105;p59"/>
          <p:cNvGrpSpPr/>
          <p:nvPr/>
        </p:nvGrpSpPr>
        <p:grpSpPr>
          <a:xfrm>
            <a:off x="-2435056" y="1034802"/>
            <a:ext cx="1137058" cy="1113643"/>
            <a:chOff x="6414675" y="2629475"/>
            <a:chExt cx="683000" cy="668975"/>
          </a:xfrm>
        </p:grpSpPr>
        <p:sp>
          <p:nvSpPr>
            <p:cNvPr id="1106" name="Google Shape;1106;p59"/>
            <p:cNvSpPr/>
            <p:nvPr/>
          </p:nvSpPr>
          <p:spPr>
            <a:xfrm>
              <a:off x="6437425" y="3007350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0"/>
                  </a:moveTo>
                  <a:lnTo>
                    <a:pt x="288" y="0"/>
                  </a:lnTo>
                  <a:cubicBezTo>
                    <a:pt x="182" y="15"/>
                    <a:pt x="91" y="61"/>
                    <a:pt x="1" y="136"/>
                  </a:cubicBezTo>
                  <a:cubicBezTo>
                    <a:pt x="76" y="136"/>
                    <a:pt x="182" y="61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9"/>
            <p:cNvSpPr/>
            <p:nvPr/>
          </p:nvSpPr>
          <p:spPr>
            <a:xfrm>
              <a:off x="6444600" y="3007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9"/>
            <p:cNvSpPr/>
            <p:nvPr/>
          </p:nvSpPr>
          <p:spPr>
            <a:xfrm>
              <a:off x="6414675" y="2629475"/>
              <a:ext cx="474550" cy="378250"/>
            </a:xfrm>
            <a:custGeom>
              <a:rect b="b" l="l" r="r" t="t"/>
              <a:pathLst>
                <a:path extrusionOk="0" h="15130" w="18982">
                  <a:moveTo>
                    <a:pt x="16817" y="1158"/>
                  </a:moveTo>
                  <a:lnTo>
                    <a:pt x="16817" y="1158"/>
                  </a:lnTo>
                  <a:cubicBezTo>
                    <a:pt x="16811" y="1161"/>
                    <a:pt x="16804" y="1164"/>
                    <a:pt x="16798" y="1168"/>
                  </a:cubicBezTo>
                  <a:cubicBezTo>
                    <a:pt x="16805" y="1165"/>
                    <a:pt x="16811" y="1162"/>
                    <a:pt x="16817" y="1158"/>
                  </a:cubicBezTo>
                  <a:close/>
                  <a:moveTo>
                    <a:pt x="14016" y="5589"/>
                  </a:moveTo>
                  <a:cubicBezTo>
                    <a:pt x="14013" y="5591"/>
                    <a:pt x="14011" y="5593"/>
                    <a:pt x="14009" y="5595"/>
                  </a:cubicBezTo>
                  <a:cubicBezTo>
                    <a:pt x="14012" y="5595"/>
                    <a:pt x="14014" y="5593"/>
                    <a:pt x="14016" y="5589"/>
                  </a:cubicBezTo>
                  <a:close/>
                  <a:moveTo>
                    <a:pt x="11082" y="8051"/>
                  </a:moveTo>
                  <a:cubicBezTo>
                    <a:pt x="11076" y="8054"/>
                    <a:pt x="11070" y="8057"/>
                    <a:pt x="11064" y="8060"/>
                  </a:cubicBezTo>
                  <a:lnTo>
                    <a:pt x="11064" y="8060"/>
                  </a:lnTo>
                  <a:cubicBezTo>
                    <a:pt x="11072" y="8058"/>
                    <a:pt x="11079" y="8054"/>
                    <a:pt x="11082" y="8051"/>
                  </a:cubicBezTo>
                  <a:close/>
                  <a:moveTo>
                    <a:pt x="18602" y="0"/>
                  </a:moveTo>
                  <a:cubicBezTo>
                    <a:pt x="18571" y="0"/>
                    <a:pt x="18435" y="77"/>
                    <a:pt x="18389" y="137"/>
                  </a:cubicBezTo>
                  <a:lnTo>
                    <a:pt x="18405" y="182"/>
                  </a:lnTo>
                  <a:cubicBezTo>
                    <a:pt x="18347" y="234"/>
                    <a:pt x="18330" y="241"/>
                    <a:pt x="18318" y="241"/>
                  </a:cubicBezTo>
                  <a:cubicBezTo>
                    <a:pt x="18313" y="241"/>
                    <a:pt x="18309" y="240"/>
                    <a:pt x="18303" y="240"/>
                  </a:cubicBezTo>
                  <a:cubicBezTo>
                    <a:pt x="18289" y="240"/>
                    <a:pt x="18267" y="247"/>
                    <a:pt x="18207" y="289"/>
                  </a:cubicBezTo>
                  <a:cubicBezTo>
                    <a:pt x="18177" y="259"/>
                    <a:pt x="18298" y="152"/>
                    <a:pt x="18420" y="61"/>
                  </a:cubicBezTo>
                  <a:lnTo>
                    <a:pt x="18420" y="61"/>
                  </a:lnTo>
                  <a:cubicBezTo>
                    <a:pt x="18314" y="137"/>
                    <a:pt x="18177" y="182"/>
                    <a:pt x="18163" y="259"/>
                  </a:cubicBezTo>
                  <a:cubicBezTo>
                    <a:pt x="18140" y="272"/>
                    <a:pt x="18126" y="276"/>
                    <a:pt x="18117" y="276"/>
                  </a:cubicBezTo>
                  <a:cubicBezTo>
                    <a:pt x="18095" y="276"/>
                    <a:pt x="18103" y="248"/>
                    <a:pt x="18077" y="248"/>
                  </a:cubicBezTo>
                  <a:cubicBezTo>
                    <a:pt x="18065" y="248"/>
                    <a:pt x="18045" y="254"/>
                    <a:pt x="18011" y="273"/>
                  </a:cubicBezTo>
                  <a:cubicBezTo>
                    <a:pt x="17935" y="349"/>
                    <a:pt x="17859" y="471"/>
                    <a:pt x="17738" y="516"/>
                  </a:cubicBezTo>
                  <a:lnTo>
                    <a:pt x="17738" y="501"/>
                  </a:lnTo>
                  <a:cubicBezTo>
                    <a:pt x="17465" y="637"/>
                    <a:pt x="17405" y="819"/>
                    <a:pt x="17162" y="940"/>
                  </a:cubicBezTo>
                  <a:lnTo>
                    <a:pt x="17177" y="910"/>
                  </a:lnTo>
                  <a:lnTo>
                    <a:pt x="17177" y="910"/>
                  </a:lnTo>
                  <a:cubicBezTo>
                    <a:pt x="17089" y="939"/>
                    <a:pt x="16961" y="1079"/>
                    <a:pt x="16817" y="1158"/>
                  </a:cubicBezTo>
                  <a:lnTo>
                    <a:pt x="16817" y="1158"/>
                  </a:lnTo>
                  <a:cubicBezTo>
                    <a:pt x="16826" y="1155"/>
                    <a:pt x="16835" y="1153"/>
                    <a:pt x="16842" y="1153"/>
                  </a:cubicBezTo>
                  <a:cubicBezTo>
                    <a:pt x="16867" y="1153"/>
                    <a:pt x="16873" y="1173"/>
                    <a:pt x="16813" y="1213"/>
                  </a:cubicBezTo>
                  <a:cubicBezTo>
                    <a:pt x="16647" y="1304"/>
                    <a:pt x="16556" y="1411"/>
                    <a:pt x="16404" y="1456"/>
                  </a:cubicBezTo>
                  <a:lnTo>
                    <a:pt x="16328" y="1577"/>
                  </a:lnTo>
                  <a:cubicBezTo>
                    <a:pt x="15767" y="1971"/>
                    <a:pt x="13599" y="3608"/>
                    <a:pt x="13069" y="4033"/>
                  </a:cubicBezTo>
                  <a:lnTo>
                    <a:pt x="13083" y="4018"/>
                  </a:lnTo>
                  <a:lnTo>
                    <a:pt x="13083" y="4018"/>
                  </a:lnTo>
                  <a:cubicBezTo>
                    <a:pt x="12265" y="4669"/>
                    <a:pt x="10537" y="5959"/>
                    <a:pt x="9718" y="6656"/>
                  </a:cubicBezTo>
                  <a:cubicBezTo>
                    <a:pt x="9552" y="6717"/>
                    <a:pt x="9370" y="6868"/>
                    <a:pt x="9233" y="6959"/>
                  </a:cubicBezTo>
                  <a:cubicBezTo>
                    <a:pt x="9259" y="6946"/>
                    <a:pt x="9277" y="6940"/>
                    <a:pt x="9287" y="6940"/>
                  </a:cubicBezTo>
                  <a:cubicBezTo>
                    <a:pt x="9311" y="6940"/>
                    <a:pt x="9291" y="6972"/>
                    <a:pt x="9249" y="7004"/>
                  </a:cubicBezTo>
                  <a:cubicBezTo>
                    <a:pt x="8824" y="7323"/>
                    <a:pt x="9233" y="7050"/>
                    <a:pt x="8824" y="7384"/>
                  </a:cubicBezTo>
                  <a:cubicBezTo>
                    <a:pt x="8353" y="7792"/>
                    <a:pt x="6429" y="9157"/>
                    <a:pt x="5974" y="9460"/>
                  </a:cubicBezTo>
                  <a:cubicBezTo>
                    <a:pt x="5776" y="9688"/>
                    <a:pt x="5443" y="9854"/>
                    <a:pt x="5246" y="10066"/>
                  </a:cubicBezTo>
                  <a:lnTo>
                    <a:pt x="5246" y="10066"/>
                  </a:lnTo>
                  <a:lnTo>
                    <a:pt x="5261" y="10036"/>
                  </a:lnTo>
                  <a:lnTo>
                    <a:pt x="5261" y="10036"/>
                  </a:lnTo>
                  <a:cubicBezTo>
                    <a:pt x="5140" y="10143"/>
                    <a:pt x="4715" y="10446"/>
                    <a:pt x="4291" y="10733"/>
                  </a:cubicBezTo>
                  <a:cubicBezTo>
                    <a:pt x="3866" y="11022"/>
                    <a:pt x="3427" y="11325"/>
                    <a:pt x="3290" y="11431"/>
                  </a:cubicBezTo>
                  <a:lnTo>
                    <a:pt x="3336" y="11416"/>
                  </a:lnTo>
                  <a:lnTo>
                    <a:pt x="3336" y="11416"/>
                  </a:lnTo>
                  <a:cubicBezTo>
                    <a:pt x="3094" y="11628"/>
                    <a:pt x="3094" y="11537"/>
                    <a:pt x="2881" y="11659"/>
                  </a:cubicBezTo>
                  <a:cubicBezTo>
                    <a:pt x="2942" y="11704"/>
                    <a:pt x="2744" y="11886"/>
                    <a:pt x="2669" y="11962"/>
                  </a:cubicBezTo>
                  <a:lnTo>
                    <a:pt x="2669" y="11946"/>
                  </a:lnTo>
                  <a:cubicBezTo>
                    <a:pt x="2548" y="12037"/>
                    <a:pt x="2289" y="12295"/>
                    <a:pt x="2093" y="12447"/>
                  </a:cubicBezTo>
                  <a:lnTo>
                    <a:pt x="2077" y="12401"/>
                  </a:lnTo>
                  <a:cubicBezTo>
                    <a:pt x="1926" y="12568"/>
                    <a:pt x="1592" y="12781"/>
                    <a:pt x="1471" y="12872"/>
                  </a:cubicBezTo>
                  <a:cubicBezTo>
                    <a:pt x="1168" y="13053"/>
                    <a:pt x="683" y="13296"/>
                    <a:pt x="334" y="13614"/>
                  </a:cubicBezTo>
                  <a:lnTo>
                    <a:pt x="31" y="13674"/>
                  </a:lnTo>
                  <a:lnTo>
                    <a:pt x="1" y="13721"/>
                  </a:lnTo>
                  <a:cubicBezTo>
                    <a:pt x="1" y="13721"/>
                    <a:pt x="357" y="15104"/>
                    <a:pt x="1001" y="15104"/>
                  </a:cubicBezTo>
                  <a:cubicBezTo>
                    <a:pt x="1021" y="15104"/>
                    <a:pt x="1042" y="15102"/>
                    <a:pt x="1062" y="15099"/>
                  </a:cubicBezTo>
                  <a:lnTo>
                    <a:pt x="1077" y="15130"/>
                  </a:lnTo>
                  <a:lnTo>
                    <a:pt x="1168" y="15055"/>
                  </a:lnTo>
                  <a:cubicBezTo>
                    <a:pt x="1283" y="15003"/>
                    <a:pt x="1323" y="14941"/>
                    <a:pt x="1341" y="14941"/>
                  </a:cubicBezTo>
                  <a:cubicBezTo>
                    <a:pt x="1345" y="14941"/>
                    <a:pt x="1347" y="14943"/>
                    <a:pt x="1350" y="14948"/>
                  </a:cubicBezTo>
                  <a:lnTo>
                    <a:pt x="1183" y="15069"/>
                  </a:lnTo>
                  <a:cubicBezTo>
                    <a:pt x="1220" y="15046"/>
                    <a:pt x="1239" y="15037"/>
                    <a:pt x="1246" y="15037"/>
                  </a:cubicBezTo>
                  <a:cubicBezTo>
                    <a:pt x="1262" y="15037"/>
                    <a:pt x="1219" y="15083"/>
                    <a:pt x="1198" y="15115"/>
                  </a:cubicBezTo>
                  <a:cubicBezTo>
                    <a:pt x="1259" y="15085"/>
                    <a:pt x="1305" y="15055"/>
                    <a:pt x="1350" y="15039"/>
                  </a:cubicBezTo>
                  <a:cubicBezTo>
                    <a:pt x="1355" y="15029"/>
                    <a:pt x="1353" y="15025"/>
                    <a:pt x="1348" y="15025"/>
                  </a:cubicBezTo>
                  <a:cubicBezTo>
                    <a:pt x="1338" y="15025"/>
                    <a:pt x="1314" y="15039"/>
                    <a:pt x="1305" y="15039"/>
                  </a:cubicBezTo>
                  <a:cubicBezTo>
                    <a:pt x="1365" y="14978"/>
                    <a:pt x="1426" y="14887"/>
                    <a:pt x="1517" y="14842"/>
                  </a:cubicBezTo>
                  <a:cubicBezTo>
                    <a:pt x="1550" y="14824"/>
                    <a:pt x="1569" y="14818"/>
                    <a:pt x="1582" y="14818"/>
                  </a:cubicBezTo>
                  <a:cubicBezTo>
                    <a:pt x="1606" y="14818"/>
                    <a:pt x="1608" y="14839"/>
                    <a:pt x="1629" y="14839"/>
                  </a:cubicBezTo>
                  <a:cubicBezTo>
                    <a:pt x="1643" y="14839"/>
                    <a:pt x="1667" y="14829"/>
                    <a:pt x="1713" y="14796"/>
                  </a:cubicBezTo>
                  <a:cubicBezTo>
                    <a:pt x="2502" y="14297"/>
                    <a:pt x="3275" y="13811"/>
                    <a:pt x="4048" y="13266"/>
                  </a:cubicBezTo>
                  <a:cubicBezTo>
                    <a:pt x="4078" y="13266"/>
                    <a:pt x="4064" y="13280"/>
                    <a:pt x="4048" y="13296"/>
                  </a:cubicBezTo>
                  <a:cubicBezTo>
                    <a:pt x="4260" y="13129"/>
                    <a:pt x="4473" y="12977"/>
                    <a:pt x="4685" y="12825"/>
                  </a:cubicBezTo>
                  <a:cubicBezTo>
                    <a:pt x="4714" y="12811"/>
                    <a:pt x="4737" y="12807"/>
                    <a:pt x="4756" y="12807"/>
                  </a:cubicBezTo>
                  <a:cubicBezTo>
                    <a:pt x="4775" y="12807"/>
                    <a:pt x="4791" y="12811"/>
                    <a:pt x="4806" y="12811"/>
                  </a:cubicBezTo>
                  <a:cubicBezTo>
                    <a:pt x="4776" y="12811"/>
                    <a:pt x="5079" y="12599"/>
                    <a:pt x="5368" y="12386"/>
                  </a:cubicBezTo>
                  <a:cubicBezTo>
                    <a:pt x="5519" y="12280"/>
                    <a:pt x="5671" y="12158"/>
                    <a:pt x="5776" y="12083"/>
                  </a:cubicBezTo>
                  <a:cubicBezTo>
                    <a:pt x="5898" y="11992"/>
                    <a:pt x="5974" y="11932"/>
                    <a:pt x="5974" y="11932"/>
                  </a:cubicBezTo>
                  <a:lnTo>
                    <a:pt x="5958" y="11871"/>
                  </a:lnTo>
                  <a:cubicBezTo>
                    <a:pt x="6042" y="11805"/>
                    <a:pt x="6077" y="11793"/>
                    <a:pt x="6099" y="11793"/>
                  </a:cubicBezTo>
                  <a:cubicBezTo>
                    <a:pt x="6111" y="11793"/>
                    <a:pt x="6120" y="11796"/>
                    <a:pt x="6132" y="11796"/>
                  </a:cubicBezTo>
                  <a:cubicBezTo>
                    <a:pt x="6153" y="11796"/>
                    <a:pt x="6184" y="11785"/>
                    <a:pt x="6261" y="11719"/>
                  </a:cubicBezTo>
                  <a:cubicBezTo>
                    <a:pt x="6277" y="11568"/>
                    <a:pt x="6611" y="11477"/>
                    <a:pt x="6656" y="11370"/>
                  </a:cubicBezTo>
                  <a:cubicBezTo>
                    <a:pt x="6656" y="11372"/>
                    <a:pt x="6657" y="11372"/>
                    <a:pt x="6658" y="11372"/>
                  </a:cubicBezTo>
                  <a:cubicBezTo>
                    <a:pt x="6672" y="11372"/>
                    <a:pt x="6733" y="11333"/>
                    <a:pt x="6763" y="11333"/>
                  </a:cubicBezTo>
                  <a:cubicBezTo>
                    <a:pt x="6769" y="11333"/>
                    <a:pt x="6774" y="11335"/>
                    <a:pt x="6777" y="11340"/>
                  </a:cubicBezTo>
                  <a:cubicBezTo>
                    <a:pt x="6777" y="11265"/>
                    <a:pt x="6868" y="11249"/>
                    <a:pt x="6928" y="11188"/>
                  </a:cubicBezTo>
                  <a:cubicBezTo>
                    <a:pt x="6934" y="11178"/>
                    <a:pt x="6932" y="11175"/>
                    <a:pt x="6926" y="11175"/>
                  </a:cubicBezTo>
                  <a:cubicBezTo>
                    <a:pt x="6915" y="11175"/>
                    <a:pt x="6888" y="11188"/>
                    <a:pt x="6868" y="11188"/>
                  </a:cubicBezTo>
                  <a:lnTo>
                    <a:pt x="7005" y="11067"/>
                  </a:lnTo>
                  <a:cubicBezTo>
                    <a:pt x="7031" y="11056"/>
                    <a:pt x="7052" y="11051"/>
                    <a:pt x="7066" y="11051"/>
                  </a:cubicBezTo>
                  <a:cubicBezTo>
                    <a:pt x="7090" y="11051"/>
                    <a:pt x="7089" y="11068"/>
                    <a:pt x="7050" y="11097"/>
                  </a:cubicBezTo>
                  <a:cubicBezTo>
                    <a:pt x="7444" y="10840"/>
                    <a:pt x="9324" y="9506"/>
                    <a:pt x="9718" y="9173"/>
                  </a:cubicBezTo>
                  <a:lnTo>
                    <a:pt x="9718" y="9173"/>
                  </a:lnTo>
                  <a:cubicBezTo>
                    <a:pt x="9648" y="9186"/>
                    <a:pt x="9550" y="9280"/>
                    <a:pt x="9464" y="9280"/>
                  </a:cubicBezTo>
                  <a:cubicBezTo>
                    <a:pt x="9458" y="9280"/>
                    <a:pt x="9451" y="9279"/>
                    <a:pt x="9445" y="9278"/>
                  </a:cubicBezTo>
                  <a:cubicBezTo>
                    <a:pt x="9521" y="9173"/>
                    <a:pt x="9612" y="9173"/>
                    <a:pt x="9627" y="9112"/>
                  </a:cubicBezTo>
                  <a:cubicBezTo>
                    <a:pt x="9637" y="9116"/>
                    <a:pt x="9648" y="9118"/>
                    <a:pt x="9659" y="9118"/>
                  </a:cubicBezTo>
                  <a:cubicBezTo>
                    <a:pt x="9759" y="9118"/>
                    <a:pt x="9889" y="8959"/>
                    <a:pt x="10021" y="8959"/>
                  </a:cubicBezTo>
                  <a:cubicBezTo>
                    <a:pt x="10026" y="8959"/>
                    <a:pt x="10031" y="8960"/>
                    <a:pt x="10037" y="8960"/>
                  </a:cubicBezTo>
                  <a:lnTo>
                    <a:pt x="10021" y="8900"/>
                  </a:lnTo>
                  <a:lnTo>
                    <a:pt x="10097" y="8884"/>
                  </a:lnTo>
                  <a:cubicBezTo>
                    <a:pt x="10552" y="8475"/>
                    <a:pt x="10203" y="8778"/>
                    <a:pt x="10627" y="8475"/>
                  </a:cubicBezTo>
                  <a:cubicBezTo>
                    <a:pt x="10860" y="8285"/>
                    <a:pt x="10926" y="8138"/>
                    <a:pt x="11064" y="8060"/>
                  </a:cubicBezTo>
                  <a:lnTo>
                    <a:pt x="11064" y="8060"/>
                  </a:lnTo>
                  <a:cubicBezTo>
                    <a:pt x="11057" y="8062"/>
                    <a:pt x="11050" y="8064"/>
                    <a:pt x="11043" y="8064"/>
                  </a:cubicBezTo>
                  <a:cubicBezTo>
                    <a:pt x="11027" y="8064"/>
                    <a:pt x="11019" y="8054"/>
                    <a:pt x="11052" y="8020"/>
                  </a:cubicBezTo>
                  <a:cubicBezTo>
                    <a:pt x="11054" y="8023"/>
                    <a:pt x="11057" y="8024"/>
                    <a:pt x="11060" y="8024"/>
                  </a:cubicBezTo>
                  <a:cubicBezTo>
                    <a:pt x="11097" y="8024"/>
                    <a:pt x="11187" y="7883"/>
                    <a:pt x="11255" y="7883"/>
                  </a:cubicBezTo>
                  <a:cubicBezTo>
                    <a:pt x="11258" y="7883"/>
                    <a:pt x="11261" y="7883"/>
                    <a:pt x="11264" y="7883"/>
                  </a:cubicBezTo>
                  <a:cubicBezTo>
                    <a:pt x="11310" y="7823"/>
                    <a:pt x="11523" y="7687"/>
                    <a:pt x="11416" y="7687"/>
                  </a:cubicBezTo>
                  <a:cubicBezTo>
                    <a:pt x="11449" y="7687"/>
                    <a:pt x="11562" y="7623"/>
                    <a:pt x="11587" y="7623"/>
                  </a:cubicBezTo>
                  <a:cubicBezTo>
                    <a:pt x="11596" y="7623"/>
                    <a:pt x="11592" y="7632"/>
                    <a:pt x="11567" y="7657"/>
                  </a:cubicBezTo>
                  <a:cubicBezTo>
                    <a:pt x="11628" y="7610"/>
                    <a:pt x="11689" y="7580"/>
                    <a:pt x="11719" y="7535"/>
                  </a:cubicBezTo>
                  <a:lnTo>
                    <a:pt x="11719" y="7535"/>
                  </a:lnTo>
                  <a:lnTo>
                    <a:pt x="11644" y="7580"/>
                  </a:lnTo>
                  <a:cubicBezTo>
                    <a:pt x="11840" y="7414"/>
                    <a:pt x="11977" y="7384"/>
                    <a:pt x="12068" y="7232"/>
                  </a:cubicBezTo>
                  <a:lnTo>
                    <a:pt x="12068" y="7232"/>
                  </a:lnTo>
                  <a:lnTo>
                    <a:pt x="11977" y="7262"/>
                  </a:lnTo>
                  <a:cubicBezTo>
                    <a:pt x="12082" y="7184"/>
                    <a:pt x="12176" y="7105"/>
                    <a:pt x="12258" y="7105"/>
                  </a:cubicBezTo>
                  <a:cubicBezTo>
                    <a:pt x="12270" y="7105"/>
                    <a:pt x="12283" y="7107"/>
                    <a:pt x="12295" y="7111"/>
                  </a:cubicBezTo>
                  <a:lnTo>
                    <a:pt x="12174" y="7216"/>
                  </a:lnTo>
                  <a:cubicBezTo>
                    <a:pt x="12371" y="7065"/>
                    <a:pt x="12493" y="6959"/>
                    <a:pt x="12644" y="6808"/>
                  </a:cubicBezTo>
                  <a:lnTo>
                    <a:pt x="12644" y="6808"/>
                  </a:lnTo>
                  <a:lnTo>
                    <a:pt x="12584" y="6852"/>
                  </a:lnTo>
                  <a:cubicBezTo>
                    <a:pt x="12750" y="6640"/>
                    <a:pt x="13857" y="5746"/>
                    <a:pt x="13993" y="5534"/>
                  </a:cubicBezTo>
                  <a:lnTo>
                    <a:pt x="13993" y="5534"/>
                  </a:lnTo>
                  <a:lnTo>
                    <a:pt x="13872" y="5549"/>
                  </a:lnTo>
                  <a:lnTo>
                    <a:pt x="14018" y="5389"/>
                  </a:lnTo>
                  <a:lnTo>
                    <a:pt x="14018" y="5389"/>
                  </a:lnTo>
                  <a:cubicBezTo>
                    <a:pt x="14001" y="5421"/>
                    <a:pt x="14029" y="5559"/>
                    <a:pt x="14016" y="5589"/>
                  </a:cubicBezTo>
                  <a:lnTo>
                    <a:pt x="14016" y="5589"/>
                  </a:lnTo>
                  <a:cubicBezTo>
                    <a:pt x="14397" y="5274"/>
                    <a:pt x="16269" y="3865"/>
                    <a:pt x="16631" y="3654"/>
                  </a:cubicBezTo>
                  <a:cubicBezTo>
                    <a:pt x="16664" y="3638"/>
                    <a:pt x="16686" y="3631"/>
                    <a:pt x="16701" y="3631"/>
                  </a:cubicBezTo>
                  <a:cubicBezTo>
                    <a:pt x="16753" y="3631"/>
                    <a:pt x="16707" y="3715"/>
                    <a:pt x="16707" y="3715"/>
                  </a:cubicBezTo>
                  <a:cubicBezTo>
                    <a:pt x="16859" y="3578"/>
                    <a:pt x="16738" y="3624"/>
                    <a:pt x="16889" y="3517"/>
                  </a:cubicBezTo>
                  <a:cubicBezTo>
                    <a:pt x="16894" y="3516"/>
                    <a:pt x="16898" y="3515"/>
                    <a:pt x="16901" y="3515"/>
                  </a:cubicBezTo>
                  <a:cubicBezTo>
                    <a:pt x="16928" y="3515"/>
                    <a:pt x="16902" y="3565"/>
                    <a:pt x="16889" y="3578"/>
                  </a:cubicBezTo>
                  <a:cubicBezTo>
                    <a:pt x="16950" y="3533"/>
                    <a:pt x="17010" y="3503"/>
                    <a:pt x="17010" y="3487"/>
                  </a:cubicBezTo>
                  <a:lnTo>
                    <a:pt x="17010" y="3487"/>
                  </a:lnTo>
                  <a:cubicBezTo>
                    <a:pt x="16995" y="3492"/>
                    <a:pt x="16982" y="3494"/>
                    <a:pt x="16971" y="3494"/>
                  </a:cubicBezTo>
                  <a:cubicBezTo>
                    <a:pt x="16913" y="3494"/>
                    <a:pt x="16896" y="3442"/>
                    <a:pt x="16859" y="3442"/>
                  </a:cubicBezTo>
                  <a:lnTo>
                    <a:pt x="17041" y="3305"/>
                  </a:lnTo>
                  <a:lnTo>
                    <a:pt x="17055" y="3351"/>
                  </a:lnTo>
                  <a:cubicBezTo>
                    <a:pt x="17101" y="3321"/>
                    <a:pt x="17086" y="3184"/>
                    <a:pt x="17283" y="3062"/>
                  </a:cubicBezTo>
                  <a:cubicBezTo>
                    <a:pt x="17601" y="2866"/>
                    <a:pt x="17920" y="2608"/>
                    <a:pt x="18238" y="2395"/>
                  </a:cubicBezTo>
                  <a:lnTo>
                    <a:pt x="18238" y="2395"/>
                  </a:lnTo>
                  <a:cubicBezTo>
                    <a:pt x="18238" y="2426"/>
                    <a:pt x="18193" y="2486"/>
                    <a:pt x="18132" y="2547"/>
                  </a:cubicBezTo>
                  <a:cubicBezTo>
                    <a:pt x="18173" y="2519"/>
                    <a:pt x="18215" y="2466"/>
                    <a:pt x="18269" y="2457"/>
                  </a:cubicBezTo>
                  <a:lnTo>
                    <a:pt x="18269" y="2457"/>
                  </a:lnTo>
                  <a:cubicBezTo>
                    <a:pt x="18269" y="2457"/>
                    <a:pt x="18269" y="2457"/>
                    <a:pt x="18269" y="2457"/>
                  </a:cubicBezTo>
                  <a:cubicBezTo>
                    <a:pt x="18273" y="2457"/>
                    <a:pt x="18278" y="2457"/>
                    <a:pt x="18284" y="2456"/>
                  </a:cubicBezTo>
                  <a:cubicBezTo>
                    <a:pt x="18279" y="2456"/>
                    <a:pt x="18274" y="2457"/>
                    <a:pt x="18269" y="2457"/>
                  </a:cubicBezTo>
                  <a:lnTo>
                    <a:pt x="18269" y="2457"/>
                  </a:lnTo>
                  <a:cubicBezTo>
                    <a:pt x="18208" y="2457"/>
                    <a:pt x="18349" y="2361"/>
                    <a:pt x="18329" y="2361"/>
                  </a:cubicBezTo>
                  <a:lnTo>
                    <a:pt x="18329" y="2361"/>
                  </a:lnTo>
                  <a:cubicBezTo>
                    <a:pt x="18326" y="2361"/>
                    <a:pt x="18322" y="2362"/>
                    <a:pt x="18314" y="2365"/>
                  </a:cubicBezTo>
                  <a:cubicBezTo>
                    <a:pt x="18480" y="2108"/>
                    <a:pt x="18830" y="1987"/>
                    <a:pt x="18981" y="1789"/>
                  </a:cubicBezTo>
                  <a:cubicBezTo>
                    <a:pt x="18951" y="1698"/>
                    <a:pt x="18511" y="182"/>
                    <a:pt x="18450" y="91"/>
                  </a:cubicBezTo>
                  <a:cubicBezTo>
                    <a:pt x="18511" y="46"/>
                    <a:pt x="18571" y="16"/>
                    <a:pt x="18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9"/>
            <p:cNvSpPr/>
            <p:nvPr/>
          </p:nvSpPr>
          <p:spPr>
            <a:xfrm>
              <a:off x="6516250" y="3065700"/>
              <a:ext cx="7225" cy="4200"/>
            </a:xfrm>
            <a:custGeom>
              <a:rect b="b" l="l" r="r" t="t"/>
              <a:pathLst>
                <a:path extrusionOk="0" h="168" w="289">
                  <a:moveTo>
                    <a:pt x="288" y="1"/>
                  </a:moveTo>
                  <a:lnTo>
                    <a:pt x="288" y="1"/>
                  </a:lnTo>
                  <a:cubicBezTo>
                    <a:pt x="183" y="31"/>
                    <a:pt x="106" y="76"/>
                    <a:pt x="1" y="167"/>
                  </a:cubicBezTo>
                  <a:cubicBezTo>
                    <a:pt x="92" y="152"/>
                    <a:pt x="197" y="76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9"/>
            <p:cNvSpPr/>
            <p:nvPr/>
          </p:nvSpPr>
          <p:spPr>
            <a:xfrm>
              <a:off x="6523450" y="3065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9"/>
            <p:cNvSpPr/>
            <p:nvPr/>
          </p:nvSpPr>
          <p:spPr>
            <a:xfrm>
              <a:off x="6488575" y="2667000"/>
              <a:ext cx="472650" cy="399500"/>
            </a:xfrm>
            <a:custGeom>
              <a:rect b="b" l="l" r="r" t="t"/>
              <a:pathLst>
                <a:path extrusionOk="0" h="15980" w="18906">
                  <a:moveTo>
                    <a:pt x="16663" y="1243"/>
                  </a:moveTo>
                  <a:lnTo>
                    <a:pt x="16663" y="1243"/>
                  </a:lnTo>
                  <a:cubicBezTo>
                    <a:pt x="16663" y="1243"/>
                    <a:pt x="16662" y="1244"/>
                    <a:pt x="16662" y="1244"/>
                  </a:cubicBezTo>
                  <a:cubicBezTo>
                    <a:pt x="16662" y="1244"/>
                    <a:pt x="16663" y="1243"/>
                    <a:pt x="16663" y="1243"/>
                  </a:cubicBezTo>
                  <a:close/>
                  <a:moveTo>
                    <a:pt x="13940" y="5801"/>
                  </a:moveTo>
                  <a:cubicBezTo>
                    <a:pt x="13938" y="5803"/>
                    <a:pt x="13935" y="5805"/>
                    <a:pt x="13933" y="5806"/>
                  </a:cubicBezTo>
                  <a:cubicBezTo>
                    <a:pt x="13936" y="5806"/>
                    <a:pt x="13938" y="5804"/>
                    <a:pt x="13940" y="5801"/>
                  </a:cubicBezTo>
                  <a:close/>
                  <a:moveTo>
                    <a:pt x="10976" y="8323"/>
                  </a:moveTo>
                  <a:cubicBezTo>
                    <a:pt x="10974" y="8324"/>
                    <a:pt x="10972" y="8325"/>
                    <a:pt x="10970" y="8326"/>
                  </a:cubicBezTo>
                  <a:lnTo>
                    <a:pt x="10970" y="8326"/>
                  </a:lnTo>
                  <a:cubicBezTo>
                    <a:pt x="10972" y="8325"/>
                    <a:pt x="10974" y="8324"/>
                    <a:pt x="10976" y="8323"/>
                  </a:cubicBezTo>
                  <a:close/>
                  <a:moveTo>
                    <a:pt x="4074" y="13861"/>
                  </a:moveTo>
                  <a:cubicBezTo>
                    <a:pt x="4070" y="13865"/>
                    <a:pt x="4067" y="13868"/>
                    <a:pt x="4063" y="13871"/>
                  </a:cubicBezTo>
                  <a:cubicBezTo>
                    <a:pt x="4067" y="13868"/>
                    <a:pt x="4071" y="13865"/>
                    <a:pt x="4074" y="13861"/>
                  </a:cubicBezTo>
                  <a:close/>
                  <a:moveTo>
                    <a:pt x="18421" y="1"/>
                  </a:moveTo>
                  <a:cubicBezTo>
                    <a:pt x="18390" y="1"/>
                    <a:pt x="18269" y="76"/>
                    <a:pt x="18208" y="136"/>
                  </a:cubicBezTo>
                  <a:lnTo>
                    <a:pt x="18239" y="197"/>
                  </a:lnTo>
                  <a:cubicBezTo>
                    <a:pt x="18180" y="256"/>
                    <a:pt x="18160" y="264"/>
                    <a:pt x="18147" y="264"/>
                  </a:cubicBezTo>
                  <a:cubicBezTo>
                    <a:pt x="18141" y="264"/>
                    <a:pt x="18136" y="263"/>
                    <a:pt x="18130" y="263"/>
                  </a:cubicBezTo>
                  <a:cubicBezTo>
                    <a:pt x="18116" y="263"/>
                    <a:pt x="18095" y="270"/>
                    <a:pt x="18041" y="318"/>
                  </a:cubicBezTo>
                  <a:cubicBezTo>
                    <a:pt x="18011" y="274"/>
                    <a:pt x="18132" y="167"/>
                    <a:pt x="18239" y="76"/>
                  </a:cubicBezTo>
                  <a:lnTo>
                    <a:pt x="18239" y="76"/>
                  </a:lnTo>
                  <a:cubicBezTo>
                    <a:pt x="18132" y="152"/>
                    <a:pt x="18011" y="213"/>
                    <a:pt x="17996" y="274"/>
                  </a:cubicBezTo>
                  <a:cubicBezTo>
                    <a:pt x="17970" y="288"/>
                    <a:pt x="17956" y="293"/>
                    <a:pt x="17947" y="293"/>
                  </a:cubicBezTo>
                  <a:cubicBezTo>
                    <a:pt x="17930" y="293"/>
                    <a:pt x="17934" y="275"/>
                    <a:pt x="17916" y="275"/>
                  </a:cubicBezTo>
                  <a:cubicBezTo>
                    <a:pt x="17904" y="275"/>
                    <a:pt x="17884" y="282"/>
                    <a:pt x="17844" y="304"/>
                  </a:cubicBezTo>
                  <a:cubicBezTo>
                    <a:pt x="17768" y="379"/>
                    <a:pt x="17693" y="500"/>
                    <a:pt x="17572" y="546"/>
                  </a:cubicBezTo>
                  <a:cubicBezTo>
                    <a:pt x="17313" y="682"/>
                    <a:pt x="17253" y="880"/>
                    <a:pt x="17010" y="1016"/>
                  </a:cubicBezTo>
                  <a:lnTo>
                    <a:pt x="17026" y="985"/>
                  </a:lnTo>
                  <a:lnTo>
                    <a:pt x="17026" y="985"/>
                  </a:lnTo>
                  <a:cubicBezTo>
                    <a:pt x="16935" y="1016"/>
                    <a:pt x="16814" y="1166"/>
                    <a:pt x="16663" y="1243"/>
                  </a:cubicBezTo>
                  <a:lnTo>
                    <a:pt x="16663" y="1243"/>
                  </a:lnTo>
                  <a:cubicBezTo>
                    <a:pt x="16673" y="1238"/>
                    <a:pt x="16686" y="1235"/>
                    <a:pt x="16697" y="1235"/>
                  </a:cubicBezTo>
                  <a:cubicBezTo>
                    <a:pt x="16718" y="1235"/>
                    <a:pt x="16727" y="1248"/>
                    <a:pt x="16677" y="1289"/>
                  </a:cubicBezTo>
                  <a:cubicBezTo>
                    <a:pt x="16495" y="1395"/>
                    <a:pt x="16419" y="1501"/>
                    <a:pt x="16282" y="1561"/>
                  </a:cubicBezTo>
                  <a:lnTo>
                    <a:pt x="16191" y="1683"/>
                  </a:lnTo>
                  <a:cubicBezTo>
                    <a:pt x="15646" y="2093"/>
                    <a:pt x="13539" y="3835"/>
                    <a:pt x="12977" y="4260"/>
                  </a:cubicBezTo>
                  <a:lnTo>
                    <a:pt x="12993" y="4230"/>
                  </a:lnTo>
                  <a:lnTo>
                    <a:pt x="12993" y="4230"/>
                  </a:lnTo>
                  <a:cubicBezTo>
                    <a:pt x="12159" y="4897"/>
                    <a:pt x="10416" y="6216"/>
                    <a:pt x="9582" y="6928"/>
                  </a:cubicBezTo>
                  <a:cubicBezTo>
                    <a:pt x="9415" y="7005"/>
                    <a:pt x="9234" y="7156"/>
                    <a:pt x="9097" y="7247"/>
                  </a:cubicBezTo>
                  <a:cubicBezTo>
                    <a:pt x="9123" y="7234"/>
                    <a:pt x="9141" y="7228"/>
                    <a:pt x="9151" y="7228"/>
                  </a:cubicBezTo>
                  <a:cubicBezTo>
                    <a:pt x="9175" y="7228"/>
                    <a:pt x="9155" y="7260"/>
                    <a:pt x="9112" y="7292"/>
                  </a:cubicBezTo>
                  <a:cubicBezTo>
                    <a:pt x="8688" y="7625"/>
                    <a:pt x="9097" y="7338"/>
                    <a:pt x="8688" y="7702"/>
                  </a:cubicBezTo>
                  <a:cubicBezTo>
                    <a:pt x="8203" y="8126"/>
                    <a:pt x="6277" y="9566"/>
                    <a:pt x="5807" y="9885"/>
                  </a:cubicBezTo>
                  <a:cubicBezTo>
                    <a:pt x="5610" y="10127"/>
                    <a:pt x="5276" y="10309"/>
                    <a:pt x="5080" y="10522"/>
                  </a:cubicBezTo>
                  <a:lnTo>
                    <a:pt x="5094" y="10491"/>
                  </a:lnTo>
                  <a:lnTo>
                    <a:pt x="5094" y="10491"/>
                  </a:lnTo>
                  <a:cubicBezTo>
                    <a:pt x="4973" y="10613"/>
                    <a:pt x="4549" y="10916"/>
                    <a:pt x="4140" y="11249"/>
                  </a:cubicBezTo>
                  <a:cubicBezTo>
                    <a:pt x="3715" y="11597"/>
                    <a:pt x="3291" y="11931"/>
                    <a:pt x="3154" y="12068"/>
                  </a:cubicBezTo>
                  <a:lnTo>
                    <a:pt x="3200" y="12038"/>
                  </a:lnTo>
                  <a:lnTo>
                    <a:pt x="3200" y="12038"/>
                  </a:lnTo>
                  <a:cubicBezTo>
                    <a:pt x="2988" y="12280"/>
                    <a:pt x="2972" y="12189"/>
                    <a:pt x="2760" y="12341"/>
                  </a:cubicBezTo>
                  <a:cubicBezTo>
                    <a:pt x="2836" y="12371"/>
                    <a:pt x="2654" y="12583"/>
                    <a:pt x="2578" y="12659"/>
                  </a:cubicBezTo>
                  <a:lnTo>
                    <a:pt x="2563" y="12644"/>
                  </a:lnTo>
                  <a:cubicBezTo>
                    <a:pt x="2456" y="12750"/>
                    <a:pt x="2230" y="13038"/>
                    <a:pt x="2032" y="13220"/>
                  </a:cubicBezTo>
                  <a:lnTo>
                    <a:pt x="2017" y="13174"/>
                  </a:lnTo>
                  <a:cubicBezTo>
                    <a:pt x="1866" y="13356"/>
                    <a:pt x="1547" y="13598"/>
                    <a:pt x="1426" y="13705"/>
                  </a:cubicBezTo>
                  <a:cubicBezTo>
                    <a:pt x="1138" y="13917"/>
                    <a:pt x="668" y="14221"/>
                    <a:pt x="334" y="14569"/>
                  </a:cubicBezTo>
                  <a:lnTo>
                    <a:pt x="16" y="14690"/>
                  </a:lnTo>
                  <a:lnTo>
                    <a:pt x="1" y="14720"/>
                  </a:lnTo>
                  <a:cubicBezTo>
                    <a:pt x="1" y="14720"/>
                    <a:pt x="495" y="15949"/>
                    <a:pt x="1120" y="15949"/>
                  </a:cubicBezTo>
                  <a:cubicBezTo>
                    <a:pt x="1161" y="15949"/>
                    <a:pt x="1202" y="15944"/>
                    <a:pt x="1244" y="15933"/>
                  </a:cubicBezTo>
                  <a:lnTo>
                    <a:pt x="1274" y="15979"/>
                  </a:lnTo>
                  <a:lnTo>
                    <a:pt x="1365" y="15888"/>
                  </a:lnTo>
                  <a:cubicBezTo>
                    <a:pt x="1467" y="15824"/>
                    <a:pt x="1495" y="15760"/>
                    <a:pt x="1519" y="15760"/>
                  </a:cubicBezTo>
                  <a:cubicBezTo>
                    <a:pt x="1523" y="15760"/>
                    <a:pt x="1528" y="15762"/>
                    <a:pt x="1532" y="15767"/>
                  </a:cubicBezTo>
                  <a:lnTo>
                    <a:pt x="1365" y="15903"/>
                  </a:lnTo>
                  <a:cubicBezTo>
                    <a:pt x="1405" y="15873"/>
                    <a:pt x="1425" y="15861"/>
                    <a:pt x="1433" y="15861"/>
                  </a:cubicBezTo>
                  <a:cubicBezTo>
                    <a:pt x="1449" y="15861"/>
                    <a:pt x="1415" y="15908"/>
                    <a:pt x="1395" y="15949"/>
                  </a:cubicBezTo>
                  <a:cubicBezTo>
                    <a:pt x="1456" y="15919"/>
                    <a:pt x="1502" y="15872"/>
                    <a:pt x="1547" y="15858"/>
                  </a:cubicBezTo>
                  <a:cubicBezTo>
                    <a:pt x="1552" y="15848"/>
                    <a:pt x="1550" y="15844"/>
                    <a:pt x="1545" y="15844"/>
                  </a:cubicBezTo>
                  <a:cubicBezTo>
                    <a:pt x="1534" y="15844"/>
                    <a:pt x="1506" y="15858"/>
                    <a:pt x="1486" y="15858"/>
                  </a:cubicBezTo>
                  <a:cubicBezTo>
                    <a:pt x="1547" y="15797"/>
                    <a:pt x="1607" y="15706"/>
                    <a:pt x="1698" y="15646"/>
                  </a:cubicBezTo>
                  <a:cubicBezTo>
                    <a:pt x="1729" y="15620"/>
                    <a:pt x="1746" y="15612"/>
                    <a:pt x="1757" y="15612"/>
                  </a:cubicBezTo>
                  <a:cubicBezTo>
                    <a:pt x="1774" y="15612"/>
                    <a:pt x="1780" y="15628"/>
                    <a:pt x="1799" y="15628"/>
                  </a:cubicBezTo>
                  <a:cubicBezTo>
                    <a:pt x="1814" y="15628"/>
                    <a:pt x="1838" y="15618"/>
                    <a:pt x="1880" y="15585"/>
                  </a:cubicBezTo>
                  <a:cubicBezTo>
                    <a:pt x="2624" y="15009"/>
                    <a:pt x="3351" y="14447"/>
                    <a:pt x="4063" y="13841"/>
                  </a:cubicBezTo>
                  <a:cubicBezTo>
                    <a:pt x="4087" y="13841"/>
                    <a:pt x="4084" y="13850"/>
                    <a:pt x="4074" y="13861"/>
                  </a:cubicBezTo>
                  <a:lnTo>
                    <a:pt x="4074" y="13861"/>
                  </a:lnTo>
                  <a:cubicBezTo>
                    <a:pt x="4268" y="13670"/>
                    <a:pt x="4476" y="13520"/>
                    <a:pt x="4655" y="13341"/>
                  </a:cubicBezTo>
                  <a:cubicBezTo>
                    <a:pt x="4716" y="13311"/>
                    <a:pt x="4746" y="13311"/>
                    <a:pt x="4777" y="13311"/>
                  </a:cubicBezTo>
                  <a:cubicBezTo>
                    <a:pt x="4730" y="13311"/>
                    <a:pt x="5852" y="12355"/>
                    <a:pt x="5883" y="12355"/>
                  </a:cubicBezTo>
                  <a:lnTo>
                    <a:pt x="5852" y="12295"/>
                  </a:lnTo>
                  <a:cubicBezTo>
                    <a:pt x="5943" y="12222"/>
                    <a:pt x="5981" y="12210"/>
                    <a:pt x="6006" y="12210"/>
                  </a:cubicBezTo>
                  <a:cubicBezTo>
                    <a:pt x="6019" y="12210"/>
                    <a:pt x="6028" y="12213"/>
                    <a:pt x="6040" y="12213"/>
                  </a:cubicBezTo>
                  <a:cubicBezTo>
                    <a:pt x="6062" y="12213"/>
                    <a:pt x="6093" y="12201"/>
                    <a:pt x="6171" y="12129"/>
                  </a:cubicBezTo>
                  <a:cubicBezTo>
                    <a:pt x="6186" y="11992"/>
                    <a:pt x="6519" y="11870"/>
                    <a:pt x="6550" y="11779"/>
                  </a:cubicBezTo>
                  <a:cubicBezTo>
                    <a:pt x="6550" y="11779"/>
                    <a:pt x="6624" y="11727"/>
                    <a:pt x="6657" y="11727"/>
                  </a:cubicBezTo>
                  <a:cubicBezTo>
                    <a:pt x="6663" y="11727"/>
                    <a:pt x="6668" y="11729"/>
                    <a:pt x="6671" y="11734"/>
                  </a:cubicBezTo>
                  <a:cubicBezTo>
                    <a:pt x="6671" y="11658"/>
                    <a:pt x="6762" y="11643"/>
                    <a:pt x="6823" y="11583"/>
                  </a:cubicBezTo>
                  <a:cubicBezTo>
                    <a:pt x="6828" y="11573"/>
                    <a:pt x="6826" y="11569"/>
                    <a:pt x="6821" y="11569"/>
                  </a:cubicBezTo>
                  <a:cubicBezTo>
                    <a:pt x="6809" y="11569"/>
                    <a:pt x="6782" y="11583"/>
                    <a:pt x="6762" y="11583"/>
                  </a:cubicBezTo>
                  <a:lnTo>
                    <a:pt x="6899" y="11446"/>
                  </a:lnTo>
                  <a:cubicBezTo>
                    <a:pt x="6924" y="11436"/>
                    <a:pt x="6944" y="11431"/>
                    <a:pt x="6957" y="11431"/>
                  </a:cubicBezTo>
                  <a:cubicBezTo>
                    <a:pt x="6984" y="11431"/>
                    <a:pt x="6984" y="11451"/>
                    <a:pt x="6944" y="11492"/>
                  </a:cubicBezTo>
                  <a:cubicBezTo>
                    <a:pt x="7338" y="11203"/>
                    <a:pt x="9203" y="9824"/>
                    <a:pt x="9597" y="9491"/>
                  </a:cubicBezTo>
                  <a:cubicBezTo>
                    <a:pt x="9526" y="9491"/>
                    <a:pt x="9428" y="9598"/>
                    <a:pt x="9341" y="9598"/>
                  </a:cubicBezTo>
                  <a:cubicBezTo>
                    <a:pt x="9336" y="9598"/>
                    <a:pt x="9330" y="9597"/>
                    <a:pt x="9325" y="9596"/>
                  </a:cubicBezTo>
                  <a:cubicBezTo>
                    <a:pt x="9400" y="9475"/>
                    <a:pt x="9491" y="9475"/>
                    <a:pt x="9506" y="9414"/>
                  </a:cubicBezTo>
                  <a:cubicBezTo>
                    <a:pt x="9517" y="9419"/>
                    <a:pt x="9528" y="9421"/>
                    <a:pt x="9539" y="9421"/>
                  </a:cubicBezTo>
                  <a:cubicBezTo>
                    <a:pt x="9638" y="9421"/>
                    <a:pt x="9767" y="9262"/>
                    <a:pt x="9887" y="9262"/>
                  </a:cubicBezTo>
                  <a:cubicBezTo>
                    <a:pt x="9891" y="9262"/>
                    <a:pt x="9896" y="9262"/>
                    <a:pt x="9901" y="9263"/>
                  </a:cubicBezTo>
                  <a:lnTo>
                    <a:pt x="9901" y="9188"/>
                  </a:lnTo>
                  <a:lnTo>
                    <a:pt x="9976" y="9172"/>
                  </a:lnTo>
                  <a:cubicBezTo>
                    <a:pt x="10416" y="8763"/>
                    <a:pt x="10067" y="9066"/>
                    <a:pt x="10507" y="8747"/>
                  </a:cubicBezTo>
                  <a:cubicBezTo>
                    <a:pt x="10746" y="8554"/>
                    <a:pt x="10809" y="8403"/>
                    <a:pt x="10970" y="8326"/>
                  </a:cubicBezTo>
                  <a:lnTo>
                    <a:pt x="10970" y="8326"/>
                  </a:lnTo>
                  <a:cubicBezTo>
                    <a:pt x="10956" y="8332"/>
                    <a:pt x="10938" y="8337"/>
                    <a:pt x="10925" y="8337"/>
                  </a:cubicBezTo>
                  <a:cubicBezTo>
                    <a:pt x="10906" y="8337"/>
                    <a:pt x="10898" y="8326"/>
                    <a:pt x="10931" y="8292"/>
                  </a:cubicBezTo>
                  <a:cubicBezTo>
                    <a:pt x="10935" y="8295"/>
                    <a:pt x="10938" y="8296"/>
                    <a:pt x="10942" y="8296"/>
                  </a:cubicBezTo>
                  <a:cubicBezTo>
                    <a:pt x="10990" y="8296"/>
                    <a:pt x="11080" y="8140"/>
                    <a:pt x="11137" y="8140"/>
                  </a:cubicBezTo>
                  <a:cubicBezTo>
                    <a:pt x="11139" y="8140"/>
                    <a:pt x="11142" y="8140"/>
                    <a:pt x="11144" y="8141"/>
                  </a:cubicBezTo>
                  <a:cubicBezTo>
                    <a:pt x="11204" y="8096"/>
                    <a:pt x="11417" y="7944"/>
                    <a:pt x="11295" y="7944"/>
                  </a:cubicBezTo>
                  <a:cubicBezTo>
                    <a:pt x="11338" y="7944"/>
                    <a:pt x="11439" y="7886"/>
                    <a:pt x="11470" y="7886"/>
                  </a:cubicBezTo>
                  <a:cubicBezTo>
                    <a:pt x="11484" y="7886"/>
                    <a:pt x="11485" y="7897"/>
                    <a:pt x="11461" y="7929"/>
                  </a:cubicBezTo>
                  <a:cubicBezTo>
                    <a:pt x="11522" y="7884"/>
                    <a:pt x="11583" y="7838"/>
                    <a:pt x="11613" y="7793"/>
                  </a:cubicBezTo>
                  <a:lnTo>
                    <a:pt x="11613" y="7793"/>
                  </a:lnTo>
                  <a:lnTo>
                    <a:pt x="11522" y="7838"/>
                  </a:lnTo>
                  <a:cubicBezTo>
                    <a:pt x="11734" y="7672"/>
                    <a:pt x="11871" y="7625"/>
                    <a:pt x="11977" y="7474"/>
                  </a:cubicBezTo>
                  <a:lnTo>
                    <a:pt x="11977" y="7474"/>
                  </a:lnTo>
                  <a:lnTo>
                    <a:pt x="11871" y="7520"/>
                  </a:lnTo>
                  <a:cubicBezTo>
                    <a:pt x="11983" y="7422"/>
                    <a:pt x="12081" y="7351"/>
                    <a:pt x="12166" y="7351"/>
                  </a:cubicBezTo>
                  <a:cubicBezTo>
                    <a:pt x="12174" y="7351"/>
                    <a:pt x="12182" y="7351"/>
                    <a:pt x="12189" y="7353"/>
                  </a:cubicBezTo>
                  <a:lnTo>
                    <a:pt x="12068" y="7459"/>
                  </a:lnTo>
                  <a:cubicBezTo>
                    <a:pt x="12280" y="7308"/>
                    <a:pt x="12401" y="7201"/>
                    <a:pt x="12553" y="7049"/>
                  </a:cubicBezTo>
                  <a:lnTo>
                    <a:pt x="12553" y="7049"/>
                  </a:lnTo>
                  <a:lnTo>
                    <a:pt x="12492" y="7095"/>
                  </a:lnTo>
                  <a:cubicBezTo>
                    <a:pt x="12660" y="6867"/>
                    <a:pt x="13766" y="5958"/>
                    <a:pt x="13917" y="5731"/>
                  </a:cubicBezTo>
                  <a:lnTo>
                    <a:pt x="13917" y="5731"/>
                  </a:lnTo>
                  <a:lnTo>
                    <a:pt x="13796" y="5761"/>
                  </a:lnTo>
                  <a:lnTo>
                    <a:pt x="13942" y="5600"/>
                  </a:lnTo>
                  <a:lnTo>
                    <a:pt x="13942" y="5600"/>
                  </a:lnTo>
                  <a:cubicBezTo>
                    <a:pt x="13925" y="5633"/>
                    <a:pt x="13954" y="5772"/>
                    <a:pt x="13940" y="5801"/>
                  </a:cubicBezTo>
                  <a:lnTo>
                    <a:pt x="13940" y="5801"/>
                  </a:lnTo>
                  <a:cubicBezTo>
                    <a:pt x="14334" y="5501"/>
                    <a:pt x="16209" y="4001"/>
                    <a:pt x="16555" y="3760"/>
                  </a:cubicBezTo>
                  <a:cubicBezTo>
                    <a:pt x="16597" y="3737"/>
                    <a:pt x="16623" y="3729"/>
                    <a:pt x="16638" y="3729"/>
                  </a:cubicBezTo>
                  <a:cubicBezTo>
                    <a:pt x="16684" y="3729"/>
                    <a:pt x="16635" y="3805"/>
                    <a:pt x="16646" y="3805"/>
                  </a:cubicBezTo>
                  <a:cubicBezTo>
                    <a:pt x="16798" y="3669"/>
                    <a:pt x="16677" y="3714"/>
                    <a:pt x="16828" y="3609"/>
                  </a:cubicBezTo>
                  <a:cubicBezTo>
                    <a:pt x="16837" y="3603"/>
                    <a:pt x="16843" y="3600"/>
                    <a:pt x="16847" y="3600"/>
                  </a:cubicBezTo>
                  <a:cubicBezTo>
                    <a:pt x="16863" y="3600"/>
                    <a:pt x="16841" y="3645"/>
                    <a:pt x="16828" y="3669"/>
                  </a:cubicBezTo>
                  <a:cubicBezTo>
                    <a:pt x="16889" y="3609"/>
                    <a:pt x="16949" y="3578"/>
                    <a:pt x="16935" y="3563"/>
                  </a:cubicBezTo>
                  <a:lnTo>
                    <a:pt x="16935" y="3563"/>
                  </a:lnTo>
                  <a:cubicBezTo>
                    <a:pt x="16918" y="3573"/>
                    <a:pt x="16903" y="3577"/>
                    <a:pt x="16891" y="3577"/>
                  </a:cubicBezTo>
                  <a:cubicBezTo>
                    <a:pt x="16849" y="3577"/>
                    <a:pt x="16830" y="3529"/>
                    <a:pt x="16783" y="3518"/>
                  </a:cubicBezTo>
                  <a:lnTo>
                    <a:pt x="16965" y="3381"/>
                  </a:lnTo>
                  <a:lnTo>
                    <a:pt x="16995" y="3411"/>
                  </a:lnTo>
                  <a:cubicBezTo>
                    <a:pt x="17026" y="3381"/>
                    <a:pt x="17026" y="3245"/>
                    <a:pt x="17208" y="3124"/>
                  </a:cubicBezTo>
                  <a:cubicBezTo>
                    <a:pt x="17525" y="2911"/>
                    <a:pt x="17844" y="2638"/>
                    <a:pt x="18162" y="2410"/>
                  </a:cubicBezTo>
                  <a:lnTo>
                    <a:pt x="18162" y="2410"/>
                  </a:lnTo>
                  <a:cubicBezTo>
                    <a:pt x="18162" y="2426"/>
                    <a:pt x="18117" y="2487"/>
                    <a:pt x="18057" y="2547"/>
                  </a:cubicBezTo>
                  <a:cubicBezTo>
                    <a:pt x="18102" y="2517"/>
                    <a:pt x="18162" y="2471"/>
                    <a:pt x="18208" y="2457"/>
                  </a:cubicBezTo>
                  <a:lnTo>
                    <a:pt x="18208" y="2457"/>
                  </a:lnTo>
                  <a:cubicBezTo>
                    <a:pt x="18203" y="2457"/>
                    <a:pt x="18198" y="2458"/>
                    <a:pt x="18194" y="2458"/>
                  </a:cubicBezTo>
                  <a:cubicBezTo>
                    <a:pt x="18130" y="2458"/>
                    <a:pt x="18274" y="2361"/>
                    <a:pt x="18264" y="2361"/>
                  </a:cubicBezTo>
                  <a:lnTo>
                    <a:pt x="18264" y="2361"/>
                  </a:lnTo>
                  <a:cubicBezTo>
                    <a:pt x="18263" y="2361"/>
                    <a:pt x="18259" y="2363"/>
                    <a:pt x="18253" y="2366"/>
                  </a:cubicBezTo>
                  <a:cubicBezTo>
                    <a:pt x="18405" y="2107"/>
                    <a:pt x="18754" y="1956"/>
                    <a:pt x="18906" y="1743"/>
                  </a:cubicBezTo>
                  <a:cubicBezTo>
                    <a:pt x="18875" y="1668"/>
                    <a:pt x="18344" y="183"/>
                    <a:pt x="18283" y="106"/>
                  </a:cubicBezTo>
                  <a:cubicBezTo>
                    <a:pt x="18344" y="61"/>
                    <a:pt x="18405" y="15"/>
                    <a:pt x="18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9"/>
            <p:cNvSpPr/>
            <p:nvPr/>
          </p:nvSpPr>
          <p:spPr>
            <a:xfrm>
              <a:off x="6527625" y="3144550"/>
              <a:ext cx="7225" cy="3800"/>
            </a:xfrm>
            <a:custGeom>
              <a:rect b="b" l="l" r="r" t="t"/>
              <a:pathLst>
                <a:path extrusionOk="0" h="152" w="289">
                  <a:moveTo>
                    <a:pt x="288" y="0"/>
                  </a:moveTo>
                  <a:cubicBezTo>
                    <a:pt x="197" y="30"/>
                    <a:pt x="92" y="61"/>
                    <a:pt x="1" y="152"/>
                  </a:cubicBezTo>
                  <a:cubicBezTo>
                    <a:pt x="76" y="136"/>
                    <a:pt x="183" y="75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9"/>
            <p:cNvSpPr/>
            <p:nvPr/>
          </p:nvSpPr>
          <p:spPr>
            <a:xfrm>
              <a:off x="6534825" y="3144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9"/>
            <p:cNvSpPr/>
            <p:nvPr/>
          </p:nvSpPr>
          <p:spPr>
            <a:xfrm>
              <a:off x="6503725" y="2760175"/>
              <a:ext cx="492375" cy="384750"/>
            </a:xfrm>
            <a:custGeom>
              <a:rect b="b" l="l" r="r" t="t"/>
              <a:pathLst>
                <a:path extrusionOk="0" h="15390" w="19695">
                  <a:moveTo>
                    <a:pt x="14481" y="5611"/>
                  </a:moveTo>
                  <a:cubicBezTo>
                    <a:pt x="14481" y="5611"/>
                    <a:pt x="14480" y="5612"/>
                    <a:pt x="14479" y="5612"/>
                  </a:cubicBezTo>
                  <a:cubicBezTo>
                    <a:pt x="14480" y="5612"/>
                    <a:pt x="14481" y="5612"/>
                    <a:pt x="14481" y="5611"/>
                  </a:cubicBezTo>
                  <a:close/>
                  <a:moveTo>
                    <a:pt x="11417" y="8098"/>
                  </a:moveTo>
                  <a:lnTo>
                    <a:pt x="11417" y="8098"/>
                  </a:lnTo>
                  <a:cubicBezTo>
                    <a:pt x="11413" y="8100"/>
                    <a:pt x="11410" y="8102"/>
                    <a:pt x="11406" y="8104"/>
                  </a:cubicBezTo>
                  <a:lnTo>
                    <a:pt x="11406" y="8104"/>
                  </a:lnTo>
                  <a:cubicBezTo>
                    <a:pt x="11411" y="8103"/>
                    <a:pt x="11415" y="8101"/>
                    <a:pt x="11417" y="8098"/>
                  </a:cubicBezTo>
                  <a:close/>
                  <a:moveTo>
                    <a:pt x="19361" y="1"/>
                  </a:moveTo>
                  <a:cubicBezTo>
                    <a:pt x="19309" y="1"/>
                    <a:pt x="19204" y="69"/>
                    <a:pt x="19149" y="124"/>
                  </a:cubicBezTo>
                  <a:lnTo>
                    <a:pt x="19163" y="185"/>
                  </a:lnTo>
                  <a:cubicBezTo>
                    <a:pt x="19099" y="236"/>
                    <a:pt x="19078" y="244"/>
                    <a:pt x="19064" y="244"/>
                  </a:cubicBezTo>
                  <a:cubicBezTo>
                    <a:pt x="19058" y="244"/>
                    <a:pt x="19053" y="243"/>
                    <a:pt x="19046" y="243"/>
                  </a:cubicBezTo>
                  <a:cubicBezTo>
                    <a:pt x="19032" y="243"/>
                    <a:pt x="19010" y="249"/>
                    <a:pt x="18951" y="290"/>
                  </a:cubicBezTo>
                  <a:cubicBezTo>
                    <a:pt x="18921" y="260"/>
                    <a:pt x="19058" y="155"/>
                    <a:pt x="19179" y="64"/>
                  </a:cubicBezTo>
                  <a:lnTo>
                    <a:pt x="19179" y="64"/>
                  </a:lnTo>
                  <a:cubicBezTo>
                    <a:pt x="19058" y="139"/>
                    <a:pt x="18936" y="185"/>
                    <a:pt x="18921" y="260"/>
                  </a:cubicBezTo>
                  <a:cubicBezTo>
                    <a:pt x="18897" y="269"/>
                    <a:pt x="18882" y="272"/>
                    <a:pt x="18871" y="272"/>
                  </a:cubicBezTo>
                  <a:cubicBezTo>
                    <a:pt x="18842" y="272"/>
                    <a:pt x="18848" y="247"/>
                    <a:pt x="18825" y="247"/>
                  </a:cubicBezTo>
                  <a:cubicBezTo>
                    <a:pt x="18813" y="247"/>
                    <a:pt x="18793" y="254"/>
                    <a:pt x="18754" y="276"/>
                  </a:cubicBezTo>
                  <a:cubicBezTo>
                    <a:pt x="18678" y="336"/>
                    <a:pt x="18587" y="458"/>
                    <a:pt x="18466" y="503"/>
                  </a:cubicBezTo>
                  <a:cubicBezTo>
                    <a:pt x="18193" y="624"/>
                    <a:pt x="18118" y="822"/>
                    <a:pt x="17859" y="943"/>
                  </a:cubicBezTo>
                  <a:lnTo>
                    <a:pt x="17875" y="913"/>
                  </a:lnTo>
                  <a:lnTo>
                    <a:pt x="17875" y="913"/>
                  </a:lnTo>
                  <a:cubicBezTo>
                    <a:pt x="17784" y="943"/>
                    <a:pt x="17647" y="1079"/>
                    <a:pt x="17481" y="1155"/>
                  </a:cubicBezTo>
                  <a:cubicBezTo>
                    <a:pt x="17496" y="1150"/>
                    <a:pt x="17513" y="1146"/>
                    <a:pt x="17525" y="1146"/>
                  </a:cubicBezTo>
                  <a:cubicBezTo>
                    <a:pt x="17550" y="1146"/>
                    <a:pt x="17556" y="1160"/>
                    <a:pt x="17496" y="1200"/>
                  </a:cubicBezTo>
                  <a:cubicBezTo>
                    <a:pt x="17314" y="1291"/>
                    <a:pt x="17223" y="1398"/>
                    <a:pt x="17071" y="1458"/>
                  </a:cubicBezTo>
                  <a:lnTo>
                    <a:pt x="16980" y="1580"/>
                  </a:lnTo>
                  <a:cubicBezTo>
                    <a:pt x="16404" y="1974"/>
                    <a:pt x="14115" y="3595"/>
                    <a:pt x="13554" y="4036"/>
                  </a:cubicBezTo>
                  <a:lnTo>
                    <a:pt x="13584" y="4020"/>
                  </a:lnTo>
                  <a:lnTo>
                    <a:pt x="13584" y="4020"/>
                  </a:lnTo>
                  <a:cubicBezTo>
                    <a:pt x="12721" y="4672"/>
                    <a:pt x="10916" y="5976"/>
                    <a:pt x="10053" y="6673"/>
                  </a:cubicBezTo>
                  <a:cubicBezTo>
                    <a:pt x="9885" y="6749"/>
                    <a:pt x="9703" y="6900"/>
                    <a:pt x="9552" y="6991"/>
                  </a:cubicBezTo>
                  <a:cubicBezTo>
                    <a:pt x="9578" y="6978"/>
                    <a:pt x="9596" y="6973"/>
                    <a:pt x="9606" y="6973"/>
                  </a:cubicBezTo>
                  <a:cubicBezTo>
                    <a:pt x="9630" y="6973"/>
                    <a:pt x="9610" y="7005"/>
                    <a:pt x="9567" y="7037"/>
                  </a:cubicBezTo>
                  <a:cubicBezTo>
                    <a:pt x="9127" y="7355"/>
                    <a:pt x="9552" y="7082"/>
                    <a:pt x="9113" y="7431"/>
                  </a:cubicBezTo>
                  <a:cubicBezTo>
                    <a:pt x="8628" y="7840"/>
                    <a:pt x="6641" y="9251"/>
                    <a:pt x="6156" y="9554"/>
                  </a:cubicBezTo>
                  <a:cubicBezTo>
                    <a:pt x="5959" y="9781"/>
                    <a:pt x="5610" y="9962"/>
                    <a:pt x="5398" y="10175"/>
                  </a:cubicBezTo>
                  <a:lnTo>
                    <a:pt x="5414" y="10144"/>
                  </a:lnTo>
                  <a:lnTo>
                    <a:pt x="5414" y="10144"/>
                  </a:lnTo>
                  <a:cubicBezTo>
                    <a:pt x="5171" y="10372"/>
                    <a:pt x="3670" y="11373"/>
                    <a:pt x="3382" y="11600"/>
                  </a:cubicBezTo>
                  <a:lnTo>
                    <a:pt x="3427" y="11585"/>
                  </a:lnTo>
                  <a:lnTo>
                    <a:pt x="3427" y="11585"/>
                  </a:lnTo>
                  <a:cubicBezTo>
                    <a:pt x="3185" y="11797"/>
                    <a:pt x="3185" y="11721"/>
                    <a:pt x="2958" y="11842"/>
                  </a:cubicBezTo>
                  <a:cubicBezTo>
                    <a:pt x="3033" y="11888"/>
                    <a:pt x="2836" y="12085"/>
                    <a:pt x="2745" y="12145"/>
                  </a:cubicBezTo>
                  <a:lnTo>
                    <a:pt x="2745" y="12131"/>
                  </a:lnTo>
                  <a:cubicBezTo>
                    <a:pt x="2624" y="12236"/>
                    <a:pt x="2366" y="12495"/>
                    <a:pt x="2154" y="12661"/>
                  </a:cubicBezTo>
                  <a:lnTo>
                    <a:pt x="2139" y="12616"/>
                  </a:lnTo>
                  <a:cubicBezTo>
                    <a:pt x="1987" y="12782"/>
                    <a:pt x="1638" y="13010"/>
                    <a:pt x="1517" y="13101"/>
                  </a:cubicBezTo>
                  <a:cubicBezTo>
                    <a:pt x="1214" y="13298"/>
                    <a:pt x="714" y="13556"/>
                    <a:pt x="350" y="13889"/>
                  </a:cubicBezTo>
                  <a:lnTo>
                    <a:pt x="31" y="13965"/>
                  </a:lnTo>
                  <a:lnTo>
                    <a:pt x="1" y="14011"/>
                  </a:lnTo>
                  <a:cubicBezTo>
                    <a:pt x="1" y="14011"/>
                    <a:pt x="379" y="15366"/>
                    <a:pt x="1027" y="15366"/>
                  </a:cubicBezTo>
                  <a:cubicBezTo>
                    <a:pt x="1053" y="15366"/>
                    <a:pt x="1081" y="15364"/>
                    <a:pt x="1108" y="15359"/>
                  </a:cubicBezTo>
                  <a:lnTo>
                    <a:pt x="1123" y="15390"/>
                  </a:lnTo>
                  <a:lnTo>
                    <a:pt x="1214" y="15314"/>
                  </a:lnTo>
                  <a:cubicBezTo>
                    <a:pt x="1325" y="15265"/>
                    <a:pt x="1366" y="15196"/>
                    <a:pt x="1385" y="15196"/>
                  </a:cubicBezTo>
                  <a:cubicBezTo>
                    <a:pt x="1390" y="15196"/>
                    <a:pt x="1393" y="15199"/>
                    <a:pt x="1396" y="15208"/>
                  </a:cubicBezTo>
                  <a:lnTo>
                    <a:pt x="1229" y="15329"/>
                  </a:lnTo>
                  <a:cubicBezTo>
                    <a:pt x="1272" y="15301"/>
                    <a:pt x="1293" y="15290"/>
                    <a:pt x="1302" y="15290"/>
                  </a:cubicBezTo>
                  <a:cubicBezTo>
                    <a:pt x="1322" y="15290"/>
                    <a:pt x="1276" y="15343"/>
                    <a:pt x="1244" y="15375"/>
                  </a:cubicBezTo>
                  <a:cubicBezTo>
                    <a:pt x="1305" y="15345"/>
                    <a:pt x="1365" y="15314"/>
                    <a:pt x="1411" y="15299"/>
                  </a:cubicBezTo>
                  <a:cubicBezTo>
                    <a:pt x="1416" y="15289"/>
                    <a:pt x="1415" y="15285"/>
                    <a:pt x="1409" y="15285"/>
                  </a:cubicBezTo>
                  <a:cubicBezTo>
                    <a:pt x="1398" y="15285"/>
                    <a:pt x="1371" y="15299"/>
                    <a:pt x="1351" y="15299"/>
                  </a:cubicBezTo>
                  <a:cubicBezTo>
                    <a:pt x="1411" y="15238"/>
                    <a:pt x="1487" y="15147"/>
                    <a:pt x="1578" y="15102"/>
                  </a:cubicBezTo>
                  <a:cubicBezTo>
                    <a:pt x="1616" y="15076"/>
                    <a:pt x="1637" y="15069"/>
                    <a:pt x="1650" y="15069"/>
                  </a:cubicBezTo>
                  <a:cubicBezTo>
                    <a:pt x="1668" y="15069"/>
                    <a:pt x="1671" y="15084"/>
                    <a:pt x="1690" y="15084"/>
                  </a:cubicBezTo>
                  <a:cubicBezTo>
                    <a:pt x="1704" y="15084"/>
                    <a:pt x="1728" y="15075"/>
                    <a:pt x="1775" y="15042"/>
                  </a:cubicBezTo>
                  <a:cubicBezTo>
                    <a:pt x="2578" y="14510"/>
                    <a:pt x="3366" y="14011"/>
                    <a:pt x="4155" y="13435"/>
                  </a:cubicBezTo>
                  <a:cubicBezTo>
                    <a:pt x="4185" y="13435"/>
                    <a:pt x="4155" y="13449"/>
                    <a:pt x="4140" y="13480"/>
                  </a:cubicBezTo>
                  <a:cubicBezTo>
                    <a:pt x="4367" y="13283"/>
                    <a:pt x="4595" y="13146"/>
                    <a:pt x="4791" y="12964"/>
                  </a:cubicBezTo>
                  <a:cubicBezTo>
                    <a:pt x="4868" y="12950"/>
                    <a:pt x="4898" y="12950"/>
                    <a:pt x="4929" y="12950"/>
                  </a:cubicBezTo>
                  <a:cubicBezTo>
                    <a:pt x="4898" y="12950"/>
                    <a:pt x="5186" y="12737"/>
                    <a:pt x="5505" y="12509"/>
                  </a:cubicBezTo>
                  <a:cubicBezTo>
                    <a:pt x="5656" y="12404"/>
                    <a:pt x="5808" y="12283"/>
                    <a:pt x="5929" y="12206"/>
                  </a:cubicBezTo>
                  <a:cubicBezTo>
                    <a:pt x="6035" y="12115"/>
                    <a:pt x="6126" y="12055"/>
                    <a:pt x="6126" y="12055"/>
                  </a:cubicBezTo>
                  <a:lnTo>
                    <a:pt x="6095" y="11979"/>
                  </a:lnTo>
                  <a:cubicBezTo>
                    <a:pt x="6184" y="11918"/>
                    <a:pt x="6224" y="11906"/>
                    <a:pt x="6249" y="11906"/>
                  </a:cubicBezTo>
                  <a:cubicBezTo>
                    <a:pt x="6266" y="11906"/>
                    <a:pt x="6275" y="11912"/>
                    <a:pt x="6289" y="11912"/>
                  </a:cubicBezTo>
                  <a:cubicBezTo>
                    <a:pt x="6309" y="11912"/>
                    <a:pt x="6338" y="11898"/>
                    <a:pt x="6414" y="11828"/>
                  </a:cubicBezTo>
                  <a:cubicBezTo>
                    <a:pt x="6445" y="11691"/>
                    <a:pt x="6778" y="11585"/>
                    <a:pt x="6823" y="11478"/>
                  </a:cubicBezTo>
                  <a:cubicBezTo>
                    <a:pt x="6823" y="11480"/>
                    <a:pt x="6824" y="11481"/>
                    <a:pt x="6826" y="11481"/>
                  </a:cubicBezTo>
                  <a:cubicBezTo>
                    <a:pt x="6839" y="11481"/>
                    <a:pt x="6901" y="11441"/>
                    <a:pt x="6930" y="11441"/>
                  </a:cubicBezTo>
                  <a:cubicBezTo>
                    <a:pt x="6937" y="11441"/>
                    <a:pt x="6942" y="11443"/>
                    <a:pt x="6944" y="11448"/>
                  </a:cubicBezTo>
                  <a:cubicBezTo>
                    <a:pt x="6944" y="11373"/>
                    <a:pt x="7051" y="11357"/>
                    <a:pt x="7112" y="11297"/>
                  </a:cubicBezTo>
                  <a:cubicBezTo>
                    <a:pt x="7116" y="11286"/>
                    <a:pt x="7115" y="11283"/>
                    <a:pt x="7109" y="11283"/>
                  </a:cubicBezTo>
                  <a:cubicBezTo>
                    <a:pt x="7098" y="11283"/>
                    <a:pt x="7071" y="11297"/>
                    <a:pt x="7051" y="11297"/>
                  </a:cubicBezTo>
                  <a:lnTo>
                    <a:pt x="7187" y="11161"/>
                  </a:lnTo>
                  <a:cubicBezTo>
                    <a:pt x="7212" y="11150"/>
                    <a:pt x="7233" y="11145"/>
                    <a:pt x="7247" y="11145"/>
                  </a:cubicBezTo>
                  <a:cubicBezTo>
                    <a:pt x="7273" y="11145"/>
                    <a:pt x="7273" y="11165"/>
                    <a:pt x="7233" y="11206"/>
                  </a:cubicBezTo>
                  <a:cubicBezTo>
                    <a:pt x="7642" y="10933"/>
                    <a:pt x="9582" y="9568"/>
                    <a:pt x="9992" y="9235"/>
                  </a:cubicBezTo>
                  <a:cubicBezTo>
                    <a:pt x="9920" y="9235"/>
                    <a:pt x="9808" y="9343"/>
                    <a:pt x="9719" y="9343"/>
                  </a:cubicBezTo>
                  <a:cubicBezTo>
                    <a:pt x="9714" y="9343"/>
                    <a:pt x="9708" y="9342"/>
                    <a:pt x="9703" y="9341"/>
                  </a:cubicBezTo>
                  <a:cubicBezTo>
                    <a:pt x="9794" y="9235"/>
                    <a:pt x="9885" y="9235"/>
                    <a:pt x="9901" y="9160"/>
                  </a:cubicBezTo>
                  <a:cubicBezTo>
                    <a:pt x="9911" y="9164"/>
                    <a:pt x="9922" y="9166"/>
                    <a:pt x="9933" y="9166"/>
                  </a:cubicBezTo>
                  <a:cubicBezTo>
                    <a:pt x="10031" y="9166"/>
                    <a:pt x="10165" y="9020"/>
                    <a:pt x="10282" y="9020"/>
                  </a:cubicBezTo>
                  <a:cubicBezTo>
                    <a:pt x="10291" y="9020"/>
                    <a:pt x="10301" y="9020"/>
                    <a:pt x="10310" y="9023"/>
                  </a:cubicBezTo>
                  <a:lnTo>
                    <a:pt x="10310" y="8947"/>
                  </a:lnTo>
                  <a:lnTo>
                    <a:pt x="10386" y="8932"/>
                  </a:lnTo>
                  <a:cubicBezTo>
                    <a:pt x="10855" y="8523"/>
                    <a:pt x="10492" y="8826"/>
                    <a:pt x="10932" y="8523"/>
                  </a:cubicBezTo>
                  <a:cubicBezTo>
                    <a:pt x="11183" y="8330"/>
                    <a:pt x="11262" y="8181"/>
                    <a:pt x="11406" y="8104"/>
                  </a:cubicBezTo>
                  <a:lnTo>
                    <a:pt x="11406" y="8104"/>
                  </a:lnTo>
                  <a:cubicBezTo>
                    <a:pt x="11400" y="8106"/>
                    <a:pt x="11392" y="8107"/>
                    <a:pt x="11385" y="8107"/>
                  </a:cubicBezTo>
                  <a:cubicBezTo>
                    <a:pt x="11362" y="8107"/>
                    <a:pt x="11342" y="8097"/>
                    <a:pt x="11371" y="8068"/>
                  </a:cubicBezTo>
                  <a:lnTo>
                    <a:pt x="11371" y="8068"/>
                  </a:lnTo>
                  <a:cubicBezTo>
                    <a:pt x="11374" y="8070"/>
                    <a:pt x="11378" y="8071"/>
                    <a:pt x="11382" y="8071"/>
                  </a:cubicBezTo>
                  <a:cubicBezTo>
                    <a:pt x="11430" y="8071"/>
                    <a:pt x="11520" y="7916"/>
                    <a:pt x="11590" y="7916"/>
                  </a:cubicBezTo>
                  <a:cubicBezTo>
                    <a:pt x="11593" y="7916"/>
                    <a:pt x="11596" y="7916"/>
                    <a:pt x="11599" y="7916"/>
                  </a:cubicBezTo>
                  <a:cubicBezTo>
                    <a:pt x="11660" y="7870"/>
                    <a:pt x="11872" y="7719"/>
                    <a:pt x="11751" y="7719"/>
                  </a:cubicBezTo>
                  <a:cubicBezTo>
                    <a:pt x="11793" y="7719"/>
                    <a:pt x="11900" y="7660"/>
                    <a:pt x="11932" y="7660"/>
                  </a:cubicBezTo>
                  <a:cubicBezTo>
                    <a:pt x="11945" y="7660"/>
                    <a:pt x="11944" y="7672"/>
                    <a:pt x="11917" y="7704"/>
                  </a:cubicBezTo>
                  <a:cubicBezTo>
                    <a:pt x="11977" y="7658"/>
                    <a:pt x="12038" y="7613"/>
                    <a:pt x="12084" y="7567"/>
                  </a:cubicBezTo>
                  <a:lnTo>
                    <a:pt x="12084" y="7567"/>
                  </a:lnTo>
                  <a:lnTo>
                    <a:pt x="11993" y="7613"/>
                  </a:lnTo>
                  <a:cubicBezTo>
                    <a:pt x="12190" y="7462"/>
                    <a:pt x="12341" y="7416"/>
                    <a:pt x="12448" y="7264"/>
                  </a:cubicBezTo>
                  <a:lnTo>
                    <a:pt x="12448" y="7264"/>
                  </a:lnTo>
                  <a:lnTo>
                    <a:pt x="12357" y="7294"/>
                  </a:lnTo>
                  <a:cubicBezTo>
                    <a:pt x="12462" y="7216"/>
                    <a:pt x="12555" y="7137"/>
                    <a:pt x="12637" y="7137"/>
                  </a:cubicBezTo>
                  <a:cubicBezTo>
                    <a:pt x="12650" y="7137"/>
                    <a:pt x="12662" y="7139"/>
                    <a:pt x="12675" y="7143"/>
                  </a:cubicBezTo>
                  <a:lnTo>
                    <a:pt x="12553" y="7249"/>
                  </a:lnTo>
                  <a:cubicBezTo>
                    <a:pt x="12766" y="7098"/>
                    <a:pt x="12887" y="6991"/>
                    <a:pt x="13039" y="6839"/>
                  </a:cubicBezTo>
                  <a:lnTo>
                    <a:pt x="13039" y="6839"/>
                  </a:lnTo>
                  <a:lnTo>
                    <a:pt x="12978" y="6886"/>
                  </a:lnTo>
                  <a:cubicBezTo>
                    <a:pt x="13160" y="6673"/>
                    <a:pt x="14297" y="5764"/>
                    <a:pt x="14464" y="5552"/>
                  </a:cubicBezTo>
                  <a:lnTo>
                    <a:pt x="14464" y="5552"/>
                  </a:lnTo>
                  <a:lnTo>
                    <a:pt x="14328" y="5582"/>
                  </a:lnTo>
                  <a:lnTo>
                    <a:pt x="14479" y="5415"/>
                  </a:lnTo>
                  <a:lnTo>
                    <a:pt x="14479" y="5415"/>
                  </a:lnTo>
                  <a:cubicBezTo>
                    <a:pt x="14465" y="5432"/>
                    <a:pt x="14491" y="5594"/>
                    <a:pt x="14481" y="5611"/>
                  </a:cubicBezTo>
                  <a:lnTo>
                    <a:pt x="14481" y="5611"/>
                  </a:lnTo>
                  <a:cubicBezTo>
                    <a:pt x="14665" y="5472"/>
                    <a:pt x="15239" y="5019"/>
                    <a:pt x="15844" y="4612"/>
                  </a:cubicBezTo>
                  <a:cubicBezTo>
                    <a:pt x="16434" y="4202"/>
                    <a:pt x="17026" y="3793"/>
                    <a:pt x="17208" y="3672"/>
                  </a:cubicBezTo>
                  <a:cubicBezTo>
                    <a:pt x="17241" y="3660"/>
                    <a:pt x="17264" y="3655"/>
                    <a:pt x="17280" y="3655"/>
                  </a:cubicBezTo>
                  <a:cubicBezTo>
                    <a:pt x="17342" y="3655"/>
                    <a:pt x="17283" y="3732"/>
                    <a:pt x="17283" y="3732"/>
                  </a:cubicBezTo>
                  <a:cubicBezTo>
                    <a:pt x="17451" y="3595"/>
                    <a:pt x="17329" y="3641"/>
                    <a:pt x="17481" y="3535"/>
                  </a:cubicBezTo>
                  <a:cubicBezTo>
                    <a:pt x="17486" y="3533"/>
                    <a:pt x="17490" y="3532"/>
                    <a:pt x="17493" y="3532"/>
                  </a:cubicBezTo>
                  <a:cubicBezTo>
                    <a:pt x="17520" y="3532"/>
                    <a:pt x="17494" y="3582"/>
                    <a:pt x="17481" y="3595"/>
                  </a:cubicBezTo>
                  <a:cubicBezTo>
                    <a:pt x="17542" y="3550"/>
                    <a:pt x="17617" y="3520"/>
                    <a:pt x="17602" y="3504"/>
                  </a:cubicBezTo>
                  <a:lnTo>
                    <a:pt x="17602" y="3504"/>
                  </a:lnTo>
                  <a:cubicBezTo>
                    <a:pt x="17584" y="3514"/>
                    <a:pt x="17569" y="3517"/>
                    <a:pt x="17557" y="3517"/>
                  </a:cubicBezTo>
                  <a:cubicBezTo>
                    <a:pt x="17509" y="3517"/>
                    <a:pt x="17499" y="3459"/>
                    <a:pt x="17451" y="3459"/>
                  </a:cubicBezTo>
                  <a:lnTo>
                    <a:pt x="17647" y="3322"/>
                  </a:lnTo>
                  <a:lnTo>
                    <a:pt x="17663" y="3368"/>
                  </a:lnTo>
                  <a:cubicBezTo>
                    <a:pt x="17708" y="3338"/>
                    <a:pt x="17708" y="3201"/>
                    <a:pt x="17905" y="3080"/>
                  </a:cubicBezTo>
                  <a:cubicBezTo>
                    <a:pt x="18239" y="2883"/>
                    <a:pt x="18573" y="2625"/>
                    <a:pt x="18906" y="2413"/>
                  </a:cubicBezTo>
                  <a:lnTo>
                    <a:pt x="18906" y="2413"/>
                  </a:lnTo>
                  <a:cubicBezTo>
                    <a:pt x="18906" y="2443"/>
                    <a:pt x="18845" y="2504"/>
                    <a:pt x="18785" y="2564"/>
                  </a:cubicBezTo>
                  <a:cubicBezTo>
                    <a:pt x="18830" y="2534"/>
                    <a:pt x="18890" y="2489"/>
                    <a:pt x="18951" y="2473"/>
                  </a:cubicBezTo>
                  <a:lnTo>
                    <a:pt x="18951" y="2473"/>
                  </a:lnTo>
                  <a:cubicBezTo>
                    <a:pt x="18945" y="2474"/>
                    <a:pt x="18940" y="2475"/>
                    <a:pt x="18936" y="2475"/>
                  </a:cubicBezTo>
                  <a:cubicBezTo>
                    <a:pt x="18875" y="2475"/>
                    <a:pt x="19018" y="2378"/>
                    <a:pt x="19008" y="2378"/>
                  </a:cubicBezTo>
                  <a:lnTo>
                    <a:pt x="19008" y="2378"/>
                  </a:lnTo>
                  <a:cubicBezTo>
                    <a:pt x="19006" y="2378"/>
                    <a:pt x="19003" y="2379"/>
                    <a:pt x="18997" y="2382"/>
                  </a:cubicBezTo>
                  <a:cubicBezTo>
                    <a:pt x="19163" y="2140"/>
                    <a:pt x="19527" y="2004"/>
                    <a:pt x="19694" y="1806"/>
                  </a:cubicBezTo>
                  <a:cubicBezTo>
                    <a:pt x="19664" y="1715"/>
                    <a:pt x="19270" y="185"/>
                    <a:pt x="19209" y="94"/>
                  </a:cubicBezTo>
                  <a:cubicBezTo>
                    <a:pt x="19284" y="48"/>
                    <a:pt x="19345" y="3"/>
                    <a:pt x="19375" y="3"/>
                  </a:cubicBezTo>
                  <a:cubicBezTo>
                    <a:pt x="19371" y="2"/>
                    <a:pt x="19367" y="1"/>
                    <a:pt x="19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9"/>
            <p:cNvSpPr/>
            <p:nvPr/>
          </p:nvSpPr>
          <p:spPr>
            <a:xfrm>
              <a:off x="6551125" y="3219575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1"/>
                  </a:moveTo>
                  <a:lnTo>
                    <a:pt x="288" y="1"/>
                  </a:lnTo>
                  <a:cubicBezTo>
                    <a:pt x="197" y="31"/>
                    <a:pt x="106" y="61"/>
                    <a:pt x="1" y="137"/>
                  </a:cubicBezTo>
                  <a:cubicBezTo>
                    <a:pt x="91" y="137"/>
                    <a:pt x="197" y="6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9"/>
            <p:cNvSpPr/>
            <p:nvPr/>
          </p:nvSpPr>
          <p:spPr>
            <a:xfrm>
              <a:off x="6558300" y="3219575"/>
              <a:ext cx="425" cy="25"/>
            </a:xfrm>
            <a:custGeom>
              <a:rect b="b" l="l" r="r" t="t"/>
              <a:pathLst>
                <a:path extrusionOk="0" h="1" w="17">
                  <a:moveTo>
                    <a:pt x="1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9"/>
            <p:cNvSpPr/>
            <p:nvPr/>
          </p:nvSpPr>
          <p:spPr>
            <a:xfrm>
              <a:off x="6526875" y="2846250"/>
              <a:ext cx="473000" cy="373725"/>
            </a:xfrm>
            <a:custGeom>
              <a:rect b="b" l="l" r="r" t="t"/>
              <a:pathLst>
                <a:path extrusionOk="0" h="14949" w="18920">
                  <a:moveTo>
                    <a:pt x="16699" y="1194"/>
                  </a:moveTo>
                  <a:cubicBezTo>
                    <a:pt x="16696" y="1195"/>
                    <a:pt x="16694" y="1197"/>
                    <a:pt x="16691" y="1199"/>
                  </a:cubicBezTo>
                  <a:cubicBezTo>
                    <a:pt x="16694" y="1197"/>
                    <a:pt x="16696" y="1195"/>
                    <a:pt x="16699" y="1194"/>
                  </a:cubicBezTo>
                  <a:close/>
                  <a:moveTo>
                    <a:pt x="14040" y="5638"/>
                  </a:moveTo>
                  <a:cubicBezTo>
                    <a:pt x="14040" y="5639"/>
                    <a:pt x="14039" y="5640"/>
                    <a:pt x="14038" y="5640"/>
                  </a:cubicBezTo>
                  <a:cubicBezTo>
                    <a:pt x="14039" y="5640"/>
                    <a:pt x="14040" y="5640"/>
                    <a:pt x="14040" y="5638"/>
                  </a:cubicBezTo>
                  <a:close/>
                  <a:moveTo>
                    <a:pt x="18419" y="1"/>
                  </a:moveTo>
                  <a:lnTo>
                    <a:pt x="18419" y="1"/>
                  </a:lnTo>
                  <a:cubicBezTo>
                    <a:pt x="18389" y="1"/>
                    <a:pt x="18267" y="77"/>
                    <a:pt x="18207" y="138"/>
                  </a:cubicBezTo>
                  <a:lnTo>
                    <a:pt x="18237" y="183"/>
                  </a:lnTo>
                  <a:cubicBezTo>
                    <a:pt x="18188" y="238"/>
                    <a:pt x="18171" y="249"/>
                    <a:pt x="18160" y="249"/>
                  </a:cubicBezTo>
                  <a:cubicBezTo>
                    <a:pt x="18153" y="249"/>
                    <a:pt x="18147" y="245"/>
                    <a:pt x="18138" y="245"/>
                  </a:cubicBezTo>
                  <a:cubicBezTo>
                    <a:pt x="18125" y="245"/>
                    <a:pt x="18103" y="252"/>
                    <a:pt x="18055" y="289"/>
                  </a:cubicBezTo>
                  <a:cubicBezTo>
                    <a:pt x="18010" y="259"/>
                    <a:pt x="18132" y="152"/>
                    <a:pt x="18237" y="61"/>
                  </a:cubicBezTo>
                  <a:lnTo>
                    <a:pt x="18237" y="61"/>
                  </a:lnTo>
                  <a:cubicBezTo>
                    <a:pt x="18132" y="138"/>
                    <a:pt x="18010" y="198"/>
                    <a:pt x="18010" y="259"/>
                  </a:cubicBezTo>
                  <a:cubicBezTo>
                    <a:pt x="17984" y="274"/>
                    <a:pt x="17969" y="279"/>
                    <a:pt x="17960" y="279"/>
                  </a:cubicBezTo>
                  <a:cubicBezTo>
                    <a:pt x="17941" y="279"/>
                    <a:pt x="17942" y="260"/>
                    <a:pt x="17923" y="260"/>
                  </a:cubicBezTo>
                  <a:cubicBezTo>
                    <a:pt x="17912" y="260"/>
                    <a:pt x="17894" y="267"/>
                    <a:pt x="17859" y="289"/>
                  </a:cubicBezTo>
                  <a:cubicBezTo>
                    <a:pt x="17782" y="365"/>
                    <a:pt x="17707" y="471"/>
                    <a:pt x="17586" y="532"/>
                  </a:cubicBezTo>
                  <a:lnTo>
                    <a:pt x="17586" y="516"/>
                  </a:lnTo>
                  <a:cubicBezTo>
                    <a:pt x="17328" y="653"/>
                    <a:pt x="17283" y="850"/>
                    <a:pt x="17040" y="971"/>
                  </a:cubicBezTo>
                  <a:lnTo>
                    <a:pt x="17055" y="941"/>
                  </a:lnTo>
                  <a:lnTo>
                    <a:pt x="17055" y="941"/>
                  </a:lnTo>
                  <a:cubicBezTo>
                    <a:pt x="16965" y="970"/>
                    <a:pt x="16847" y="1103"/>
                    <a:pt x="16699" y="1194"/>
                  </a:cubicBezTo>
                  <a:lnTo>
                    <a:pt x="16699" y="1194"/>
                  </a:lnTo>
                  <a:cubicBezTo>
                    <a:pt x="16715" y="1185"/>
                    <a:pt x="16731" y="1180"/>
                    <a:pt x="16742" y="1180"/>
                  </a:cubicBezTo>
                  <a:cubicBezTo>
                    <a:pt x="16763" y="1180"/>
                    <a:pt x="16768" y="1198"/>
                    <a:pt x="16721" y="1244"/>
                  </a:cubicBezTo>
                  <a:cubicBezTo>
                    <a:pt x="16539" y="1335"/>
                    <a:pt x="16464" y="1441"/>
                    <a:pt x="16327" y="1502"/>
                  </a:cubicBezTo>
                  <a:lnTo>
                    <a:pt x="16252" y="1623"/>
                  </a:lnTo>
                  <a:cubicBezTo>
                    <a:pt x="15706" y="2018"/>
                    <a:pt x="13659" y="3715"/>
                    <a:pt x="13099" y="4094"/>
                  </a:cubicBezTo>
                  <a:lnTo>
                    <a:pt x="13113" y="4064"/>
                  </a:lnTo>
                  <a:lnTo>
                    <a:pt x="13113" y="4064"/>
                  </a:lnTo>
                  <a:cubicBezTo>
                    <a:pt x="12294" y="4700"/>
                    <a:pt x="10566" y="5929"/>
                    <a:pt x="9748" y="6610"/>
                  </a:cubicBezTo>
                  <a:cubicBezTo>
                    <a:pt x="9581" y="6671"/>
                    <a:pt x="9399" y="6808"/>
                    <a:pt x="9262" y="6899"/>
                  </a:cubicBezTo>
                  <a:cubicBezTo>
                    <a:pt x="9280" y="6892"/>
                    <a:pt x="9294" y="6889"/>
                    <a:pt x="9304" y="6889"/>
                  </a:cubicBezTo>
                  <a:cubicBezTo>
                    <a:pt x="9336" y="6889"/>
                    <a:pt x="9325" y="6921"/>
                    <a:pt x="9278" y="6944"/>
                  </a:cubicBezTo>
                  <a:cubicBezTo>
                    <a:pt x="8838" y="7247"/>
                    <a:pt x="9262" y="7005"/>
                    <a:pt x="8838" y="7324"/>
                  </a:cubicBezTo>
                  <a:cubicBezTo>
                    <a:pt x="8369" y="7702"/>
                    <a:pt x="6412" y="9021"/>
                    <a:pt x="5958" y="9309"/>
                  </a:cubicBezTo>
                  <a:cubicBezTo>
                    <a:pt x="5745" y="9521"/>
                    <a:pt x="5428" y="9703"/>
                    <a:pt x="5215" y="9901"/>
                  </a:cubicBezTo>
                  <a:lnTo>
                    <a:pt x="5230" y="9870"/>
                  </a:lnTo>
                  <a:lnTo>
                    <a:pt x="5230" y="9870"/>
                  </a:lnTo>
                  <a:cubicBezTo>
                    <a:pt x="4987" y="10067"/>
                    <a:pt x="3532" y="11023"/>
                    <a:pt x="3259" y="11249"/>
                  </a:cubicBezTo>
                  <a:lnTo>
                    <a:pt x="3305" y="11235"/>
                  </a:lnTo>
                  <a:lnTo>
                    <a:pt x="3305" y="11235"/>
                  </a:lnTo>
                  <a:cubicBezTo>
                    <a:pt x="3077" y="11447"/>
                    <a:pt x="3063" y="11371"/>
                    <a:pt x="2850" y="11492"/>
                  </a:cubicBezTo>
                  <a:cubicBezTo>
                    <a:pt x="2926" y="11538"/>
                    <a:pt x="2729" y="11720"/>
                    <a:pt x="2653" y="11781"/>
                  </a:cubicBezTo>
                  <a:lnTo>
                    <a:pt x="2638" y="11765"/>
                  </a:lnTo>
                  <a:cubicBezTo>
                    <a:pt x="2517" y="11871"/>
                    <a:pt x="2274" y="12129"/>
                    <a:pt x="2077" y="12280"/>
                  </a:cubicBezTo>
                  <a:lnTo>
                    <a:pt x="2062" y="12250"/>
                  </a:lnTo>
                  <a:cubicBezTo>
                    <a:pt x="1910" y="12401"/>
                    <a:pt x="1577" y="12614"/>
                    <a:pt x="1456" y="12705"/>
                  </a:cubicBezTo>
                  <a:cubicBezTo>
                    <a:pt x="1167" y="12902"/>
                    <a:pt x="682" y="13159"/>
                    <a:pt x="334" y="13478"/>
                  </a:cubicBezTo>
                  <a:lnTo>
                    <a:pt x="15" y="13554"/>
                  </a:lnTo>
                  <a:lnTo>
                    <a:pt x="0" y="13584"/>
                  </a:lnTo>
                  <a:cubicBezTo>
                    <a:pt x="0" y="13584"/>
                    <a:pt x="409" y="14924"/>
                    <a:pt x="1050" y="14924"/>
                  </a:cubicBezTo>
                  <a:cubicBezTo>
                    <a:pt x="1074" y="14924"/>
                    <a:pt x="1098" y="14922"/>
                    <a:pt x="1122" y="14918"/>
                  </a:cubicBezTo>
                  <a:lnTo>
                    <a:pt x="1137" y="14948"/>
                  </a:lnTo>
                  <a:lnTo>
                    <a:pt x="1228" y="14873"/>
                  </a:lnTo>
                  <a:cubicBezTo>
                    <a:pt x="1343" y="14822"/>
                    <a:pt x="1383" y="14760"/>
                    <a:pt x="1401" y="14760"/>
                  </a:cubicBezTo>
                  <a:cubicBezTo>
                    <a:pt x="1405" y="14760"/>
                    <a:pt x="1407" y="14762"/>
                    <a:pt x="1410" y="14766"/>
                  </a:cubicBezTo>
                  <a:lnTo>
                    <a:pt x="1243" y="14888"/>
                  </a:lnTo>
                  <a:cubicBezTo>
                    <a:pt x="1281" y="14865"/>
                    <a:pt x="1301" y="14856"/>
                    <a:pt x="1310" y="14856"/>
                  </a:cubicBezTo>
                  <a:cubicBezTo>
                    <a:pt x="1330" y="14856"/>
                    <a:pt x="1295" y="14902"/>
                    <a:pt x="1274" y="14934"/>
                  </a:cubicBezTo>
                  <a:cubicBezTo>
                    <a:pt x="1319" y="14903"/>
                    <a:pt x="1365" y="14873"/>
                    <a:pt x="1410" y="14857"/>
                  </a:cubicBezTo>
                  <a:cubicBezTo>
                    <a:pt x="1415" y="14847"/>
                    <a:pt x="1415" y="14844"/>
                    <a:pt x="1412" y="14844"/>
                  </a:cubicBezTo>
                  <a:lnTo>
                    <a:pt x="1412" y="14844"/>
                  </a:lnTo>
                  <a:cubicBezTo>
                    <a:pt x="1405" y="14844"/>
                    <a:pt x="1385" y="14857"/>
                    <a:pt x="1365" y="14857"/>
                  </a:cubicBezTo>
                  <a:cubicBezTo>
                    <a:pt x="1425" y="14797"/>
                    <a:pt x="1486" y="14706"/>
                    <a:pt x="1577" y="14675"/>
                  </a:cubicBezTo>
                  <a:cubicBezTo>
                    <a:pt x="1611" y="14650"/>
                    <a:pt x="1630" y="14642"/>
                    <a:pt x="1642" y="14642"/>
                  </a:cubicBezTo>
                  <a:cubicBezTo>
                    <a:pt x="1660" y="14642"/>
                    <a:pt x="1664" y="14658"/>
                    <a:pt x="1685" y="14658"/>
                  </a:cubicBezTo>
                  <a:cubicBezTo>
                    <a:pt x="1701" y="14658"/>
                    <a:pt x="1726" y="14648"/>
                    <a:pt x="1773" y="14615"/>
                  </a:cubicBezTo>
                  <a:cubicBezTo>
                    <a:pt x="2531" y="14115"/>
                    <a:pt x="3289" y="13630"/>
                    <a:pt x="4047" y="13084"/>
                  </a:cubicBezTo>
                  <a:cubicBezTo>
                    <a:pt x="4063" y="13084"/>
                    <a:pt x="4047" y="13099"/>
                    <a:pt x="4033" y="13115"/>
                  </a:cubicBezTo>
                  <a:cubicBezTo>
                    <a:pt x="4245" y="12947"/>
                    <a:pt x="4457" y="12811"/>
                    <a:pt x="4654" y="12644"/>
                  </a:cubicBezTo>
                  <a:cubicBezTo>
                    <a:pt x="4684" y="12629"/>
                    <a:pt x="4706" y="12625"/>
                    <a:pt x="4725" y="12625"/>
                  </a:cubicBezTo>
                  <a:cubicBezTo>
                    <a:pt x="4744" y="12625"/>
                    <a:pt x="4760" y="12629"/>
                    <a:pt x="4775" y="12629"/>
                  </a:cubicBezTo>
                  <a:cubicBezTo>
                    <a:pt x="4745" y="12629"/>
                    <a:pt x="5033" y="12417"/>
                    <a:pt x="5321" y="12205"/>
                  </a:cubicBezTo>
                  <a:cubicBezTo>
                    <a:pt x="5472" y="12098"/>
                    <a:pt x="5609" y="11993"/>
                    <a:pt x="5731" y="11902"/>
                  </a:cubicBezTo>
                  <a:cubicBezTo>
                    <a:pt x="5836" y="11825"/>
                    <a:pt x="5927" y="11765"/>
                    <a:pt x="5927" y="11765"/>
                  </a:cubicBezTo>
                  <a:lnTo>
                    <a:pt x="5897" y="11704"/>
                  </a:lnTo>
                  <a:cubicBezTo>
                    <a:pt x="5984" y="11641"/>
                    <a:pt x="6022" y="11628"/>
                    <a:pt x="6047" y="11628"/>
                  </a:cubicBezTo>
                  <a:cubicBezTo>
                    <a:pt x="6064" y="11628"/>
                    <a:pt x="6075" y="11634"/>
                    <a:pt x="6091" y="11634"/>
                  </a:cubicBezTo>
                  <a:cubicBezTo>
                    <a:pt x="6113" y="11634"/>
                    <a:pt x="6145" y="11623"/>
                    <a:pt x="6216" y="11568"/>
                  </a:cubicBezTo>
                  <a:cubicBezTo>
                    <a:pt x="6230" y="11417"/>
                    <a:pt x="6564" y="11326"/>
                    <a:pt x="6610" y="11235"/>
                  </a:cubicBezTo>
                  <a:cubicBezTo>
                    <a:pt x="6610" y="11235"/>
                    <a:pt x="6672" y="11190"/>
                    <a:pt x="6708" y="11190"/>
                  </a:cubicBezTo>
                  <a:cubicBezTo>
                    <a:pt x="6719" y="11190"/>
                    <a:pt x="6728" y="11194"/>
                    <a:pt x="6731" y="11204"/>
                  </a:cubicBezTo>
                  <a:cubicBezTo>
                    <a:pt x="6731" y="11128"/>
                    <a:pt x="6822" y="11114"/>
                    <a:pt x="6883" y="11053"/>
                  </a:cubicBezTo>
                  <a:cubicBezTo>
                    <a:pt x="6888" y="11043"/>
                    <a:pt x="6886" y="11039"/>
                    <a:pt x="6880" y="11039"/>
                  </a:cubicBezTo>
                  <a:cubicBezTo>
                    <a:pt x="6869" y="11039"/>
                    <a:pt x="6843" y="11053"/>
                    <a:pt x="6822" y="11053"/>
                  </a:cubicBezTo>
                  <a:lnTo>
                    <a:pt x="6958" y="10932"/>
                  </a:lnTo>
                  <a:cubicBezTo>
                    <a:pt x="6984" y="10921"/>
                    <a:pt x="7004" y="10916"/>
                    <a:pt x="7018" y="10916"/>
                  </a:cubicBezTo>
                  <a:cubicBezTo>
                    <a:pt x="7045" y="10916"/>
                    <a:pt x="7044" y="10936"/>
                    <a:pt x="7004" y="10976"/>
                  </a:cubicBezTo>
                  <a:cubicBezTo>
                    <a:pt x="7398" y="10719"/>
                    <a:pt x="9293" y="9446"/>
                    <a:pt x="9687" y="9127"/>
                  </a:cubicBezTo>
                  <a:lnTo>
                    <a:pt x="9687" y="9127"/>
                  </a:lnTo>
                  <a:cubicBezTo>
                    <a:pt x="9617" y="9142"/>
                    <a:pt x="9519" y="9235"/>
                    <a:pt x="9432" y="9235"/>
                  </a:cubicBezTo>
                  <a:cubicBezTo>
                    <a:pt x="9426" y="9235"/>
                    <a:pt x="9420" y="9235"/>
                    <a:pt x="9414" y="9234"/>
                  </a:cubicBezTo>
                  <a:cubicBezTo>
                    <a:pt x="9505" y="9127"/>
                    <a:pt x="9581" y="9127"/>
                    <a:pt x="9612" y="9052"/>
                  </a:cubicBezTo>
                  <a:cubicBezTo>
                    <a:pt x="9623" y="9059"/>
                    <a:pt x="9636" y="9063"/>
                    <a:pt x="9650" y="9063"/>
                  </a:cubicBezTo>
                  <a:cubicBezTo>
                    <a:pt x="9737" y="9063"/>
                    <a:pt x="9865" y="8927"/>
                    <a:pt x="9978" y="8927"/>
                  </a:cubicBezTo>
                  <a:cubicBezTo>
                    <a:pt x="9987" y="8927"/>
                    <a:pt x="9997" y="8928"/>
                    <a:pt x="10006" y="8930"/>
                  </a:cubicBezTo>
                  <a:lnTo>
                    <a:pt x="10006" y="8870"/>
                  </a:lnTo>
                  <a:lnTo>
                    <a:pt x="10081" y="8854"/>
                  </a:lnTo>
                  <a:cubicBezTo>
                    <a:pt x="10536" y="8460"/>
                    <a:pt x="10172" y="8749"/>
                    <a:pt x="10612" y="8460"/>
                  </a:cubicBezTo>
                  <a:cubicBezTo>
                    <a:pt x="10855" y="8278"/>
                    <a:pt x="10930" y="8126"/>
                    <a:pt x="11082" y="8051"/>
                  </a:cubicBezTo>
                  <a:lnTo>
                    <a:pt x="11082" y="8051"/>
                  </a:lnTo>
                  <a:cubicBezTo>
                    <a:pt x="11071" y="8056"/>
                    <a:pt x="11054" y="8060"/>
                    <a:pt x="11040" y="8060"/>
                  </a:cubicBezTo>
                  <a:cubicBezTo>
                    <a:pt x="11015" y="8060"/>
                    <a:pt x="10998" y="8049"/>
                    <a:pt x="11037" y="8021"/>
                  </a:cubicBezTo>
                  <a:lnTo>
                    <a:pt x="11037" y="8021"/>
                  </a:lnTo>
                  <a:cubicBezTo>
                    <a:pt x="11040" y="8023"/>
                    <a:pt x="11044" y="8024"/>
                    <a:pt x="11047" y="8024"/>
                  </a:cubicBezTo>
                  <a:cubicBezTo>
                    <a:pt x="11093" y="8024"/>
                    <a:pt x="11178" y="7881"/>
                    <a:pt x="11235" y="7881"/>
                  </a:cubicBezTo>
                  <a:cubicBezTo>
                    <a:pt x="11240" y="7881"/>
                    <a:pt x="11245" y="7882"/>
                    <a:pt x="11249" y="7884"/>
                  </a:cubicBezTo>
                  <a:cubicBezTo>
                    <a:pt x="11310" y="7823"/>
                    <a:pt x="11506" y="7687"/>
                    <a:pt x="11401" y="7687"/>
                  </a:cubicBezTo>
                  <a:cubicBezTo>
                    <a:pt x="11443" y="7687"/>
                    <a:pt x="11544" y="7628"/>
                    <a:pt x="11571" y="7628"/>
                  </a:cubicBezTo>
                  <a:cubicBezTo>
                    <a:pt x="11582" y="7628"/>
                    <a:pt x="11580" y="7640"/>
                    <a:pt x="11552" y="7672"/>
                  </a:cubicBezTo>
                  <a:cubicBezTo>
                    <a:pt x="11627" y="7627"/>
                    <a:pt x="11688" y="7596"/>
                    <a:pt x="11718" y="7550"/>
                  </a:cubicBezTo>
                  <a:lnTo>
                    <a:pt x="11718" y="7550"/>
                  </a:lnTo>
                  <a:lnTo>
                    <a:pt x="11627" y="7581"/>
                  </a:lnTo>
                  <a:cubicBezTo>
                    <a:pt x="11825" y="7429"/>
                    <a:pt x="11977" y="7384"/>
                    <a:pt x="12068" y="7247"/>
                  </a:cubicBezTo>
                  <a:lnTo>
                    <a:pt x="12068" y="7247"/>
                  </a:lnTo>
                  <a:lnTo>
                    <a:pt x="11977" y="7277"/>
                  </a:lnTo>
                  <a:cubicBezTo>
                    <a:pt x="12082" y="7199"/>
                    <a:pt x="12175" y="7120"/>
                    <a:pt x="12257" y="7120"/>
                  </a:cubicBezTo>
                  <a:cubicBezTo>
                    <a:pt x="12270" y="7120"/>
                    <a:pt x="12282" y="7122"/>
                    <a:pt x="12294" y="7126"/>
                  </a:cubicBezTo>
                  <a:lnTo>
                    <a:pt x="12173" y="7233"/>
                  </a:lnTo>
                  <a:cubicBezTo>
                    <a:pt x="12385" y="7081"/>
                    <a:pt x="12507" y="6990"/>
                    <a:pt x="12644" y="6838"/>
                  </a:cubicBezTo>
                  <a:lnTo>
                    <a:pt x="12644" y="6838"/>
                  </a:lnTo>
                  <a:lnTo>
                    <a:pt x="12583" y="6883"/>
                  </a:lnTo>
                  <a:cubicBezTo>
                    <a:pt x="12765" y="6671"/>
                    <a:pt x="13871" y="5792"/>
                    <a:pt x="14023" y="5580"/>
                  </a:cubicBezTo>
                  <a:lnTo>
                    <a:pt x="14023" y="5580"/>
                  </a:lnTo>
                  <a:lnTo>
                    <a:pt x="13901" y="5610"/>
                  </a:lnTo>
                  <a:lnTo>
                    <a:pt x="14038" y="5445"/>
                  </a:lnTo>
                  <a:lnTo>
                    <a:pt x="14038" y="5445"/>
                  </a:lnTo>
                  <a:cubicBezTo>
                    <a:pt x="14025" y="5464"/>
                    <a:pt x="14050" y="5621"/>
                    <a:pt x="14040" y="5638"/>
                  </a:cubicBezTo>
                  <a:lnTo>
                    <a:pt x="14040" y="5638"/>
                  </a:lnTo>
                  <a:cubicBezTo>
                    <a:pt x="14209" y="5501"/>
                    <a:pt x="14783" y="5093"/>
                    <a:pt x="15342" y="4655"/>
                  </a:cubicBezTo>
                  <a:cubicBezTo>
                    <a:pt x="15888" y="4231"/>
                    <a:pt x="16448" y="3791"/>
                    <a:pt x="16616" y="3685"/>
                  </a:cubicBezTo>
                  <a:cubicBezTo>
                    <a:pt x="16654" y="3662"/>
                    <a:pt x="16677" y="3654"/>
                    <a:pt x="16692" y="3654"/>
                  </a:cubicBezTo>
                  <a:cubicBezTo>
                    <a:pt x="16735" y="3654"/>
                    <a:pt x="16695" y="3730"/>
                    <a:pt x="16707" y="3730"/>
                  </a:cubicBezTo>
                  <a:cubicBezTo>
                    <a:pt x="16858" y="3594"/>
                    <a:pt x="16737" y="3639"/>
                    <a:pt x="16873" y="3534"/>
                  </a:cubicBezTo>
                  <a:cubicBezTo>
                    <a:pt x="16878" y="3532"/>
                    <a:pt x="16882" y="3531"/>
                    <a:pt x="16886" y="3531"/>
                  </a:cubicBezTo>
                  <a:cubicBezTo>
                    <a:pt x="16912" y="3531"/>
                    <a:pt x="16887" y="3580"/>
                    <a:pt x="16873" y="3594"/>
                  </a:cubicBezTo>
                  <a:cubicBezTo>
                    <a:pt x="16933" y="3548"/>
                    <a:pt x="17010" y="3518"/>
                    <a:pt x="16994" y="3487"/>
                  </a:cubicBezTo>
                  <a:lnTo>
                    <a:pt x="16994" y="3487"/>
                  </a:lnTo>
                  <a:cubicBezTo>
                    <a:pt x="16973" y="3498"/>
                    <a:pt x="16957" y="3502"/>
                    <a:pt x="16944" y="3502"/>
                  </a:cubicBezTo>
                  <a:cubicBezTo>
                    <a:pt x="16900" y="3502"/>
                    <a:pt x="16889" y="3454"/>
                    <a:pt x="16842" y="3443"/>
                  </a:cubicBezTo>
                  <a:lnTo>
                    <a:pt x="17024" y="3321"/>
                  </a:lnTo>
                  <a:lnTo>
                    <a:pt x="17040" y="3352"/>
                  </a:lnTo>
                  <a:cubicBezTo>
                    <a:pt x="17085" y="3321"/>
                    <a:pt x="17070" y="3184"/>
                    <a:pt x="17267" y="3063"/>
                  </a:cubicBezTo>
                  <a:cubicBezTo>
                    <a:pt x="17570" y="2851"/>
                    <a:pt x="17889" y="2594"/>
                    <a:pt x="18192" y="2366"/>
                  </a:cubicBezTo>
                  <a:lnTo>
                    <a:pt x="18192" y="2366"/>
                  </a:lnTo>
                  <a:cubicBezTo>
                    <a:pt x="18192" y="2396"/>
                    <a:pt x="18146" y="2457"/>
                    <a:pt x="18086" y="2517"/>
                  </a:cubicBezTo>
                  <a:cubicBezTo>
                    <a:pt x="18132" y="2487"/>
                    <a:pt x="18192" y="2426"/>
                    <a:pt x="18237" y="2412"/>
                  </a:cubicBezTo>
                  <a:lnTo>
                    <a:pt x="18237" y="2412"/>
                  </a:lnTo>
                  <a:cubicBezTo>
                    <a:pt x="18227" y="2414"/>
                    <a:pt x="18220" y="2416"/>
                    <a:pt x="18216" y="2416"/>
                  </a:cubicBezTo>
                  <a:cubicBezTo>
                    <a:pt x="18173" y="2416"/>
                    <a:pt x="18305" y="2317"/>
                    <a:pt x="18282" y="2317"/>
                  </a:cubicBezTo>
                  <a:cubicBezTo>
                    <a:pt x="18279" y="2317"/>
                    <a:pt x="18274" y="2318"/>
                    <a:pt x="18267" y="2321"/>
                  </a:cubicBezTo>
                  <a:cubicBezTo>
                    <a:pt x="18435" y="2078"/>
                    <a:pt x="18768" y="1927"/>
                    <a:pt x="18920" y="1729"/>
                  </a:cubicBezTo>
                  <a:cubicBezTo>
                    <a:pt x="18874" y="1638"/>
                    <a:pt x="18344" y="183"/>
                    <a:pt x="18283" y="92"/>
                  </a:cubicBezTo>
                  <a:cubicBezTo>
                    <a:pt x="18344" y="47"/>
                    <a:pt x="18405" y="16"/>
                    <a:pt x="18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9"/>
            <p:cNvSpPr/>
            <p:nvPr/>
          </p:nvSpPr>
          <p:spPr>
            <a:xfrm>
              <a:off x="6619700" y="3294225"/>
              <a:ext cx="7250" cy="4225"/>
            </a:xfrm>
            <a:custGeom>
              <a:rect b="b" l="l" r="r" t="t"/>
              <a:pathLst>
                <a:path extrusionOk="0" h="169" w="290">
                  <a:moveTo>
                    <a:pt x="290" y="1"/>
                  </a:moveTo>
                  <a:cubicBezTo>
                    <a:pt x="199" y="16"/>
                    <a:pt x="108" y="77"/>
                    <a:pt x="1" y="168"/>
                  </a:cubicBezTo>
                  <a:cubicBezTo>
                    <a:pt x="92" y="152"/>
                    <a:pt x="199" y="77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9"/>
            <p:cNvSpPr/>
            <p:nvPr/>
          </p:nvSpPr>
          <p:spPr>
            <a:xfrm>
              <a:off x="6626925" y="3294225"/>
              <a:ext cx="400" cy="25"/>
            </a:xfrm>
            <a:custGeom>
              <a:rect b="b" l="l" r="r" t="t"/>
              <a:pathLst>
                <a:path extrusionOk="0" h="1" w="16">
                  <a:moveTo>
                    <a:pt x="15" y="1"/>
                  </a:moveTo>
                  <a:lnTo>
                    <a:pt x="1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9"/>
            <p:cNvSpPr/>
            <p:nvPr/>
          </p:nvSpPr>
          <p:spPr>
            <a:xfrm>
              <a:off x="6592825" y="2887150"/>
              <a:ext cx="504850" cy="407875"/>
            </a:xfrm>
            <a:custGeom>
              <a:rect b="b" l="l" r="r" t="t"/>
              <a:pathLst>
                <a:path extrusionOk="0" h="16315" w="20194">
                  <a:moveTo>
                    <a:pt x="14788" y="5803"/>
                  </a:moveTo>
                  <a:cubicBezTo>
                    <a:pt x="14785" y="5805"/>
                    <a:pt x="14783" y="5807"/>
                    <a:pt x="14781" y="5809"/>
                  </a:cubicBezTo>
                  <a:cubicBezTo>
                    <a:pt x="14784" y="5809"/>
                    <a:pt x="14786" y="5807"/>
                    <a:pt x="14788" y="5803"/>
                  </a:cubicBezTo>
                  <a:close/>
                  <a:moveTo>
                    <a:pt x="11597" y="8386"/>
                  </a:moveTo>
                  <a:lnTo>
                    <a:pt x="11597" y="8386"/>
                  </a:lnTo>
                  <a:cubicBezTo>
                    <a:pt x="11589" y="8389"/>
                    <a:pt x="11582" y="8393"/>
                    <a:pt x="11575" y="8397"/>
                  </a:cubicBezTo>
                  <a:lnTo>
                    <a:pt x="11575" y="8397"/>
                  </a:lnTo>
                  <a:cubicBezTo>
                    <a:pt x="11584" y="8394"/>
                    <a:pt x="11593" y="8390"/>
                    <a:pt x="11597" y="8386"/>
                  </a:cubicBezTo>
                  <a:close/>
                  <a:moveTo>
                    <a:pt x="19850" y="0"/>
                  </a:moveTo>
                  <a:cubicBezTo>
                    <a:pt x="19807" y="0"/>
                    <a:pt x="19687" y="69"/>
                    <a:pt x="19632" y="139"/>
                  </a:cubicBezTo>
                  <a:lnTo>
                    <a:pt x="19647" y="184"/>
                  </a:lnTo>
                  <a:cubicBezTo>
                    <a:pt x="19583" y="242"/>
                    <a:pt x="19562" y="251"/>
                    <a:pt x="19548" y="251"/>
                  </a:cubicBezTo>
                  <a:cubicBezTo>
                    <a:pt x="19542" y="251"/>
                    <a:pt x="19538" y="250"/>
                    <a:pt x="19532" y="250"/>
                  </a:cubicBezTo>
                  <a:cubicBezTo>
                    <a:pt x="19517" y="250"/>
                    <a:pt x="19496" y="257"/>
                    <a:pt x="19435" y="305"/>
                  </a:cubicBezTo>
                  <a:cubicBezTo>
                    <a:pt x="19405" y="260"/>
                    <a:pt x="19541" y="154"/>
                    <a:pt x="19662" y="63"/>
                  </a:cubicBezTo>
                  <a:lnTo>
                    <a:pt x="19662" y="63"/>
                  </a:lnTo>
                  <a:cubicBezTo>
                    <a:pt x="19541" y="139"/>
                    <a:pt x="19419" y="184"/>
                    <a:pt x="19389" y="260"/>
                  </a:cubicBezTo>
                  <a:cubicBezTo>
                    <a:pt x="19364" y="275"/>
                    <a:pt x="19349" y="280"/>
                    <a:pt x="19341" y="280"/>
                  </a:cubicBezTo>
                  <a:cubicBezTo>
                    <a:pt x="19324" y="280"/>
                    <a:pt x="19329" y="262"/>
                    <a:pt x="19309" y="262"/>
                  </a:cubicBezTo>
                  <a:cubicBezTo>
                    <a:pt x="19298" y="262"/>
                    <a:pt x="19277" y="269"/>
                    <a:pt x="19238" y="291"/>
                  </a:cubicBezTo>
                  <a:cubicBezTo>
                    <a:pt x="19147" y="366"/>
                    <a:pt x="19056" y="487"/>
                    <a:pt x="18934" y="533"/>
                  </a:cubicBezTo>
                  <a:cubicBezTo>
                    <a:pt x="18647" y="669"/>
                    <a:pt x="18571" y="867"/>
                    <a:pt x="18313" y="988"/>
                  </a:cubicBezTo>
                  <a:lnTo>
                    <a:pt x="18328" y="958"/>
                  </a:lnTo>
                  <a:lnTo>
                    <a:pt x="18328" y="958"/>
                  </a:lnTo>
                  <a:cubicBezTo>
                    <a:pt x="18237" y="988"/>
                    <a:pt x="18085" y="1140"/>
                    <a:pt x="17919" y="1215"/>
                  </a:cubicBezTo>
                  <a:cubicBezTo>
                    <a:pt x="17934" y="1210"/>
                    <a:pt x="17950" y="1207"/>
                    <a:pt x="17963" y="1207"/>
                  </a:cubicBezTo>
                  <a:cubicBezTo>
                    <a:pt x="17988" y="1207"/>
                    <a:pt x="17995" y="1220"/>
                    <a:pt x="17934" y="1261"/>
                  </a:cubicBezTo>
                  <a:cubicBezTo>
                    <a:pt x="17752" y="1366"/>
                    <a:pt x="17646" y="1473"/>
                    <a:pt x="17495" y="1534"/>
                  </a:cubicBezTo>
                  <a:lnTo>
                    <a:pt x="17404" y="1655"/>
                  </a:lnTo>
                  <a:cubicBezTo>
                    <a:pt x="16797" y="2064"/>
                    <a:pt x="14463" y="3777"/>
                    <a:pt x="13871" y="4232"/>
                  </a:cubicBezTo>
                  <a:lnTo>
                    <a:pt x="13887" y="4216"/>
                  </a:lnTo>
                  <a:lnTo>
                    <a:pt x="13887" y="4216"/>
                  </a:lnTo>
                  <a:cubicBezTo>
                    <a:pt x="12992" y="4883"/>
                    <a:pt x="11128" y="6248"/>
                    <a:pt x="10218" y="6976"/>
                  </a:cubicBezTo>
                  <a:cubicBezTo>
                    <a:pt x="10051" y="7052"/>
                    <a:pt x="9854" y="7204"/>
                    <a:pt x="9703" y="7309"/>
                  </a:cubicBezTo>
                  <a:cubicBezTo>
                    <a:pt x="9729" y="7296"/>
                    <a:pt x="9747" y="7290"/>
                    <a:pt x="9756" y="7290"/>
                  </a:cubicBezTo>
                  <a:cubicBezTo>
                    <a:pt x="9780" y="7290"/>
                    <a:pt x="9760" y="7322"/>
                    <a:pt x="9717" y="7355"/>
                  </a:cubicBezTo>
                  <a:cubicBezTo>
                    <a:pt x="9262" y="7689"/>
                    <a:pt x="9703" y="7400"/>
                    <a:pt x="9262" y="7764"/>
                  </a:cubicBezTo>
                  <a:cubicBezTo>
                    <a:pt x="8747" y="8204"/>
                    <a:pt x="6701" y="9704"/>
                    <a:pt x="6200" y="10038"/>
                  </a:cubicBezTo>
                  <a:cubicBezTo>
                    <a:pt x="5988" y="10280"/>
                    <a:pt x="5640" y="10478"/>
                    <a:pt x="5427" y="10705"/>
                  </a:cubicBezTo>
                  <a:lnTo>
                    <a:pt x="5442" y="10675"/>
                  </a:lnTo>
                  <a:lnTo>
                    <a:pt x="5442" y="10675"/>
                  </a:lnTo>
                  <a:cubicBezTo>
                    <a:pt x="5321" y="10781"/>
                    <a:pt x="4851" y="11099"/>
                    <a:pt x="4411" y="11463"/>
                  </a:cubicBezTo>
                  <a:cubicBezTo>
                    <a:pt x="3972" y="11796"/>
                    <a:pt x="3517" y="12160"/>
                    <a:pt x="3380" y="12281"/>
                  </a:cubicBezTo>
                  <a:lnTo>
                    <a:pt x="3426" y="12267"/>
                  </a:lnTo>
                  <a:lnTo>
                    <a:pt x="3426" y="12267"/>
                  </a:lnTo>
                  <a:cubicBezTo>
                    <a:pt x="3184" y="12509"/>
                    <a:pt x="3184" y="12419"/>
                    <a:pt x="2956" y="12570"/>
                  </a:cubicBezTo>
                  <a:cubicBezTo>
                    <a:pt x="3032" y="12600"/>
                    <a:pt x="2834" y="12827"/>
                    <a:pt x="2743" y="12904"/>
                  </a:cubicBezTo>
                  <a:lnTo>
                    <a:pt x="2743" y="12888"/>
                  </a:lnTo>
                  <a:cubicBezTo>
                    <a:pt x="2622" y="12995"/>
                    <a:pt x="2365" y="13282"/>
                    <a:pt x="2153" y="13464"/>
                  </a:cubicBezTo>
                  <a:lnTo>
                    <a:pt x="2137" y="13434"/>
                  </a:lnTo>
                  <a:cubicBezTo>
                    <a:pt x="1985" y="13601"/>
                    <a:pt x="1637" y="13874"/>
                    <a:pt x="1516" y="13979"/>
                  </a:cubicBezTo>
                  <a:cubicBezTo>
                    <a:pt x="1213" y="14192"/>
                    <a:pt x="712" y="14511"/>
                    <a:pt x="364" y="14874"/>
                  </a:cubicBezTo>
                  <a:lnTo>
                    <a:pt x="30" y="14980"/>
                  </a:lnTo>
                  <a:lnTo>
                    <a:pt x="0" y="15026"/>
                  </a:lnTo>
                  <a:cubicBezTo>
                    <a:pt x="0" y="15026"/>
                    <a:pt x="456" y="16285"/>
                    <a:pt x="1102" y="16285"/>
                  </a:cubicBezTo>
                  <a:cubicBezTo>
                    <a:pt x="1143" y="16285"/>
                    <a:pt x="1185" y="16280"/>
                    <a:pt x="1227" y="16269"/>
                  </a:cubicBezTo>
                  <a:lnTo>
                    <a:pt x="1243" y="16314"/>
                  </a:lnTo>
                  <a:lnTo>
                    <a:pt x="1334" y="16223"/>
                  </a:lnTo>
                  <a:cubicBezTo>
                    <a:pt x="1449" y="16146"/>
                    <a:pt x="1489" y="16080"/>
                    <a:pt x="1507" y="16080"/>
                  </a:cubicBezTo>
                  <a:cubicBezTo>
                    <a:pt x="1511" y="16080"/>
                    <a:pt x="1514" y="16083"/>
                    <a:pt x="1516" y="16087"/>
                  </a:cubicBezTo>
                  <a:lnTo>
                    <a:pt x="1349" y="16223"/>
                  </a:lnTo>
                  <a:cubicBezTo>
                    <a:pt x="1390" y="16195"/>
                    <a:pt x="1412" y="16185"/>
                    <a:pt x="1422" y="16185"/>
                  </a:cubicBezTo>
                  <a:cubicBezTo>
                    <a:pt x="1444" y="16185"/>
                    <a:pt x="1400" y="16241"/>
                    <a:pt x="1379" y="16284"/>
                  </a:cubicBezTo>
                  <a:cubicBezTo>
                    <a:pt x="1425" y="16239"/>
                    <a:pt x="1486" y="16209"/>
                    <a:pt x="1531" y="16178"/>
                  </a:cubicBezTo>
                  <a:cubicBezTo>
                    <a:pt x="1536" y="16169"/>
                    <a:pt x="1535" y="16165"/>
                    <a:pt x="1530" y="16165"/>
                  </a:cubicBezTo>
                  <a:cubicBezTo>
                    <a:pt x="1519" y="16165"/>
                    <a:pt x="1491" y="16183"/>
                    <a:pt x="1470" y="16193"/>
                  </a:cubicBezTo>
                  <a:cubicBezTo>
                    <a:pt x="1531" y="16118"/>
                    <a:pt x="1607" y="16027"/>
                    <a:pt x="1698" y="15966"/>
                  </a:cubicBezTo>
                  <a:cubicBezTo>
                    <a:pt x="1732" y="15940"/>
                    <a:pt x="1751" y="15933"/>
                    <a:pt x="1763" y="15933"/>
                  </a:cubicBezTo>
                  <a:cubicBezTo>
                    <a:pt x="1781" y="15933"/>
                    <a:pt x="1786" y="15948"/>
                    <a:pt x="1806" y="15948"/>
                  </a:cubicBezTo>
                  <a:cubicBezTo>
                    <a:pt x="1822" y="15948"/>
                    <a:pt x="1847" y="15939"/>
                    <a:pt x="1895" y="15905"/>
                  </a:cubicBezTo>
                  <a:cubicBezTo>
                    <a:pt x="2683" y="15299"/>
                    <a:pt x="3457" y="14737"/>
                    <a:pt x="4229" y="14086"/>
                  </a:cubicBezTo>
                  <a:cubicBezTo>
                    <a:pt x="4259" y="14086"/>
                    <a:pt x="4245" y="14116"/>
                    <a:pt x="4229" y="14131"/>
                  </a:cubicBezTo>
                  <a:cubicBezTo>
                    <a:pt x="4457" y="13935"/>
                    <a:pt x="4669" y="13767"/>
                    <a:pt x="4866" y="13571"/>
                  </a:cubicBezTo>
                  <a:cubicBezTo>
                    <a:pt x="4905" y="13555"/>
                    <a:pt x="4932" y="13551"/>
                    <a:pt x="4953" y="13551"/>
                  </a:cubicBezTo>
                  <a:cubicBezTo>
                    <a:pt x="4973" y="13551"/>
                    <a:pt x="4988" y="13555"/>
                    <a:pt x="5003" y="13555"/>
                  </a:cubicBezTo>
                  <a:cubicBezTo>
                    <a:pt x="4943" y="13555"/>
                    <a:pt x="6136" y="12570"/>
                    <a:pt x="6184" y="12570"/>
                  </a:cubicBezTo>
                  <a:cubicBezTo>
                    <a:pt x="6185" y="12570"/>
                    <a:pt x="6185" y="12570"/>
                    <a:pt x="6185" y="12570"/>
                  </a:cubicBezTo>
                  <a:lnTo>
                    <a:pt x="6155" y="12494"/>
                  </a:lnTo>
                  <a:cubicBezTo>
                    <a:pt x="6252" y="12421"/>
                    <a:pt x="6291" y="12409"/>
                    <a:pt x="6316" y="12409"/>
                  </a:cubicBezTo>
                  <a:cubicBezTo>
                    <a:pt x="6329" y="12409"/>
                    <a:pt x="6338" y="12412"/>
                    <a:pt x="6350" y="12412"/>
                  </a:cubicBezTo>
                  <a:cubicBezTo>
                    <a:pt x="6372" y="12412"/>
                    <a:pt x="6404" y="12400"/>
                    <a:pt x="6489" y="12328"/>
                  </a:cubicBezTo>
                  <a:cubicBezTo>
                    <a:pt x="6503" y="12176"/>
                    <a:pt x="6852" y="12055"/>
                    <a:pt x="6897" y="11948"/>
                  </a:cubicBezTo>
                  <a:cubicBezTo>
                    <a:pt x="6897" y="11949"/>
                    <a:pt x="6898" y="11950"/>
                    <a:pt x="6900" y="11950"/>
                  </a:cubicBezTo>
                  <a:cubicBezTo>
                    <a:pt x="6914" y="11950"/>
                    <a:pt x="6975" y="11910"/>
                    <a:pt x="7004" y="11910"/>
                  </a:cubicBezTo>
                  <a:cubicBezTo>
                    <a:pt x="7011" y="11910"/>
                    <a:pt x="7016" y="11913"/>
                    <a:pt x="7019" y="11918"/>
                  </a:cubicBezTo>
                  <a:cubicBezTo>
                    <a:pt x="7019" y="11842"/>
                    <a:pt x="7125" y="11827"/>
                    <a:pt x="7186" y="11751"/>
                  </a:cubicBezTo>
                  <a:cubicBezTo>
                    <a:pt x="7191" y="11741"/>
                    <a:pt x="7189" y="11738"/>
                    <a:pt x="7183" y="11738"/>
                  </a:cubicBezTo>
                  <a:cubicBezTo>
                    <a:pt x="7172" y="11738"/>
                    <a:pt x="7146" y="11751"/>
                    <a:pt x="7125" y="11751"/>
                  </a:cubicBezTo>
                  <a:lnTo>
                    <a:pt x="7277" y="11630"/>
                  </a:lnTo>
                  <a:cubicBezTo>
                    <a:pt x="7298" y="11614"/>
                    <a:pt x="7317" y="11607"/>
                    <a:pt x="7331" y="11607"/>
                  </a:cubicBezTo>
                  <a:cubicBezTo>
                    <a:pt x="7356" y="11607"/>
                    <a:pt x="7361" y="11631"/>
                    <a:pt x="7322" y="11661"/>
                  </a:cubicBezTo>
                  <a:cubicBezTo>
                    <a:pt x="7732" y="11372"/>
                    <a:pt x="9717" y="9932"/>
                    <a:pt x="10127" y="9583"/>
                  </a:cubicBezTo>
                  <a:cubicBezTo>
                    <a:pt x="10055" y="9583"/>
                    <a:pt x="9943" y="9691"/>
                    <a:pt x="9854" y="9691"/>
                  </a:cubicBezTo>
                  <a:cubicBezTo>
                    <a:pt x="9849" y="9691"/>
                    <a:pt x="9844" y="9691"/>
                    <a:pt x="9838" y="9690"/>
                  </a:cubicBezTo>
                  <a:cubicBezTo>
                    <a:pt x="9929" y="9583"/>
                    <a:pt x="10020" y="9583"/>
                    <a:pt x="10051" y="9508"/>
                  </a:cubicBezTo>
                  <a:cubicBezTo>
                    <a:pt x="10059" y="9512"/>
                    <a:pt x="10068" y="9514"/>
                    <a:pt x="10077" y="9514"/>
                  </a:cubicBezTo>
                  <a:cubicBezTo>
                    <a:pt x="10168" y="9514"/>
                    <a:pt x="10312" y="9340"/>
                    <a:pt x="10446" y="9340"/>
                  </a:cubicBezTo>
                  <a:cubicBezTo>
                    <a:pt x="10451" y="9340"/>
                    <a:pt x="10456" y="9340"/>
                    <a:pt x="10461" y="9340"/>
                  </a:cubicBezTo>
                  <a:lnTo>
                    <a:pt x="10461" y="9280"/>
                  </a:lnTo>
                  <a:lnTo>
                    <a:pt x="10536" y="9265"/>
                  </a:lnTo>
                  <a:cubicBezTo>
                    <a:pt x="11006" y="8825"/>
                    <a:pt x="10627" y="9144"/>
                    <a:pt x="11097" y="8825"/>
                  </a:cubicBezTo>
                  <a:cubicBezTo>
                    <a:pt x="11343" y="8637"/>
                    <a:pt x="11424" y="8476"/>
                    <a:pt x="11575" y="8397"/>
                  </a:cubicBezTo>
                  <a:lnTo>
                    <a:pt x="11575" y="8397"/>
                  </a:lnTo>
                  <a:cubicBezTo>
                    <a:pt x="11569" y="8398"/>
                    <a:pt x="11563" y="8399"/>
                    <a:pt x="11558" y="8399"/>
                  </a:cubicBezTo>
                  <a:cubicBezTo>
                    <a:pt x="11541" y="8399"/>
                    <a:pt x="11533" y="8389"/>
                    <a:pt x="11567" y="8356"/>
                  </a:cubicBezTo>
                  <a:cubicBezTo>
                    <a:pt x="11569" y="8358"/>
                    <a:pt x="11571" y="8359"/>
                    <a:pt x="11574" y="8359"/>
                  </a:cubicBezTo>
                  <a:cubicBezTo>
                    <a:pt x="11612" y="8359"/>
                    <a:pt x="11714" y="8203"/>
                    <a:pt x="11772" y="8203"/>
                  </a:cubicBezTo>
                  <a:cubicBezTo>
                    <a:pt x="11774" y="8203"/>
                    <a:pt x="11777" y="8203"/>
                    <a:pt x="11779" y="8204"/>
                  </a:cubicBezTo>
                  <a:cubicBezTo>
                    <a:pt x="11855" y="8158"/>
                    <a:pt x="12067" y="7992"/>
                    <a:pt x="11961" y="7992"/>
                  </a:cubicBezTo>
                  <a:cubicBezTo>
                    <a:pt x="11993" y="7992"/>
                    <a:pt x="12106" y="7933"/>
                    <a:pt x="12135" y="7933"/>
                  </a:cubicBezTo>
                  <a:cubicBezTo>
                    <a:pt x="12148" y="7933"/>
                    <a:pt x="12145" y="7944"/>
                    <a:pt x="12112" y="7976"/>
                  </a:cubicBezTo>
                  <a:cubicBezTo>
                    <a:pt x="12189" y="7931"/>
                    <a:pt x="12249" y="7885"/>
                    <a:pt x="12294" y="7840"/>
                  </a:cubicBezTo>
                  <a:lnTo>
                    <a:pt x="12294" y="7840"/>
                  </a:lnTo>
                  <a:lnTo>
                    <a:pt x="12203" y="7885"/>
                  </a:lnTo>
                  <a:cubicBezTo>
                    <a:pt x="12416" y="7719"/>
                    <a:pt x="12567" y="7673"/>
                    <a:pt x="12674" y="7521"/>
                  </a:cubicBezTo>
                  <a:lnTo>
                    <a:pt x="12674" y="7521"/>
                  </a:lnTo>
                  <a:lnTo>
                    <a:pt x="12567" y="7552"/>
                  </a:lnTo>
                  <a:cubicBezTo>
                    <a:pt x="12694" y="7468"/>
                    <a:pt x="12793" y="7384"/>
                    <a:pt x="12879" y="7384"/>
                  </a:cubicBezTo>
                  <a:cubicBezTo>
                    <a:pt x="12887" y="7384"/>
                    <a:pt x="12894" y="7384"/>
                    <a:pt x="12901" y="7385"/>
                  </a:cubicBezTo>
                  <a:lnTo>
                    <a:pt x="12779" y="7507"/>
                  </a:lnTo>
                  <a:cubicBezTo>
                    <a:pt x="13007" y="7339"/>
                    <a:pt x="13129" y="7248"/>
                    <a:pt x="13295" y="7082"/>
                  </a:cubicBezTo>
                  <a:lnTo>
                    <a:pt x="13295" y="7082"/>
                  </a:lnTo>
                  <a:lnTo>
                    <a:pt x="13220" y="7127"/>
                  </a:lnTo>
                  <a:cubicBezTo>
                    <a:pt x="13416" y="6900"/>
                    <a:pt x="14599" y="5975"/>
                    <a:pt x="14766" y="5748"/>
                  </a:cubicBezTo>
                  <a:lnTo>
                    <a:pt x="14766" y="5748"/>
                  </a:lnTo>
                  <a:lnTo>
                    <a:pt x="14645" y="5778"/>
                  </a:lnTo>
                  <a:lnTo>
                    <a:pt x="14795" y="5598"/>
                  </a:lnTo>
                  <a:lnTo>
                    <a:pt x="14795" y="5598"/>
                  </a:lnTo>
                  <a:cubicBezTo>
                    <a:pt x="14783" y="5616"/>
                    <a:pt x="14805" y="5771"/>
                    <a:pt x="14788" y="5803"/>
                  </a:cubicBezTo>
                  <a:lnTo>
                    <a:pt x="14788" y="5803"/>
                  </a:lnTo>
                  <a:cubicBezTo>
                    <a:pt x="15200" y="5487"/>
                    <a:pt x="17239" y="4003"/>
                    <a:pt x="17631" y="3777"/>
                  </a:cubicBezTo>
                  <a:cubicBezTo>
                    <a:pt x="17670" y="3759"/>
                    <a:pt x="17694" y="3752"/>
                    <a:pt x="17708" y="3752"/>
                  </a:cubicBezTo>
                  <a:cubicBezTo>
                    <a:pt x="17754" y="3752"/>
                    <a:pt x="17695" y="3826"/>
                    <a:pt x="17707" y="3838"/>
                  </a:cubicBezTo>
                  <a:cubicBezTo>
                    <a:pt x="17873" y="3686"/>
                    <a:pt x="17752" y="3731"/>
                    <a:pt x="17903" y="3626"/>
                  </a:cubicBezTo>
                  <a:cubicBezTo>
                    <a:pt x="17909" y="3624"/>
                    <a:pt x="17913" y="3623"/>
                    <a:pt x="17916" y="3623"/>
                  </a:cubicBezTo>
                  <a:cubicBezTo>
                    <a:pt x="17943" y="3623"/>
                    <a:pt x="17917" y="3672"/>
                    <a:pt x="17903" y="3686"/>
                  </a:cubicBezTo>
                  <a:cubicBezTo>
                    <a:pt x="17964" y="3640"/>
                    <a:pt x="18041" y="3610"/>
                    <a:pt x="18025" y="3580"/>
                  </a:cubicBezTo>
                  <a:lnTo>
                    <a:pt x="18025" y="3580"/>
                  </a:lnTo>
                  <a:cubicBezTo>
                    <a:pt x="18004" y="3590"/>
                    <a:pt x="17988" y="3594"/>
                    <a:pt x="17975" y="3594"/>
                  </a:cubicBezTo>
                  <a:cubicBezTo>
                    <a:pt x="17931" y="3594"/>
                    <a:pt x="17920" y="3546"/>
                    <a:pt x="17873" y="3535"/>
                  </a:cubicBezTo>
                  <a:lnTo>
                    <a:pt x="18071" y="3398"/>
                  </a:lnTo>
                  <a:lnTo>
                    <a:pt x="18085" y="3444"/>
                  </a:lnTo>
                  <a:cubicBezTo>
                    <a:pt x="18131" y="3414"/>
                    <a:pt x="18131" y="3276"/>
                    <a:pt x="18344" y="3155"/>
                  </a:cubicBezTo>
                  <a:cubicBezTo>
                    <a:pt x="18692" y="2943"/>
                    <a:pt x="19041" y="2670"/>
                    <a:pt x="19375" y="2443"/>
                  </a:cubicBezTo>
                  <a:lnTo>
                    <a:pt x="19375" y="2443"/>
                  </a:lnTo>
                  <a:cubicBezTo>
                    <a:pt x="19375" y="2474"/>
                    <a:pt x="19314" y="2534"/>
                    <a:pt x="19253" y="2595"/>
                  </a:cubicBezTo>
                  <a:cubicBezTo>
                    <a:pt x="19298" y="2565"/>
                    <a:pt x="19375" y="2518"/>
                    <a:pt x="19419" y="2504"/>
                  </a:cubicBezTo>
                  <a:lnTo>
                    <a:pt x="19419" y="2504"/>
                  </a:lnTo>
                  <a:cubicBezTo>
                    <a:pt x="19414" y="2505"/>
                    <a:pt x="19410" y="2505"/>
                    <a:pt x="19406" y="2505"/>
                  </a:cubicBezTo>
                  <a:cubicBezTo>
                    <a:pt x="19340" y="2505"/>
                    <a:pt x="19516" y="2396"/>
                    <a:pt x="19475" y="2396"/>
                  </a:cubicBezTo>
                  <a:cubicBezTo>
                    <a:pt x="19472" y="2396"/>
                    <a:pt x="19469" y="2396"/>
                    <a:pt x="19466" y="2397"/>
                  </a:cubicBezTo>
                  <a:cubicBezTo>
                    <a:pt x="19647" y="2155"/>
                    <a:pt x="20026" y="2003"/>
                    <a:pt x="20193" y="1807"/>
                  </a:cubicBezTo>
                  <a:cubicBezTo>
                    <a:pt x="20163" y="1716"/>
                    <a:pt x="19753" y="184"/>
                    <a:pt x="19692" y="93"/>
                  </a:cubicBezTo>
                  <a:cubicBezTo>
                    <a:pt x="19769" y="48"/>
                    <a:pt x="19829" y="2"/>
                    <a:pt x="19860" y="2"/>
                  </a:cubicBezTo>
                  <a:cubicBezTo>
                    <a:pt x="19857" y="1"/>
                    <a:pt x="19854" y="0"/>
                    <a:pt x="19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1" name="Google Shape;1121;p59"/>
          <p:cNvSpPr/>
          <p:nvPr/>
        </p:nvSpPr>
        <p:spPr>
          <a:xfrm rot="10800000">
            <a:off x="-3842325" y="679025"/>
            <a:ext cx="782189" cy="899352"/>
          </a:xfrm>
          <a:custGeom>
            <a:rect b="b" l="l" r="r" t="t"/>
            <a:pathLst>
              <a:path extrusionOk="0" h="15045" w="13085">
                <a:moveTo>
                  <a:pt x="7892" y="1"/>
                </a:moveTo>
                <a:cubicBezTo>
                  <a:pt x="7590" y="1"/>
                  <a:pt x="7293" y="92"/>
                  <a:pt x="7050" y="255"/>
                </a:cubicBezTo>
                <a:cubicBezTo>
                  <a:pt x="6778" y="436"/>
                  <a:pt x="6565" y="679"/>
                  <a:pt x="6444" y="982"/>
                </a:cubicBezTo>
                <a:cubicBezTo>
                  <a:pt x="6232" y="1498"/>
                  <a:pt x="6277" y="2134"/>
                  <a:pt x="6474" y="2650"/>
                </a:cubicBezTo>
                <a:cubicBezTo>
                  <a:pt x="6596" y="2999"/>
                  <a:pt x="6808" y="3302"/>
                  <a:pt x="7020" y="3605"/>
                </a:cubicBezTo>
                <a:cubicBezTo>
                  <a:pt x="7217" y="3863"/>
                  <a:pt x="7429" y="4091"/>
                  <a:pt x="7657" y="4333"/>
                </a:cubicBezTo>
                <a:cubicBezTo>
                  <a:pt x="8005" y="4697"/>
                  <a:pt x="8354" y="5045"/>
                  <a:pt x="8702" y="5409"/>
                </a:cubicBezTo>
                <a:cubicBezTo>
                  <a:pt x="8779" y="5500"/>
                  <a:pt x="8839" y="5591"/>
                  <a:pt x="8915" y="5698"/>
                </a:cubicBezTo>
                <a:cubicBezTo>
                  <a:pt x="8824" y="5682"/>
                  <a:pt x="8733" y="5651"/>
                  <a:pt x="8657" y="5637"/>
                </a:cubicBezTo>
                <a:cubicBezTo>
                  <a:pt x="8506" y="5591"/>
                  <a:pt x="8369" y="5546"/>
                  <a:pt x="8233" y="5500"/>
                </a:cubicBezTo>
                <a:cubicBezTo>
                  <a:pt x="7399" y="5182"/>
                  <a:pt x="6641" y="4712"/>
                  <a:pt x="5838" y="4348"/>
                </a:cubicBezTo>
                <a:cubicBezTo>
                  <a:pt x="5579" y="4242"/>
                  <a:pt x="5322" y="4135"/>
                  <a:pt x="5064" y="4060"/>
                </a:cubicBezTo>
                <a:cubicBezTo>
                  <a:pt x="4882" y="4014"/>
                  <a:pt x="4700" y="4000"/>
                  <a:pt x="4518" y="3984"/>
                </a:cubicBezTo>
                <a:cubicBezTo>
                  <a:pt x="4352" y="3984"/>
                  <a:pt x="4185" y="4014"/>
                  <a:pt x="4033" y="4075"/>
                </a:cubicBezTo>
                <a:cubicBezTo>
                  <a:pt x="3806" y="4151"/>
                  <a:pt x="3609" y="4303"/>
                  <a:pt x="3473" y="4499"/>
                </a:cubicBezTo>
                <a:cubicBezTo>
                  <a:pt x="3412" y="4590"/>
                  <a:pt x="3366" y="4667"/>
                  <a:pt x="3321" y="4758"/>
                </a:cubicBezTo>
                <a:cubicBezTo>
                  <a:pt x="3275" y="4833"/>
                  <a:pt x="3245" y="4954"/>
                  <a:pt x="3214" y="5030"/>
                </a:cubicBezTo>
                <a:cubicBezTo>
                  <a:pt x="3169" y="5152"/>
                  <a:pt x="3154" y="5273"/>
                  <a:pt x="3139" y="5394"/>
                </a:cubicBezTo>
                <a:cubicBezTo>
                  <a:pt x="3123" y="5591"/>
                  <a:pt x="3123" y="5773"/>
                  <a:pt x="3123" y="5970"/>
                </a:cubicBezTo>
                <a:cubicBezTo>
                  <a:pt x="3139" y="6152"/>
                  <a:pt x="3184" y="6318"/>
                  <a:pt x="3214" y="6486"/>
                </a:cubicBezTo>
                <a:cubicBezTo>
                  <a:pt x="3275" y="6773"/>
                  <a:pt x="3412" y="7032"/>
                  <a:pt x="3548" y="7274"/>
                </a:cubicBezTo>
                <a:cubicBezTo>
                  <a:pt x="3837" y="7804"/>
                  <a:pt x="4200" y="8289"/>
                  <a:pt x="4564" y="8774"/>
                </a:cubicBezTo>
                <a:cubicBezTo>
                  <a:pt x="4761" y="9017"/>
                  <a:pt x="4958" y="9275"/>
                  <a:pt x="5140" y="9532"/>
                </a:cubicBezTo>
                <a:cubicBezTo>
                  <a:pt x="5231" y="9654"/>
                  <a:pt x="5322" y="9760"/>
                  <a:pt x="5397" y="9882"/>
                </a:cubicBezTo>
                <a:cubicBezTo>
                  <a:pt x="5171" y="9791"/>
                  <a:pt x="4943" y="9669"/>
                  <a:pt x="4730" y="9548"/>
                </a:cubicBezTo>
                <a:cubicBezTo>
                  <a:pt x="4488" y="9411"/>
                  <a:pt x="4261" y="9260"/>
                  <a:pt x="4033" y="9108"/>
                </a:cubicBezTo>
                <a:cubicBezTo>
                  <a:pt x="3639" y="8851"/>
                  <a:pt x="3230" y="8592"/>
                  <a:pt x="2790" y="8411"/>
                </a:cubicBezTo>
                <a:cubicBezTo>
                  <a:pt x="2638" y="8350"/>
                  <a:pt x="2472" y="8305"/>
                  <a:pt x="2305" y="8244"/>
                </a:cubicBezTo>
                <a:cubicBezTo>
                  <a:pt x="2093" y="8184"/>
                  <a:pt x="1880" y="8153"/>
                  <a:pt x="1653" y="8153"/>
                </a:cubicBezTo>
                <a:cubicBezTo>
                  <a:pt x="1516" y="8153"/>
                  <a:pt x="1381" y="8184"/>
                  <a:pt x="1244" y="8229"/>
                </a:cubicBezTo>
                <a:cubicBezTo>
                  <a:pt x="1108" y="8259"/>
                  <a:pt x="971" y="8335"/>
                  <a:pt x="849" y="8411"/>
                </a:cubicBezTo>
                <a:cubicBezTo>
                  <a:pt x="577" y="8578"/>
                  <a:pt x="380" y="8835"/>
                  <a:pt x="213" y="9093"/>
                </a:cubicBezTo>
                <a:cubicBezTo>
                  <a:pt x="107" y="9275"/>
                  <a:pt x="61" y="9488"/>
                  <a:pt x="31" y="9684"/>
                </a:cubicBezTo>
                <a:cubicBezTo>
                  <a:pt x="16" y="9851"/>
                  <a:pt x="0" y="10017"/>
                  <a:pt x="16" y="10185"/>
                </a:cubicBezTo>
                <a:cubicBezTo>
                  <a:pt x="31" y="10472"/>
                  <a:pt x="91" y="10745"/>
                  <a:pt x="168" y="11018"/>
                </a:cubicBezTo>
                <a:cubicBezTo>
                  <a:pt x="243" y="11291"/>
                  <a:pt x="364" y="11549"/>
                  <a:pt x="486" y="11806"/>
                </a:cubicBezTo>
                <a:cubicBezTo>
                  <a:pt x="577" y="12019"/>
                  <a:pt x="698" y="12201"/>
                  <a:pt x="819" y="12398"/>
                </a:cubicBezTo>
                <a:cubicBezTo>
                  <a:pt x="1153" y="12883"/>
                  <a:pt x="1532" y="13322"/>
                  <a:pt x="1971" y="13702"/>
                </a:cubicBezTo>
                <a:cubicBezTo>
                  <a:pt x="2426" y="14096"/>
                  <a:pt x="2881" y="14475"/>
                  <a:pt x="3321" y="14869"/>
                </a:cubicBezTo>
                <a:cubicBezTo>
                  <a:pt x="3460" y="14987"/>
                  <a:pt x="3631" y="15045"/>
                  <a:pt x="3800" y="15045"/>
                </a:cubicBezTo>
                <a:cubicBezTo>
                  <a:pt x="4000" y="15045"/>
                  <a:pt x="4197" y="14964"/>
                  <a:pt x="4336" y="14808"/>
                </a:cubicBezTo>
                <a:cubicBezTo>
                  <a:pt x="4579" y="14521"/>
                  <a:pt x="4564" y="14050"/>
                  <a:pt x="4261" y="13807"/>
                </a:cubicBezTo>
                <a:cubicBezTo>
                  <a:pt x="3927" y="13520"/>
                  <a:pt x="3594" y="13231"/>
                  <a:pt x="3260" y="12928"/>
                </a:cubicBezTo>
                <a:cubicBezTo>
                  <a:pt x="3154" y="12823"/>
                  <a:pt x="3018" y="12732"/>
                  <a:pt x="2911" y="12625"/>
                </a:cubicBezTo>
                <a:cubicBezTo>
                  <a:pt x="2790" y="12504"/>
                  <a:pt x="2669" y="12382"/>
                  <a:pt x="2563" y="12261"/>
                </a:cubicBezTo>
                <a:cubicBezTo>
                  <a:pt x="2411" y="12095"/>
                  <a:pt x="2274" y="11928"/>
                  <a:pt x="2153" y="11746"/>
                </a:cubicBezTo>
                <a:cubicBezTo>
                  <a:pt x="2032" y="11580"/>
                  <a:pt x="1941" y="11398"/>
                  <a:pt x="1850" y="11216"/>
                </a:cubicBezTo>
                <a:cubicBezTo>
                  <a:pt x="1729" y="10943"/>
                  <a:pt x="1638" y="10654"/>
                  <a:pt x="1563" y="10351"/>
                </a:cubicBezTo>
                <a:cubicBezTo>
                  <a:pt x="1547" y="10199"/>
                  <a:pt x="1532" y="10033"/>
                  <a:pt x="1532" y="9866"/>
                </a:cubicBezTo>
                <a:lnTo>
                  <a:pt x="1547" y="9805"/>
                </a:lnTo>
                <a:lnTo>
                  <a:pt x="1563" y="9775"/>
                </a:lnTo>
                <a:lnTo>
                  <a:pt x="1623" y="9684"/>
                </a:lnTo>
                <a:lnTo>
                  <a:pt x="1668" y="9654"/>
                </a:lnTo>
                <a:lnTo>
                  <a:pt x="1684" y="9654"/>
                </a:lnTo>
                <a:lnTo>
                  <a:pt x="1820" y="9700"/>
                </a:lnTo>
                <a:cubicBezTo>
                  <a:pt x="2108" y="9805"/>
                  <a:pt x="2381" y="9957"/>
                  <a:pt x="2654" y="10124"/>
                </a:cubicBezTo>
                <a:cubicBezTo>
                  <a:pt x="2790" y="10215"/>
                  <a:pt x="2927" y="10321"/>
                  <a:pt x="3079" y="10427"/>
                </a:cubicBezTo>
                <a:cubicBezTo>
                  <a:pt x="3321" y="10609"/>
                  <a:pt x="3578" y="10791"/>
                  <a:pt x="3851" y="10957"/>
                </a:cubicBezTo>
                <a:cubicBezTo>
                  <a:pt x="4033" y="11079"/>
                  <a:pt x="4231" y="11200"/>
                  <a:pt x="4427" y="11307"/>
                </a:cubicBezTo>
                <a:cubicBezTo>
                  <a:pt x="4548" y="11352"/>
                  <a:pt x="4655" y="11412"/>
                  <a:pt x="4776" y="11458"/>
                </a:cubicBezTo>
                <a:cubicBezTo>
                  <a:pt x="4943" y="11519"/>
                  <a:pt x="5094" y="11564"/>
                  <a:pt x="5276" y="11580"/>
                </a:cubicBezTo>
                <a:cubicBezTo>
                  <a:pt x="5383" y="11594"/>
                  <a:pt x="5488" y="11594"/>
                  <a:pt x="5610" y="11594"/>
                </a:cubicBezTo>
                <a:cubicBezTo>
                  <a:pt x="5747" y="11594"/>
                  <a:pt x="5883" y="11564"/>
                  <a:pt x="6020" y="11533"/>
                </a:cubicBezTo>
                <a:cubicBezTo>
                  <a:pt x="6155" y="11519"/>
                  <a:pt x="6277" y="11473"/>
                  <a:pt x="6383" y="11428"/>
                </a:cubicBezTo>
                <a:cubicBezTo>
                  <a:pt x="6610" y="11337"/>
                  <a:pt x="6747" y="11246"/>
                  <a:pt x="6913" y="11064"/>
                </a:cubicBezTo>
                <a:cubicBezTo>
                  <a:pt x="7050" y="10927"/>
                  <a:pt x="7126" y="10731"/>
                  <a:pt x="7186" y="10533"/>
                </a:cubicBezTo>
                <a:cubicBezTo>
                  <a:pt x="7232" y="10321"/>
                  <a:pt x="7186" y="10094"/>
                  <a:pt x="7141" y="9882"/>
                </a:cubicBezTo>
                <a:cubicBezTo>
                  <a:pt x="7095" y="9654"/>
                  <a:pt x="6944" y="9427"/>
                  <a:pt x="6822" y="9229"/>
                </a:cubicBezTo>
                <a:lnTo>
                  <a:pt x="6641" y="8956"/>
                </a:lnTo>
                <a:cubicBezTo>
                  <a:pt x="6368" y="8548"/>
                  <a:pt x="6064" y="8168"/>
                  <a:pt x="5777" y="7790"/>
                </a:cubicBezTo>
                <a:cubicBezTo>
                  <a:pt x="5443" y="7319"/>
                  <a:pt x="5094" y="6850"/>
                  <a:pt x="4821" y="6334"/>
                </a:cubicBezTo>
                <a:cubicBezTo>
                  <a:pt x="4761" y="6197"/>
                  <a:pt x="4716" y="6061"/>
                  <a:pt x="4685" y="5910"/>
                </a:cubicBezTo>
                <a:cubicBezTo>
                  <a:pt x="4670" y="5773"/>
                  <a:pt x="4655" y="5651"/>
                  <a:pt x="4655" y="5516"/>
                </a:cubicBezTo>
                <a:lnTo>
                  <a:pt x="4655" y="5516"/>
                </a:lnTo>
                <a:cubicBezTo>
                  <a:pt x="5034" y="5682"/>
                  <a:pt x="5383" y="5894"/>
                  <a:pt x="5731" y="6106"/>
                </a:cubicBezTo>
                <a:cubicBezTo>
                  <a:pt x="6111" y="6318"/>
                  <a:pt x="6489" y="6531"/>
                  <a:pt x="6883" y="6743"/>
                </a:cubicBezTo>
                <a:cubicBezTo>
                  <a:pt x="7141" y="6880"/>
                  <a:pt x="7414" y="6986"/>
                  <a:pt x="7702" y="7092"/>
                </a:cubicBezTo>
                <a:cubicBezTo>
                  <a:pt x="7899" y="7153"/>
                  <a:pt x="8112" y="7214"/>
                  <a:pt x="8308" y="7274"/>
                </a:cubicBezTo>
                <a:cubicBezTo>
                  <a:pt x="8566" y="7349"/>
                  <a:pt x="8854" y="7365"/>
                  <a:pt x="9127" y="7380"/>
                </a:cubicBezTo>
                <a:cubicBezTo>
                  <a:pt x="9278" y="7380"/>
                  <a:pt x="9446" y="7349"/>
                  <a:pt x="9582" y="7319"/>
                </a:cubicBezTo>
                <a:cubicBezTo>
                  <a:pt x="9733" y="7289"/>
                  <a:pt x="9870" y="7214"/>
                  <a:pt x="10006" y="7153"/>
                </a:cubicBezTo>
                <a:cubicBezTo>
                  <a:pt x="10097" y="7107"/>
                  <a:pt x="10218" y="7001"/>
                  <a:pt x="10279" y="6941"/>
                </a:cubicBezTo>
                <a:cubicBezTo>
                  <a:pt x="10355" y="6850"/>
                  <a:pt x="10416" y="6759"/>
                  <a:pt x="10477" y="6668"/>
                </a:cubicBezTo>
                <a:cubicBezTo>
                  <a:pt x="10521" y="6607"/>
                  <a:pt x="10568" y="6440"/>
                  <a:pt x="10568" y="6395"/>
                </a:cubicBezTo>
                <a:cubicBezTo>
                  <a:pt x="10598" y="6288"/>
                  <a:pt x="10598" y="6167"/>
                  <a:pt x="10612" y="6061"/>
                </a:cubicBezTo>
                <a:cubicBezTo>
                  <a:pt x="10612" y="6001"/>
                  <a:pt x="10598" y="5940"/>
                  <a:pt x="10582" y="5894"/>
                </a:cubicBezTo>
                <a:cubicBezTo>
                  <a:pt x="10568" y="5758"/>
                  <a:pt x="10537" y="5637"/>
                  <a:pt x="10491" y="5500"/>
                </a:cubicBezTo>
                <a:cubicBezTo>
                  <a:pt x="10477" y="5439"/>
                  <a:pt x="10461" y="5379"/>
                  <a:pt x="10431" y="5318"/>
                </a:cubicBezTo>
                <a:cubicBezTo>
                  <a:pt x="10355" y="5152"/>
                  <a:pt x="10264" y="4970"/>
                  <a:pt x="10173" y="4802"/>
                </a:cubicBezTo>
                <a:cubicBezTo>
                  <a:pt x="10022" y="4530"/>
                  <a:pt x="9794" y="4303"/>
                  <a:pt x="9597" y="4075"/>
                </a:cubicBezTo>
                <a:cubicBezTo>
                  <a:pt x="9248" y="3681"/>
                  <a:pt x="8884" y="3302"/>
                  <a:pt x="8536" y="2923"/>
                </a:cubicBezTo>
                <a:cubicBezTo>
                  <a:pt x="8324" y="2680"/>
                  <a:pt x="8126" y="2423"/>
                  <a:pt x="7975" y="2134"/>
                </a:cubicBezTo>
                <a:cubicBezTo>
                  <a:pt x="7944" y="2074"/>
                  <a:pt x="7930" y="1999"/>
                  <a:pt x="7899" y="1922"/>
                </a:cubicBezTo>
                <a:cubicBezTo>
                  <a:pt x="7899" y="1831"/>
                  <a:pt x="7884" y="1740"/>
                  <a:pt x="7884" y="1649"/>
                </a:cubicBezTo>
                <a:lnTo>
                  <a:pt x="7884" y="1649"/>
                </a:lnTo>
                <a:cubicBezTo>
                  <a:pt x="8005" y="1710"/>
                  <a:pt x="8126" y="1786"/>
                  <a:pt x="8233" y="1861"/>
                </a:cubicBezTo>
                <a:cubicBezTo>
                  <a:pt x="8385" y="1968"/>
                  <a:pt x="8551" y="2059"/>
                  <a:pt x="8702" y="2150"/>
                </a:cubicBezTo>
                <a:cubicBezTo>
                  <a:pt x="9021" y="2347"/>
                  <a:pt x="9339" y="2544"/>
                  <a:pt x="9658" y="2726"/>
                </a:cubicBezTo>
                <a:cubicBezTo>
                  <a:pt x="9976" y="2923"/>
                  <a:pt x="10340" y="3060"/>
                  <a:pt x="10689" y="3211"/>
                </a:cubicBezTo>
                <a:lnTo>
                  <a:pt x="11235" y="3438"/>
                </a:lnTo>
                <a:cubicBezTo>
                  <a:pt x="11370" y="3484"/>
                  <a:pt x="11522" y="3529"/>
                  <a:pt x="11674" y="3575"/>
                </a:cubicBezTo>
                <a:cubicBezTo>
                  <a:pt x="11841" y="3636"/>
                  <a:pt x="12023" y="3636"/>
                  <a:pt x="12205" y="3636"/>
                </a:cubicBezTo>
                <a:cubicBezTo>
                  <a:pt x="12599" y="3636"/>
                  <a:pt x="12963" y="3302"/>
                  <a:pt x="13038" y="2923"/>
                </a:cubicBezTo>
                <a:cubicBezTo>
                  <a:pt x="13084" y="2696"/>
                  <a:pt x="13038" y="2453"/>
                  <a:pt x="12902" y="2256"/>
                </a:cubicBezTo>
                <a:cubicBezTo>
                  <a:pt x="12856" y="2195"/>
                  <a:pt x="12811" y="2134"/>
                  <a:pt x="12751" y="2074"/>
                </a:cubicBezTo>
                <a:cubicBezTo>
                  <a:pt x="12629" y="1968"/>
                  <a:pt x="12492" y="1892"/>
                  <a:pt x="12341" y="1861"/>
                </a:cubicBezTo>
                <a:lnTo>
                  <a:pt x="12023" y="1770"/>
                </a:lnTo>
                <a:lnTo>
                  <a:pt x="11477" y="1544"/>
                </a:lnTo>
                <a:cubicBezTo>
                  <a:pt x="11279" y="1453"/>
                  <a:pt x="11053" y="1376"/>
                  <a:pt x="10840" y="1285"/>
                </a:cubicBezTo>
                <a:cubicBezTo>
                  <a:pt x="10416" y="1103"/>
                  <a:pt x="10022" y="877"/>
                  <a:pt x="9612" y="664"/>
                </a:cubicBezTo>
                <a:cubicBezTo>
                  <a:pt x="9430" y="558"/>
                  <a:pt x="9233" y="467"/>
                  <a:pt x="9052" y="376"/>
                </a:cubicBezTo>
                <a:cubicBezTo>
                  <a:pt x="8763" y="224"/>
                  <a:pt x="8490" y="88"/>
                  <a:pt x="8172" y="28"/>
                </a:cubicBezTo>
                <a:cubicBezTo>
                  <a:pt x="8079" y="10"/>
                  <a:pt x="7985" y="1"/>
                  <a:pt x="7892" y="1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2" name="Google Shape;112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775" y="1295400"/>
            <a:ext cx="4413526" cy="28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59"/>
          <p:cNvSpPr/>
          <p:nvPr/>
        </p:nvSpPr>
        <p:spPr>
          <a:xfrm>
            <a:off x="6060901" y="2233275"/>
            <a:ext cx="1022343" cy="955374"/>
          </a:xfrm>
          <a:custGeom>
            <a:rect b="b" l="l" r="r" t="t"/>
            <a:pathLst>
              <a:path extrusionOk="0" h="14399" w="16828">
                <a:moveTo>
                  <a:pt x="8724" y="1694"/>
                </a:moveTo>
                <a:cubicBezTo>
                  <a:pt x="9983" y="1694"/>
                  <a:pt x="11234" y="1977"/>
                  <a:pt x="12326" y="2558"/>
                </a:cubicBezTo>
                <a:cubicBezTo>
                  <a:pt x="14251" y="3589"/>
                  <a:pt x="15055" y="4969"/>
                  <a:pt x="15085" y="6363"/>
                </a:cubicBezTo>
                <a:cubicBezTo>
                  <a:pt x="15155" y="9463"/>
                  <a:pt x="11389" y="12698"/>
                  <a:pt x="7555" y="12698"/>
                </a:cubicBezTo>
                <a:cubicBezTo>
                  <a:pt x="6420" y="12698"/>
                  <a:pt x="5279" y="12415"/>
                  <a:pt x="4231" y="11760"/>
                </a:cubicBezTo>
                <a:cubicBezTo>
                  <a:pt x="2638" y="10774"/>
                  <a:pt x="1775" y="9137"/>
                  <a:pt x="1729" y="7470"/>
                </a:cubicBezTo>
                <a:cubicBezTo>
                  <a:pt x="1714" y="6166"/>
                  <a:pt x="2183" y="4862"/>
                  <a:pt x="3230" y="3831"/>
                </a:cubicBezTo>
                <a:cubicBezTo>
                  <a:pt x="4652" y="2428"/>
                  <a:pt x="6697" y="1694"/>
                  <a:pt x="8724" y="1694"/>
                </a:cubicBezTo>
                <a:close/>
                <a:moveTo>
                  <a:pt x="8721" y="1"/>
                </a:moveTo>
                <a:cubicBezTo>
                  <a:pt x="6249" y="1"/>
                  <a:pt x="3772" y="913"/>
                  <a:pt x="2047" y="2618"/>
                </a:cubicBezTo>
                <a:cubicBezTo>
                  <a:pt x="713" y="3938"/>
                  <a:pt x="0" y="5666"/>
                  <a:pt x="46" y="7500"/>
                </a:cubicBezTo>
                <a:cubicBezTo>
                  <a:pt x="91" y="9820"/>
                  <a:pt x="1320" y="11942"/>
                  <a:pt x="3335" y="13200"/>
                </a:cubicBezTo>
                <a:cubicBezTo>
                  <a:pt x="4618" y="14000"/>
                  <a:pt x="6073" y="14399"/>
                  <a:pt x="7575" y="14399"/>
                </a:cubicBezTo>
                <a:cubicBezTo>
                  <a:pt x="9146" y="14399"/>
                  <a:pt x="10768" y="13963"/>
                  <a:pt x="12296" y="13094"/>
                </a:cubicBezTo>
                <a:cubicBezTo>
                  <a:pt x="15069" y="11502"/>
                  <a:pt x="16828" y="8850"/>
                  <a:pt x="16783" y="6333"/>
                </a:cubicBezTo>
                <a:cubicBezTo>
                  <a:pt x="16753" y="5074"/>
                  <a:pt x="16237" y="2740"/>
                  <a:pt x="13114" y="1072"/>
                </a:cubicBezTo>
                <a:cubicBezTo>
                  <a:pt x="11771" y="349"/>
                  <a:pt x="10247" y="1"/>
                  <a:pt x="87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59"/>
          <p:cNvSpPr txBox="1"/>
          <p:nvPr>
            <p:ph idx="4294967295" type="subTitle"/>
          </p:nvPr>
        </p:nvSpPr>
        <p:spPr>
          <a:xfrm>
            <a:off x="1222200" y="1415800"/>
            <a:ext cx="26115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Podemos começar observando a relação linear alta entre o total de pedidos e o total de receita por cliente, isso indica um ticket médio bem equilibrado.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Isso é uma dificuldade entre muitas empresas.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Nosso ticket médio é de 217 reais.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60"/>
          <p:cNvSpPr txBox="1"/>
          <p:nvPr>
            <p:ph type="title"/>
          </p:nvPr>
        </p:nvSpPr>
        <p:spPr>
          <a:xfrm>
            <a:off x="275400" y="454639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Pontos fortes observados na análise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grpSp>
        <p:nvGrpSpPr>
          <p:cNvPr id="1130" name="Google Shape;1130;p60"/>
          <p:cNvGrpSpPr/>
          <p:nvPr/>
        </p:nvGrpSpPr>
        <p:grpSpPr>
          <a:xfrm>
            <a:off x="-2435056" y="1034802"/>
            <a:ext cx="1137058" cy="1113643"/>
            <a:chOff x="6414675" y="2629475"/>
            <a:chExt cx="683000" cy="668975"/>
          </a:xfrm>
        </p:grpSpPr>
        <p:sp>
          <p:nvSpPr>
            <p:cNvPr id="1131" name="Google Shape;1131;p60"/>
            <p:cNvSpPr/>
            <p:nvPr/>
          </p:nvSpPr>
          <p:spPr>
            <a:xfrm>
              <a:off x="6437425" y="3007350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0"/>
                  </a:moveTo>
                  <a:lnTo>
                    <a:pt x="288" y="0"/>
                  </a:lnTo>
                  <a:cubicBezTo>
                    <a:pt x="182" y="15"/>
                    <a:pt x="91" y="61"/>
                    <a:pt x="1" y="136"/>
                  </a:cubicBezTo>
                  <a:cubicBezTo>
                    <a:pt x="76" y="136"/>
                    <a:pt x="182" y="61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60"/>
            <p:cNvSpPr/>
            <p:nvPr/>
          </p:nvSpPr>
          <p:spPr>
            <a:xfrm>
              <a:off x="6444600" y="3007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60"/>
            <p:cNvSpPr/>
            <p:nvPr/>
          </p:nvSpPr>
          <p:spPr>
            <a:xfrm>
              <a:off x="6414675" y="2629475"/>
              <a:ext cx="474550" cy="378250"/>
            </a:xfrm>
            <a:custGeom>
              <a:rect b="b" l="l" r="r" t="t"/>
              <a:pathLst>
                <a:path extrusionOk="0" h="15130" w="18982">
                  <a:moveTo>
                    <a:pt x="16817" y="1158"/>
                  </a:moveTo>
                  <a:lnTo>
                    <a:pt x="16817" y="1158"/>
                  </a:lnTo>
                  <a:cubicBezTo>
                    <a:pt x="16811" y="1161"/>
                    <a:pt x="16804" y="1164"/>
                    <a:pt x="16798" y="1168"/>
                  </a:cubicBezTo>
                  <a:cubicBezTo>
                    <a:pt x="16805" y="1165"/>
                    <a:pt x="16811" y="1162"/>
                    <a:pt x="16817" y="1158"/>
                  </a:cubicBezTo>
                  <a:close/>
                  <a:moveTo>
                    <a:pt x="14016" y="5589"/>
                  </a:moveTo>
                  <a:cubicBezTo>
                    <a:pt x="14013" y="5591"/>
                    <a:pt x="14011" y="5593"/>
                    <a:pt x="14009" y="5595"/>
                  </a:cubicBezTo>
                  <a:cubicBezTo>
                    <a:pt x="14012" y="5595"/>
                    <a:pt x="14014" y="5593"/>
                    <a:pt x="14016" y="5589"/>
                  </a:cubicBezTo>
                  <a:close/>
                  <a:moveTo>
                    <a:pt x="11082" y="8051"/>
                  </a:moveTo>
                  <a:cubicBezTo>
                    <a:pt x="11076" y="8054"/>
                    <a:pt x="11070" y="8057"/>
                    <a:pt x="11064" y="8060"/>
                  </a:cubicBezTo>
                  <a:lnTo>
                    <a:pt x="11064" y="8060"/>
                  </a:lnTo>
                  <a:cubicBezTo>
                    <a:pt x="11072" y="8058"/>
                    <a:pt x="11079" y="8054"/>
                    <a:pt x="11082" y="8051"/>
                  </a:cubicBezTo>
                  <a:close/>
                  <a:moveTo>
                    <a:pt x="18602" y="0"/>
                  </a:moveTo>
                  <a:cubicBezTo>
                    <a:pt x="18571" y="0"/>
                    <a:pt x="18435" y="77"/>
                    <a:pt x="18389" y="137"/>
                  </a:cubicBezTo>
                  <a:lnTo>
                    <a:pt x="18405" y="182"/>
                  </a:lnTo>
                  <a:cubicBezTo>
                    <a:pt x="18347" y="234"/>
                    <a:pt x="18330" y="241"/>
                    <a:pt x="18318" y="241"/>
                  </a:cubicBezTo>
                  <a:cubicBezTo>
                    <a:pt x="18313" y="241"/>
                    <a:pt x="18309" y="240"/>
                    <a:pt x="18303" y="240"/>
                  </a:cubicBezTo>
                  <a:cubicBezTo>
                    <a:pt x="18289" y="240"/>
                    <a:pt x="18267" y="247"/>
                    <a:pt x="18207" y="289"/>
                  </a:cubicBezTo>
                  <a:cubicBezTo>
                    <a:pt x="18177" y="259"/>
                    <a:pt x="18298" y="152"/>
                    <a:pt x="18420" y="61"/>
                  </a:cubicBezTo>
                  <a:lnTo>
                    <a:pt x="18420" y="61"/>
                  </a:lnTo>
                  <a:cubicBezTo>
                    <a:pt x="18314" y="137"/>
                    <a:pt x="18177" y="182"/>
                    <a:pt x="18163" y="259"/>
                  </a:cubicBezTo>
                  <a:cubicBezTo>
                    <a:pt x="18140" y="272"/>
                    <a:pt x="18126" y="276"/>
                    <a:pt x="18117" y="276"/>
                  </a:cubicBezTo>
                  <a:cubicBezTo>
                    <a:pt x="18095" y="276"/>
                    <a:pt x="18103" y="248"/>
                    <a:pt x="18077" y="248"/>
                  </a:cubicBezTo>
                  <a:cubicBezTo>
                    <a:pt x="18065" y="248"/>
                    <a:pt x="18045" y="254"/>
                    <a:pt x="18011" y="273"/>
                  </a:cubicBezTo>
                  <a:cubicBezTo>
                    <a:pt x="17935" y="349"/>
                    <a:pt x="17859" y="471"/>
                    <a:pt x="17738" y="516"/>
                  </a:cubicBezTo>
                  <a:lnTo>
                    <a:pt x="17738" y="501"/>
                  </a:lnTo>
                  <a:cubicBezTo>
                    <a:pt x="17465" y="637"/>
                    <a:pt x="17405" y="819"/>
                    <a:pt x="17162" y="940"/>
                  </a:cubicBezTo>
                  <a:lnTo>
                    <a:pt x="17177" y="910"/>
                  </a:lnTo>
                  <a:lnTo>
                    <a:pt x="17177" y="910"/>
                  </a:lnTo>
                  <a:cubicBezTo>
                    <a:pt x="17089" y="939"/>
                    <a:pt x="16961" y="1079"/>
                    <a:pt x="16817" y="1158"/>
                  </a:cubicBezTo>
                  <a:lnTo>
                    <a:pt x="16817" y="1158"/>
                  </a:lnTo>
                  <a:cubicBezTo>
                    <a:pt x="16826" y="1155"/>
                    <a:pt x="16835" y="1153"/>
                    <a:pt x="16842" y="1153"/>
                  </a:cubicBezTo>
                  <a:cubicBezTo>
                    <a:pt x="16867" y="1153"/>
                    <a:pt x="16873" y="1173"/>
                    <a:pt x="16813" y="1213"/>
                  </a:cubicBezTo>
                  <a:cubicBezTo>
                    <a:pt x="16647" y="1304"/>
                    <a:pt x="16556" y="1411"/>
                    <a:pt x="16404" y="1456"/>
                  </a:cubicBezTo>
                  <a:lnTo>
                    <a:pt x="16328" y="1577"/>
                  </a:lnTo>
                  <a:cubicBezTo>
                    <a:pt x="15767" y="1971"/>
                    <a:pt x="13599" y="3608"/>
                    <a:pt x="13069" y="4033"/>
                  </a:cubicBezTo>
                  <a:lnTo>
                    <a:pt x="13083" y="4018"/>
                  </a:lnTo>
                  <a:lnTo>
                    <a:pt x="13083" y="4018"/>
                  </a:lnTo>
                  <a:cubicBezTo>
                    <a:pt x="12265" y="4669"/>
                    <a:pt x="10537" y="5959"/>
                    <a:pt x="9718" y="6656"/>
                  </a:cubicBezTo>
                  <a:cubicBezTo>
                    <a:pt x="9552" y="6717"/>
                    <a:pt x="9370" y="6868"/>
                    <a:pt x="9233" y="6959"/>
                  </a:cubicBezTo>
                  <a:cubicBezTo>
                    <a:pt x="9259" y="6946"/>
                    <a:pt x="9277" y="6940"/>
                    <a:pt x="9287" y="6940"/>
                  </a:cubicBezTo>
                  <a:cubicBezTo>
                    <a:pt x="9311" y="6940"/>
                    <a:pt x="9291" y="6972"/>
                    <a:pt x="9249" y="7004"/>
                  </a:cubicBezTo>
                  <a:cubicBezTo>
                    <a:pt x="8824" y="7323"/>
                    <a:pt x="9233" y="7050"/>
                    <a:pt x="8824" y="7384"/>
                  </a:cubicBezTo>
                  <a:cubicBezTo>
                    <a:pt x="8353" y="7792"/>
                    <a:pt x="6429" y="9157"/>
                    <a:pt x="5974" y="9460"/>
                  </a:cubicBezTo>
                  <a:cubicBezTo>
                    <a:pt x="5776" y="9688"/>
                    <a:pt x="5443" y="9854"/>
                    <a:pt x="5246" y="10066"/>
                  </a:cubicBezTo>
                  <a:lnTo>
                    <a:pt x="5246" y="10066"/>
                  </a:lnTo>
                  <a:lnTo>
                    <a:pt x="5261" y="10036"/>
                  </a:lnTo>
                  <a:lnTo>
                    <a:pt x="5261" y="10036"/>
                  </a:lnTo>
                  <a:cubicBezTo>
                    <a:pt x="5140" y="10143"/>
                    <a:pt x="4715" y="10446"/>
                    <a:pt x="4291" y="10733"/>
                  </a:cubicBezTo>
                  <a:cubicBezTo>
                    <a:pt x="3866" y="11022"/>
                    <a:pt x="3427" y="11325"/>
                    <a:pt x="3290" y="11431"/>
                  </a:cubicBezTo>
                  <a:lnTo>
                    <a:pt x="3336" y="11416"/>
                  </a:lnTo>
                  <a:lnTo>
                    <a:pt x="3336" y="11416"/>
                  </a:lnTo>
                  <a:cubicBezTo>
                    <a:pt x="3094" y="11628"/>
                    <a:pt x="3094" y="11537"/>
                    <a:pt x="2881" y="11659"/>
                  </a:cubicBezTo>
                  <a:cubicBezTo>
                    <a:pt x="2942" y="11704"/>
                    <a:pt x="2744" y="11886"/>
                    <a:pt x="2669" y="11962"/>
                  </a:cubicBezTo>
                  <a:lnTo>
                    <a:pt x="2669" y="11946"/>
                  </a:lnTo>
                  <a:cubicBezTo>
                    <a:pt x="2548" y="12037"/>
                    <a:pt x="2289" y="12295"/>
                    <a:pt x="2093" y="12447"/>
                  </a:cubicBezTo>
                  <a:lnTo>
                    <a:pt x="2077" y="12401"/>
                  </a:lnTo>
                  <a:cubicBezTo>
                    <a:pt x="1926" y="12568"/>
                    <a:pt x="1592" y="12781"/>
                    <a:pt x="1471" y="12872"/>
                  </a:cubicBezTo>
                  <a:cubicBezTo>
                    <a:pt x="1168" y="13053"/>
                    <a:pt x="683" y="13296"/>
                    <a:pt x="334" y="13614"/>
                  </a:cubicBezTo>
                  <a:lnTo>
                    <a:pt x="31" y="13674"/>
                  </a:lnTo>
                  <a:lnTo>
                    <a:pt x="1" y="13721"/>
                  </a:lnTo>
                  <a:cubicBezTo>
                    <a:pt x="1" y="13721"/>
                    <a:pt x="357" y="15104"/>
                    <a:pt x="1001" y="15104"/>
                  </a:cubicBezTo>
                  <a:cubicBezTo>
                    <a:pt x="1021" y="15104"/>
                    <a:pt x="1042" y="15102"/>
                    <a:pt x="1062" y="15099"/>
                  </a:cubicBezTo>
                  <a:lnTo>
                    <a:pt x="1077" y="15130"/>
                  </a:lnTo>
                  <a:lnTo>
                    <a:pt x="1168" y="15055"/>
                  </a:lnTo>
                  <a:cubicBezTo>
                    <a:pt x="1283" y="15003"/>
                    <a:pt x="1323" y="14941"/>
                    <a:pt x="1341" y="14941"/>
                  </a:cubicBezTo>
                  <a:cubicBezTo>
                    <a:pt x="1345" y="14941"/>
                    <a:pt x="1347" y="14943"/>
                    <a:pt x="1350" y="14948"/>
                  </a:cubicBezTo>
                  <a:lnTo>
                    <a:pt x="1183" y="15069"/>
                  </a:lnTo>
                  <a:cubicBezTo>
                    <a:pt x="1220" y="15046"/>
                    <a:pt x="1239" y="15037"/>
                    <a:pt x="1246" y="15037"/>
                  </a:cubicBezTo>
                  <a:cubicBezTo>
                    <a:pt x="1262" y="15037"/>
                    <a:pt x="1219" y="15083"/>
                    <a:pt x="1198" y="15115"/>
                  </a:cubicBezTo>
                  <a:cubicBezTo>
                    <a:pt x="1259" y="15085"/>
                    <a:pt x="1305" y="15055"/>
                    <a:pt x="1350" y="15039"/>
                  </a:cubicBezTo>
                  <a:cubicBezTo>
                    <a:pt x="1355" y="15029"/>
                    <a:pt x="1353" y="15025"/>
                    <a:pt x="1348" y="15025"/>
                  </a:cubicBezTo>
                  <a:cubicBezTo>
                    <a:pt x="1338" y="15025"/>
                    <a:pt x="1314" y="15039"/>
                    <a:pt x="1305" y="15039"/>
                  </a:cubicBezTo>
                  <a:cubicBezTo>
                    <a:pt x="1365" y="14978"/>
                    <a:pt x="1426" y="14887"/>
                    <a:pt x="1517" y="14842"/>
                  </a:cubicBezTo>
                  <a:cubicBezTo>
                    <a:pt x="1550" y="14824"/>
                    <a:pt x="1569" y="14818"/>
                    <a:pt x="1582" y="14818"/>
                  </a:cubicBezTo>
                  <a:cubicBezTo>
                    <a:pt x="1606" y="14818"/>
                    <a:pt x="1608" y="14839"/>
                    <a:pt x="1629" y="14839"/>
                  </a:cubicBezTo>
                  <a:cubicBezTo>
                    <a:pt x="1643" y="14839"/>
                    <a:pt x="1667" y="14829"/>
                    <a:pt x="1713" y="14796"/>
                  </a:cubicBezTo>
                  <a:cubicBezTo>
                    <a:pt x="2502" y="14297"/>
                    <a:pt x="3275" y="13811"/>
                    <a:pt x="4048" y="13266"/>
                  </a:cubicBezTo>
                  <a:cubicBezTo>
                    <a:pt x="4078" y="13266"/>
                    <a:pt x="4064" y="13280"/>
                    <a:pt x="4048" y="13296"/>
                  </a:cubicBezTo>
                  <a:cubicBezTo>
                    <a:pt x="4260" y="13129"/>
                    <a:pt x="4473" y="12977"/>
                    <a:pt x="4685" y="12825"/>
                  </a:cubicBezTo>
                  <a:cubicBezTo>
                    <a:pt x="4714" y="12811"/>
                    <a:pt x="4737" y="12807"/>
                    <a:pt x="4756" y="12807"/>
                  </a:cubicBezTo>
                  <a:cubicBezTo>
                    <a:pt x="4775" y="12807"/>
                    <a:pt x="4791" y="12811"/>
                    <a:pt x="4806" y="12811"/>
                  </a:cubicBezTo>
                  <a:cubicBezTo>
                    <a:pt x="4776" y="12811"/>
                    <a:pt x="5079" y="12599"/>
                    <a:pt x="5368" y="12386"/>
                  </a:cubicBezTo>
                  <a:cubicBezTo>
                    <a:pt x="5519" y="12280"/>
                    <a:pt x="5671" y="12158"/>
                    <a:pt x="5776" y="12083"/>
                  </a:cubicBezTo>
                  <a:cubicBezTo>
                    <a:pt x="5898" y="11992"/>
                    <a:pt x="5974" y="11932"/>
                    <a:pt x="5974" y="11932"/>
                  </a:cubicBezTo>
                  <a:lnTo>
                    <a:pt x="5958" y="11871"/>
                  </a:lnTo>
                  <a:cubicBezTo>
                    <a:pt x="6042" y="11805"/>
                    <a:pt x="6077" y="11793"/>
                    <a:pt x="6099" y="11793"/>
                  </a:cubicBezTo>
                  <a:cubicBezTo>
                    <a:pt x="6111" y="11793"/>
                    <a:pt x="6120" y="11796"/>
                    <a:pt x="6132" y="11796"/>
                  </a:cubicBezTo>
                  <a:cubicBezTo>
                    <a:pt x="6153" y="11796"/>
                    <a:pt x="6184" y="11785"/>
                    <a:pt x="6261" y="11719"/>
                  </a:cubicBezTo>
                  <a:cubicBezTo>
                    <a:pt x="6277" y="11568"/>
                    <a:pt x="6611" y="11477"/>
                    <a:pt x="6656" y="11370"/>
                  </a:cubicBezTo>
                  <a:cubicBezTo>
                    <a:pt x="6656" y="11372"/>
                    <a:pt x="6657" y="11372"/>
                    <a:pt x="6658" y="11372"/>
                  </a:cubicBezTo>
                  <a:cubicBezTo>
                    <a:pt x="6672" y="11372"/>
                    <a:pt x="6733" y="11333"/>
                    <a:pt x="6763" y="11333"/>
                  </a:cubicBezTo>
                  <a:cubicBezTo>
                    <a:pt x="6769" y="11333"/>
                    <a:pt x="6774" y="11335"/>
                    <a:pt x="6777" y="11340"/>
                  </a:cubicBezTo>
                  <a:cubicBezTo>
                    <a:pt x="6777" y="11265"/>
                    <a:pt x="6868" y="11249"/>
                    <a:pt x="6928" y="11188"/>
                  </a:cubicBezTo>
                  <a:cubicBezTo>
                    <a:pt x="6934" y="11178"/>
                    <a:pt x="6932" y="11175"/>
                    <a:pt x="6926" y="11175"/>
                  </a:cubicBezTo>
                  <a:cubicBezTo>
                    <a:pt x="6915" y="11175"/>
                    <a:pt x="6888" y="11188"/>
                    <a:pt x="6868" y="11188"/>
                  </a:cubicBezTo>
                  <a:lnTo>
                    <a:pt x="7005" y="11067"/>
                  </a:lnTo>
                  <a:cubicBezTo>
                    <a:pt x="7031" y="11056"/>
                    <a:pt x="7052" y="11051"/>
                    <a:pt x="7066" y="11051"/>
                  </a:cubicBezTo>
                  <a:cubicBezTo>
                    <a:pt x="7090" y="11051"/>
                    <a:pt x="7089" y="11068"/>
                    <a:pt x="7050" y="11097"/>
                  </a:cubicBezTo>
                  <a:cubicBezTo>
                    <a:pt x="7444" y="10840"/>
                    <a:pt x="9324" y="9506"/>
                    <a:pt x="9718" y="9173"/>
                  </a:cubicBezTo>
                  <a:lnTo>
                    <a:pt x="9718" y="9173"/>
                  </a:lnTo>
                  <a:cubicBezTo>
                    <a:pt x="9648" y="9186"/>
                    <a:pt x="9550" y="9280"/>
                    <a:pt x="9464" y="9280"/>
                  </a:cubicBezTo>
                  <a:cubicBezTo>
                    <a:pt x="9458" y="9280"/>
                    <a:pt x="9451" y="9279"/>
                    <a:pt x="9445" y="9278"/>
                  </a:cubicBezTo>
                  <a:cubicBezTo>
                    <a:pt x="9521" y="9173"/>
                    <a:pt x="9612" y="9173"/>
                    <a:pt x="9627" y="9112"/>
                  </a:cubicBezTo>
                  <a:cubicBezTo>
                    <a:pt x="9637" y="9116"/>
                    <a:pt x="9648" y="9118"/>
                    <a:pt x="9659" y="9118"/>
                  </a:cubicBezTo>
                  <a:cubicBezTo>
                    <a:pt x="9759" y="9118"/>
                    <a:pt x="9889" y="8959"/>
                    <a:pt x="10021" y="8959"/>
                  </a:cubicBezTo>
                  <a:cubicBezTo>
                    <a:pt x="10026" y="8959"/>
                    <a:pt x="10031" y="8960"/>
                    <a:pt x="10037" y="8960"/>
                  </a:cubicBezTo>
                  <a:lnTo>
                    <a:pt x="10021" y="8900"/>
                  </a:lnTo>
                  <a:lnTo>
                    <a:pt x="10097" y="8884"/>
                  </a:lnTo>
                  <a:cubicBezTo>
                    <a:pt x="10552" y="8475"/>
                    <a:pt x="10203" y="8778"/>
                    <a:pt x="10627" y="8475"/>
                  </a:cubicBezTo>
                  <a:cubicBezTo>
                    <a:pt x="10860" y="8285"/>
                    <a:pt x="10926" y="8138"/>
                    <a:pt x="11064" y="8060"/>
                  </a:cubicBezTo>
                  <a:lnTo>
                    <a:pt x="11064" y="8060"/>
                  </a:lnTo>
                  <a:cubicBezTo>
                    <a:pt x="11057" y="8062"/>
                    <a:pt x="11050" y="8064"/>
                    <a:pt x="11043" y="8064"/>
                  </a:cubicBezTo>
                  <a:cubicBezTo>
                    <a:pt x="11027" y="8064"/>
                    <a:pt x="11019" y="8054"/>
                    <a:pt x="11052" y="8020"/>
                  </a:cubicBezTo>
                  <a:cubicBezTo>
                    <a:pt x="11054" y="8023"/>
                    <a:pt x="11057" y="8024"/>
                    <a:pt x="11060" y="8024"/>
                  </a:cubicBezTo>
                  <a:cubicBezTo>
                    <a:pt x="11097" y="8024"/>
                    <a:pt x="11187" y="7883"/>
                    <a:pt x="11255" y="7883"/>
                  </a:cubicBezTo>
                  <a:cubicBezTo>
                    <a:pt x="11258" y="7883"/>
                    <a:pt x="11261" y="7883"/>
                    <a:pt x="11264" y="7883"/>
                  </a:cubicBezTo>
                  <a:cubicBezTo>
                    <a:pt x="11310" y="7823"/>
                    <a:pt x="11523" y="7687"/>
                    <a:pt x="11416" y="7687"/>
                  </a:cubicBezTo>
                  <a:cubicBezTo>
                    <a:pt x="11449" y="7687"/>
                    <a:pt x="11562" y="7623"/>
                    <a:pt x="11587" y="7623"/>
                  </a:cubicBezTo>
                  <a:cubicBezTo>
                    <a:pt x="11596" y="7623"/>
                    <a:pt x="11592" y="7632"/>
                    <a:pt x="11567" y="7657"/>
                  </a:cubicBezTo>
                  <a:cubicBezTo>
                    <a:pt x="11628" y="7610"/>
                    <a:pt x="11689" y="7580"/>
                    <a:pt x="11719" y="7535"/>
                  </a:cubicBezTo>
                  <a:lnTo>
                    <a:pt x="11719" y="7535"/>
                  </a:lnTo>
                  <a:lnTo>
                    <a:pt x="11644" y="7580"/>
                  </a:lnTo>
                  <a:cubicBezTo>
                    <a:pt x="11840" y="7414"/>
                    <a:pt x="11977" y="7384"/>
                    <a:pt x="12068" y="7232"/>
                  </a:cubicBezTo>
                  <a:lnTo>
                    <a:pt x="12068" y="7232"/>
                  </a:lnTo>
                  <a:lnTo>
                    <a:pt x="11977" y="7262"/>
                  </a:lnTo>
                  <a:cubicBezTo>
                    <a:pt x="12082" y="7184"/>
                    <a:pt x="12176" y="7105"/>
                    <a:pt x="12258" y="7105"/>
                  </a:cubicBezTo>
                  <a:cubicBezTo>
                    <a:pt x="12270" y="7105"/>
                    <a:pt x="12283" y="7107"/>
                    <a:pt x="12295" y="7111"/>
                  </a:cubicBezTo>
                  <a:lnTo>
                    <a:pt x="12174" y="7216"/>
                  </a:lnTo>
                  <a:cubicBezTo>
                    <a:pt x="12371" y="7065"/>
                    <a:pt x="12493" y="6959"/>
                    <a:pt x="12644" y="6808"/>
                  </a:cubicBezTo>
                  <a:lnTo>
                    <a:pt x="12644" y="6808"/>
                  </a:lnTo>
                  <a:lnTo>
                    <a:pt x="12584" y="6852"/>
                  </a:lnTo>
                  <a:cubicBezTo>
                    <a:pt x="12750" y="6640"/>
                    <a:pt x="13857" y="5746"/>
                    <a:pt x="13993" y="5534"/>
                  </a:cubicBezTo>
                  <a:lnTo>
                    <a:pt x="13993" y="5534"/>
                  </a:lnTo>
                  <a:lnTo>
                    <a:pt x="13872" y="5549"/>
                  </a:lnTo>
                  <a:lnTo>
                    <a:pt x="14018" y="5389"/>
                  </a:lnTo>
                  <a:lnTo>
                    <a:pt x="14018" y="5389"/>
                  </a:lnTo>
                  <a:cubicBezTo>
                    <a:pt x="14001" y="5421"/>
                    <a:pt x="14029" y="5559"/>
                    <a:pt x="14016" y="5589"/>
                  </a:cubicBezTo>
                  <a:lnTo>
                    <a:pt x="14016" y="5589"/>
                  </a:lnTo>
                  <a:cubicBezTo>
                    <a:pt x="14397" y="5274"/>
                    <a:pt x="16269" y="3865"/>
                    <a:pt x="16631" y="3654"/>
                  </a:cubicBezTo>
                  <a:cubicBezTo>
                    <a:pt x="16664" y="3638"/>
                    <a:pt x="16686" y="3631"/>
                    <a:pt x="16701" y="3631"/>
                  </a:cubicBezTo>
                  <a:cubicBezTo>
                    <a:pt x="16753" y="3631"/>
                    <a:pt x="16707" y="3715"/>
                    <a:pt x="16707" y="3715"/>
                  </a:cubicBezTo>
                  <a:cubicBezTo>
                    <a:pt x="16859" y="3578"/>
                    <a:pt x="16738" y="3624"/>
                    <a:pt x="16889" y="3517"/>
                  </a:cubicBezTo>
                  <a:cubicBezTo>
                    <a:pt x="16894" y="3516"/>
                    <a:pt x="16898" y="3515"/>
                    <a:pt x="16901" y="3515"/>
                  </a:cubicBezTo>
                  <a:cubicBezTo>
                    <a:pt x="16928" y="3515"/>
                    <a:pt x="16902" y="3565"/>
                    <a:pt x="16889" y="3578"/>
                  </a:cubicBezTo>
                  <a:cubicBezTo>
                    <a:pt x="16950" y="3533"/>
                    <a:pt x="17010" y="3503"/>
                    <a:pt x="17010" y="3487"/>
                  </a:cubicBezTo>
                  <a:lnTo>
                    <a:pt x="17010" y="3487"/>
                  </a:lnTo>
                  <a:cubicBezTo>
                    <a:pt x="16995" y="3492"/>
                    <a:pt x="16982" y="3494"/>
                    <a:pt x="16971" y="3494"/>
                  </a:cubicBezTo>
                  <a:cubicBezTo>
                    <a:pt x="16913" y="3494"/>
                    <a:pt x="16896" y="3442"/>
                    <a:pt x="16859" y="3442"/>
                  </a:cubicBezTo>
                  <a:lnTo>
                    <a:pt x="17041" y="3305"/>
                  </a:lnTo>
                  <a:lnTo>
                    <a:pt x="17055" y="3351"/>
                  </a:lnTo>
                  <a:cubicBezTo>
                    <a:pt x="17101" y="3321"/>
                    <a:pt x="17086" y="3184"/>
                    <a:pt x="17283" y="3062"/>
                  </a:cubicBezTo>
                  <a:cubicBezTo>
                    <a:pt x="17601" y="2866"/>
                    <a:pt x="17920" y="2608"/>
                    <a:pt x="18238" y="2395"/>
                  </a:cubicBezTo>
                  <a:lnTo>
                    <a:pt x="18238" y="2395"/>
                  </a:lnTo>
                  <a:cubicBezTo>
                    <a:pt x="18238" y="2426"/>
                    <a:pt x="18193" y="2486"/>
                    <a:pt x="18132" y="2547"/>
                  </a:cubicBezTo>
                  <a:cubicBezTo>
                    <a:pt x="18173" y="2519"/>
                    <a:pt x="18215" y="2466"/>
                    <a:pt x="18269" y="2457"/>
                  </a:cubicBezTo>
                  <a:lnTo>
                    <a:pt x="18269" y="2457"/>
                  </a:lnTo>
                  <a:cubicBezTo>
                    <a:pt x="18269" y="2457"/>
                    <a:pt x="18269" y="2457"/>
                    <a:pt x="18269" y="2457"/>
                  </a:cubicBezTo>
                  <a:cubicBezTo>
                    <a:pt x="18273" y="2457"/>
                    <a:pt x="18278" y="2457"/>
                    <a:pt x="18284" y="2456"/>
                  </a:cubicBezTo>
                  <a:cubicBezTo>
                    <a:pt x="18279" y="2456"/>
                    <a:pt x="18274" y="2457"/>
                    <a:pt x="18269" y="2457"/>
                  </a:cubicBezTo>
                  <a:lnTo>
                    <a:pt x="18269" y="2457"/>
                  </a:lnTo>
                  <a:cubicBezTo>
                    <a:pt x="18208" y="2457"/>
                    <a:pt x="18349" y="2361"/>
                    <a:pt x="18329" y="2361"/>
                  </a:cubicBezTo>
                  <a:lnTo>
                    <a:pt x="18329" y="2361"/>
                  </a:lnTo>
                  <a:cubicBezTo>
                    <a:pt x="18326" y="2361"/>
                    <a:pt x="18322" y="2362"/>
                    <a:pt x="18314" y="2365"/>
                  </a:cubicBezTo>
                  <a:cubicBezTo>
                    <a:pt x="18480" y="2108"/>
                    <a:pt x="18830" y="1987"/>
                    <a:pt x="18981" y="1789"/>
                  </a:cubicBezTo>
                  <a:cubicBezTo>
                    <a:pt x="18951" y="1698"/>
                    <a:pt x="18511" y="182"/>
                    <a:pt x="18450" y="91"/>
                  </a:cubicBezTo>
                  <a:cubicBezTo>
                    <a:pt x="18511" y="46"/>
                    <a:pt x="18571" y="16"/>
                    <a:pt x="18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60"/>
            <p:cNvSpPr/>
            <p:nvPr/>
          </p:nvSpPr>
          <p:spPr>
            <a:xfrm>
              <a:off x="6516250" y="3065700"/>
              <a:ext cx="7225" cy="4200"/>
            </a:xfrm>
            <a:custGeom>
              <a:rect b="b" l="l" r="r" t="t"/>
              <a:pathLst>
                <a:path extrusionOk="0" h="168" w="289">
                  <a:moveTo>
                    <a:pt x="288" y="1"/>
                  </a:moveTo>
                  <a:lnTo>
                    <a:pt x="288" y="1"/>
                  </a:lnTo>
                  <a:cubicBezTo>
                    <a:pt x="183" y="31"/>
                    <a:pt x="106" y="76"/>
                    <a:pt x="1" y="167"/>
                  </a:cubicBezTo>
                  <a:cubicBezTo>
                    <a:pt x="92" y="152"/>
                    <a:pt x="197" y="76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60"/>
            <p:cNvSpPr/>
            <p:nvPr/>
          </p:nvSpPr>
          <p:spPr>
            <a:xfrm>
              <a:off x="6523450" y="3065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60"/>
            <p:cNvSpPr/>
            <p:nvPr/>
          </p:nvSpPr>
          <p:spPr>
            <a:xfrm>
              <a:off x="6488575" y="2667000"/>
              <a:ext cx="472650" cy="399500"/>
            </a:xfrm>
            <a:custGeom>
              <a:rect b="b" l="l" r="r" t="t"/>
              <a:pathLst>
                <a:path extrusionOk="0" h="15980" w="18906">
                  <a:moveTo>
                    <a:pt x="16663" y="1243"/>
                  </a:moveTo>
                  <a:lnTo>
                    <a:pt x="16663" y="1243"/>
                  </a:lnTo>
                  <a:cubicBezTo>
                    <a:pt x="16663" y="1243"/>
                    <a:pt x="16662" y="1244"/>
                    <a:pt x="16662" y="1244"/>
                  </a:cubicBezTo>
                  <a:cubicBezTo>
                    <a:pt x="16662" y="1244"/>
                    <a:pt x="16663" y="1243"/>
                    <a:pt x="16663" y="1243"/>
                  </a:cubicBezTo>
                  <a:close/>
                  <a:moveTo>
                    <a:pt x="13940" y="5801"/>
                  </a:moveTo>
                  <a:cubicBezTo>
                    <a:pt x="13938" y="5803"/>
                    <a:pt x="13935" y="5805"/>
                    <a:pt x="13933" y="5806"/>
                  </a:cubicBezTo>
                  <a:cubicBezTo>
                    <a:pt x="13936" y="5806"/>
                    <a:pt x="13938" y="5804"/>
                    <a:pt x="13940" y="5801"/>
                  </a:cubicBezTo>
                  <a:close/>
                  <a:moveTo>
                    <a:pt x="10976" y="8323"/>
                  </a:moveTo>
                  <a:cubicBezTo>
                    <a:pt x="10974" y="8324"/>
                    <a:pt x="10972" y="8325"/>
                    <a:pt x="10970" y="8326"/>
                  </a:cubicBezTo>
                  <a:lnTo>
                    <a:pt x="10970" y="8326"/>
                  </a:lnTo>
                  <a:cubicBezTo>
                    <a:pt x="10972" y="8325"/>
                    <a:pt x="10974" y="8324"/>
                    <a:pt x="10976" y="8323"/>
                  </a:cubicBezTo>
                  <a:close/>
                  <a:moveTo>
                    <a:pt x="4074" y="13861"/>
                  </a:moveTo>
                  <a:cubicBezTo>
                    <a:pt x="4070" y="13865"/>
                    <a:pt x="4067" y="13868"/>
                    <a:pt x="4063" y="13871"/>
                  </a:cubicBezTo>
                  <a:cubicBezTo>
                    <a:pt x="4067" y="13868"/>
                    <a:pt x="4071" y="13865"/>
                    <a:pt x="4074" y="13861"/>
                  </a:cubicBezTo>
                  <a:close/>
                  <a:moveTo>
                    <a:pt x="18421" y="1"/>
                  </a:moveTo>
                  <a:cubicBezTo>
                    <a:pt x="18390" y="1"/>
                    <a:pt x="18269" y="76"/>
                    <a:pt x="18208" y="136"/>
                  </a:cubicBezTo>
                  <a:lnTo>
                    <a:pt x="18239" y="197"/>
                  </a:lnTo>
                  <a:cubicBezTo>
                    <a:pt x="18180" y="256"/>
                    <a:pt x="18160" y="264"/>
                    <a:pt x="18147" y="264"/>
                  </a:cubicBezTo>
                  <a:cubicBezTo>
                    <a:pt x="18141" y="264"/>
                    <a:pt x="18136" y="263"/>
                    <a:pt x="18130" y="263"/>
                  </a:cubicBezTo>
                  <a:cubicBezTo>
                    <a:pt x="18116" y="263"/>
                    <a:pt x="18095" y="270"/>
                    <a:pt x="18041" y="318"/>
                  </a:cubicBezTo>
                  <a:cubicBezTo>
                    <a:pt x="18011" y="274"/>
                    <a:pt x="18132" y="167"/>
                    <a:pt x="18239" y="76"/>
                  </a:cubicBezTo>
                  <a:lnTo>
                    <a:pt x="18239" y="76"/>
                  </a:lnTo>
                  <a:cubicBezTo>
                    <a:pt x="18132" y="152"/>
                    <a:pt x="18011" y="213"/>
                    <a:pt x="17996" y="274"/>
                  </a:cubicBezTo>
                  <a:cubicBezTo>
                    <a:pt x="17970" y="288"/>
                    <a:pt x="17956" y="293"/>
                    <a:pt x="17947" y="293"/>
                  </a:cubicBezTo>
                  <a:cubicBezTo>
                    <a:pt x="17930" y="293"/>
                    <a:pt x="17934" y="275"/>
                    <a:pt x="17916" y="275"/>
                  </a:cubicBezTo>
                  <a:cubicBezTo>
                    <a:pt x="17904" y="275"/>
                    <a:pt x="17884" y="282"/>
                    <a:pt x="17844" y="304"/>
                  </a:cubicBezTo>
                  <a:cubicBezTo>
                    <a:pt x="17768" y="379"/>
                    <a:pt x="17693" y="500"/>
                    <a:pt x="17572" y="546"/>
                  </a:cubicBezTo>
                  <a:cubicBezTo>
                    <a:pt x="17313" y="682"/>
                    <a:pt x="17253" y="880"/>
                    <a:pt x="17010" y="1016"/>
                  </a:cubicBezTo>
                  <a:lnTo>
                    <a:pt x="17026" y="985"/>
                  </a:lnTo>
                  <a:lnTo>
                    <a:pt x="17026" y="985"/>
                  </a:lnTo>
                  <a:cubicBezTo>
                    <a:pt x="16935" y="1016"/>
                    <a:pt x="16814" y="1166"/>
                    <a:pt x="16663" y="1243"/>
                  </a:cubicBezTo>
                  <a:lnTo>
                    <a:pt x="16663" y="1243"/>
                  </a:lnTo>
                  <a:cubicBezTo>
                    <a:pt x="16673" y="1238"/>
                    <a:pt x="16686" y="1235"/>
                    <a:pt x="16697" y="1235"/>
                  </a:cubicBezTo>
                  <a:cubicBezTo>
                    <a:pt x="16718" y="1235"/>
                    <a:pt x="16727" y="1248"/>
                    <a:pt x="16677" y="1289"/>
                  </a:cubicBezTo>
                  <a:cubicBezTo>
                    <a:pt x="16495" y="1395"/>
                    <a:pt x="16419" y="1501"/>
                    <a:pt x="16282" y="1561"/>
                  </a:cubicBezTo>
                  <a:lnTo>
                    <a:pt x="16191" y="1683"/>
                  </a:lnTo>
                  <a:cubicBezTo>
                    <a:pt x="15646" y="2093"/>
                    <a:pt x="13539" y="3835"/>
                    <a:pt x="12977" y="4260"/>
                  </a:cubicBezTo>
                  <a:lnTo>
                    <a:pt x="12993" y="4230"/>
                  </a:lnTo>
                  <a:lnTo>
                    <a:pt x="12993" y="4230"/>
                  </a:lnTo>
                  <a:cubicBezTo>
                    <a:pt x="12159" y="4897"/>
                    <a:pt x="10416" y="6216"/>
                    <a:pt x="9582" y="6928"/>
                  </a:cubicBezTo>
                  <a:cubicBezTo>
                    <a:pt x="9415" y="7005"/>
                    <a:pt x="9234" y="7156"/>
                    <a:pt x="9097" y="7247"/>
                  </a:cubicBezTo>
                  <a:cubicBezTo>
                    <a:pt x="9123" y="7234"/>
                    <a:pt x="9141" y="7228"/>
                    <a:pt x="9151" y="7228"/>
                  </a:cubicBezTo>
                  <a:cubicBezTo>
                    <a:pt x="9175" y="7228"/>
                    <a:pt x="9155" y="7260"/>
                    <a:pt x="9112" y="7292"/>
                  </a:cubicBezTo>
                  <a:cubicBezTo>
                    <a:pt x="8688" y="7625"/>
                    <a:pt x="9097" y="7338"/>
                    <a:pt x="8688" y="7702"/>
                  </a:cubicBezTo>
                  <a:cubicBezTo>
                    <a:pt x="8203" y="8126"/>
                    <a:pt x="6277" y="9566"/>
                    <a:pt x="5807" y="9885"/>
                  </a:cubicBezTo>
                  <a:cubicBezTo>
                    <a:pt x="5610" y="10127"/>
                    <a:pt x="5276" y="10309"/>
                    <a:pt x="5080" y="10522"/>
                  </a:cubicBezTo>
                  <a:lnTo>
                    <a:pt x="5094" y="10491"/>
                  </a:lnTo>
                  <a:lnTo>
                    <a:pt x="5094" y="10491"/>
                  </a:lnTo>
                  <a:cubicBezTo>
                    <a:pt x="4973" y="10613"/>
                    <a:pt x="4549" y="10916"/>
                    <a:pt x="4140" y="11249"/>
                  </a:cubicBezTo>
                  <a:cubicBezTo>
                    <a:pt x="3715" y="11597"/>
                    <a:pt x="3291" y="11931"/>
                    <a:pt x="3154" y="12068"/>
                  </a:cubicBezTo>
                  <a:lnTo>
                    <a:pt x="3200" y="12038"/>
                  </a:lnTo>
                  <a:lnTo>
                    <a:pt x="3200" y="12038"/>
                  </a:lnTo>
                  <a:cubicBezTo>
                    <a:pt x="2988" y="12280"/>
                    <a:pt x="2972" y="12189"/>
                    <a:pt x="2760" y="12341"/>
                  </a:cubicBezTo>
                  <a:cubicBezTo>
                    <a:pt x="2836" y="12371"/>
                    <a:pt x="2654" y="12583"/>
                    <a:pt x="2578" y="12659"/>
                  </a:cubicBezTo>
                  <a:lnTo>
                    <a:pt x="2563" y="12644"/>
                  </a:lnTo>
                  <a:cubicBezTo>
                    <a:pt x="2456" y="12750"/>
                    <a:pt x="2230" y="13038"/>
                    <a:pt x="2032" y="13220"/>
                  </a:cubicBezTo>
                  <a:lnTo>
                    <a:pt x="2017" y="13174"/>
                  </a:lnTo>
                  <a:cubicBezTo>
                    <a:pt x="1866" y="13356"/>
                    <a:pt x="1547" y="13598"/>
                    <a:pt x="1426" y="13705"/>
                  </a:cubicBezTo>
                  <a:cubicBezTo>
                    <a:pt x="1138" y="13917"/>
                    <a:pt x="668" y="14221"/>
                    <a:pt x="334" y="14569"/>
                  </a:cubicBezTo>
                  <a:lnTo>
                    <a:pt x="16" y="14690"/>
                  </a:lnTo>
                  <a:lnTo>
                    <a:pt x="1" y="14720"/>
                  </a:lnTo>
                  <a:cubicBezTo>
                    <a:pt x="1" y="14720"/>
                    <a:pt x="495" y="15949"/>
                    <a:pt x="1120" y="15949"/>
                  </a:cubicBezTo>
                  <a:cubicBezTo>
                    <a:pt x="1161" y="15949"/>
                    <a:pt x="1202" y="15944"/>
                    <a:pt x="1244" y="15933"/>
                  </a:cubicBezTo>
                  <a:lnTo>
                    <a:pt x="1274" y="15979"/>
                  </a:lnTo>
                  <a:lnTo>
                    <a:pt x="1365" y="15888"/>
                  </a:lnTo>
                  <a:cubicBezTo>
                    <a:pt x="1467" y="15824"/>
                    <a:pt x="1495" y="15760"/>
                    <a:pt x="1519" y="15760"/>
                  </a:cubicBezTo>
                  <a:cubicBezTo>
                    <a:pt x="1523" y="15760"/>
                    <a:pt x="1528" y="15762"/>
                    <a:pt x="1532" y="15767"/>
                  </a:cubicBezTo>
                  <a:lnTo>
                    <a:pt x="1365" y="15903"/>
                  </a:lnTo>
                  <a:cubicBezTo>
                    <a:pt x="1405" y="15873"/>
                    <a:pt x="1425" y="15861"/>
                    <a:pt x="1433" y="15861"/>
                  </a:cubicBezTo>
                  <a:cubicBezTo>
                    <a:pt x="1449" y="15861"/>
                    <a:pt x="1415" y="15908"/>
                    <a:pt x="1395" y="15949"/>
                  </a:cubicBezTo>
                  <a:cubicBezTo>
                    <a:pt x="1456" y="15919"/>
                    <a:pt x="1502" y="15872"/>
                    <a:pt x="1547" y="15858"/>
                  </a:cubicBezTo>
                  <a:cubicBezTo>
                    <a:pt x="1552" y="15848"/>
                    <a:pt x="1550" y="15844"/>
                    <a:pt x="1545" y="15844"/>
                  </a:cubicBezTo>
                  <a:cubicBezTo>
                    <a:pt x="1534" y="15844"/>
                    <a:pt x="1506" y="15858"/>
                    <a:pt x="1486" y="15858"/>
                  </a:cubicBezTo>
                  <a:cubicBezTo>
                    <a:pt x="1547" y="15797"/>
                    <a:pt x="1607" y="15706"/>
                    <a:pt x="1698" y="15646"/>
                  </a:cubicBezTo>
                  <a:cubicBezTo>
                    <a:pt x="1729" y="15620"/>
                    <a:pt x="1746" y="15612"/>
                    <a:pt x="1757" y="15612"/>
                  </a:cubicBezTo>
                  <a:cubicBezTo>
                    <a:pt x="1774" y="15612"/>
                    <a:pt x="1780" y="15628"/>
                    <a:pt x="1799" y="15628"/>
                  </a:cubicBezTo>
                  <a:cubicBezTo>
                    <a:pt x="1814" y="15628"/>
                    <a:pt x="1838" y="15618"/>
                    <a:pt x="1880" y="15585"/>
                  </a:cubicBezTo>
                  <a:cubicBezTo>
                    <a:pt x="2624" y="15009"/>
                    <a:pt x="3351" y="14447"/>
                    <a:pt x="4063" y="13841"/>
                  </a:cubicBezTo>
                  <a:cubicBezTo>
                    <a:pt x="4087" y="13841"/>
                    <a:pt x="4084" y="13850"/>
                    <a:pt x="4074" y="13861"/>
                  </a:cubicBezTo>
                  <a:lnTo>
                    <a:pt x="4074" y="13861"/>
                  </a:lnTo>
                  <a:cubicBezTo>
                    <a:pt x="4268" y="13670"/>
                    <a:pt x="4476" y="13520"/>
                    <a:pt x="4655" y="13341"/>
                  </a:cubicBezTo>
                  <a:cubicBezTo>
                    <a:pt x="4716" y="13311"/>
                    <a:pt x="4746" y="13311"/>
                    <a:pt x="4777" y="13311"/>
                  </a:cubicBezTo>
                  <a:cubicBezTo>
                    <a:pt x="4730" y="13311"/>
                    <a:pt x="5852" y="12355"/>
                    <a:pt x="5883" y="12355"/>
                  </a:cubicBezTo>
                  <a:lnTo>
                    <a:pt x="5852" y="12295"/>
                  </a:lnTo>
                  <a:cubicBezTo>
                    <a:pt x="5943" y="12222"/>
                    <a:pt x="5981" y="12210"/>
                    <a:pt x="6006" y="12210"/>
                  </a:cubicBezTo>
                  <a:cubicBezTo>
                    <a:pt x="6019" y="12210"/>
                    <a:pt x="6028" y="12213"/>
                    <a:pt x="6040" y="12213"/>
                  </a:cubicBezTo>
                  <a:cubicBezTo>
                    <a:pt x="6062" y="12213"/>
                    <a:pt x="6093" y="12201"/>
                    <a:pt x="6171" y="12129"/>
                  </a:cubicBezTo>
                  <a:cubicBezTo>
                    <a:pt x="6186" y="11992"/>
                    <a:pt x="6519" y="11870"/>
                    <a:pt x="6550" y="11779"/>
                  </a:cubicBezTo>
                  <a:cubicBezTo>
                    <a:pt x="6550" y="11779"/>
                    <a:pt x="6624" y="11727"/>
                    <a:pt x="6657" y="11727"/>
                  </a:cubicBezTo>
                  <a:cubicBezTo>
                    <a:pt x="6663" y="11727"/>
                    <a:pt x="6668" y="11729"/>
                    <a:pt x="6671" y="11734"/>
                  </a:cubicBezTo>
                  <a:cubicBezTo>
                    <a:pt x="6671" y="11658"/>
                    <a:pt x="6762" y="11643"/>
                    <a:pt x="6823" y="11583"/>
                  </a:cubicBezTo>
                  <a:cubicBezTo>
                    <a:pt x="6828" y="11573"/>
                    <a:pt x="6826" y="11569"/>
                    <a:pt x="6821" y="11569"/>
                  </a:cubicBezTo>
                  <a:cubicBezTo>
                    <a:pt x="6809" y="11569"/>
                    <a:pt x="6782" y="11583"/>
                    <a:pt x="6762" y="11583"/>
                  </a:cubicBezTo>
                  <a:lnTo>
                    <a:pt x="6899" y="11446"/>
                  </a:lnTo>
                  <a:cubicBezTo>
                    <a:pt x="6924" y="11436"/>
                    <a:pt x="6944" y="11431"/>
                    <a:pt x="6957" y="11431"/>
                  </a:cubicBezTo>
                  <a:cubicBezTo>
                    <a:pt x="6984" y="11431"/>
                    <a:pt x="6984" y="11451"/>
                    <a:pt x="6944" y="11492"/>
                  </a:cubicBezTo>
                  <a:cubicBezTo>
                    <a:pt x="7338" y="11203"/>
                    <a:pt x="9203" y="9824"/>
                    <a:pt x="9597" y="9491"/>
                  </a:cubicBezTo>
                  <a:cubicBezTo>
                    <a:pt x="9526" y="9491"/>
                    <a:pt x="9428" y="9598"/>
                    <a:pt x="9341" y="9598"/>
                  </a:cubicBezTo>
                  <a:cubicBezTo>
                    <a:pt x="9336" y="9598"/>
                    <a:pt x="9330" y="9597"/>
                    <a:pt x="9325" y="9596"/>
                  </a:cubicBezTo>
                  <a:cubicBezTo>
                    <a:pt x="9400" y="9475"/>
                    <a:pt x="9491" y="9475"/>
                    <a:pt x="9506" y="9414"/>
                  </a:cubicBezTo>
                  <a:cubicBezTo>
                    <a:pt x="9517" y="9419"/>
                    <a:pt x="9528" y="9421"/>
                    <a:pt x="9539" y="9421"/>
                  </a:cubicBezTo>
                  <a:cubicBezTo>
                    <a:pt x="9638" y="9421"/>
                    <a:pt x="9767" y="9262"/>
                    <a:pt x="9887" y="9262"/>
                  </a:cubicBezTo>
                  <a:cubicBezTo>
                    <a:pt x="9891" y="9262"/>
                    <a:pt x="9896" y="9262"/>
                    <a:pt x="9901" y="9263"/>
                  </a:cubicBezTo>
                  <a:lnTo>
                    <a:pt x="9901" y="9188"/>
                  </a:lnTo>
                  <a:lnTo>
                    <a:pt x="9976" y="9172"/>
                  </a:lnTo>
                  <a:cubicBezTo>
                    <a:pt x="10416" y="8763"/>
                    <a:pt x="10067" y="9066"/>
                    <a:pt x="10507" y="8747"/>
                  </a:cubicBezTo>
                  <a:cubicBezTo>
                    <a:pt x="10746" y="8554"/>
                    <a:pt x="10809" y="8403"/>
                    <a:pt x="10970" y="8326"/>
                  </a:cubicBezTo>
                  <a:lnTo>
                    <a:pt x="10970" y="8326"/>
                  </a:lnTo>
                  <a:cubicBezTo>
                    <a:pt x="10956" y="8332"/>
                    <a:pt x="10938" y="8337"/>
                    <a:pt x="10925" y="8337"/>
                  </a:cubicBezTo>
                  <a:cubicBezTo>
                    <a:pt x="10906" y="8337"/>
                    <a:pt x="10898" y="8326"/>
                    <a:pt x="10931" y="8292"/>
                  </a:cubicBezTo>
                  <a:cubicBezTo>
                    <a:pt x="10935" y="8295"/>
                    <a:pt x="10938" y="8296"/>
                    <a:pt x="10942" y="8296"/>
                  </a:cubicBezTo>
                  <a:cubicBezTo>
                    <a:pt x="10990" y="8296"/>
                    <a:pt x="11080" y="8140"/>
                    <a:pt x="11137" y="8140"/>
                  </a:cubicBezTo>
                  <a:cubicBezTo>
                    <a:pt x="11139" y="8140"/>
                    <a:pt x="11142" y="8140"/>
                    <a:pt x="11144" y="8141"/>
                  </a:cubicBezTo>
                  <a:cubicBezTo>
                    <a:pt x="11204" y="8096"/>
                    <a:pt x="11417" y="7944"/>
                    <a:pt x="11295" y="7944"/>
                  </a:cubicBezTo>
                  <a:cubicBezTo>
                    <a:pt x="11338" y="7944"/>
                    <a:pt x="11439" y="7886"/>
                    <a:pt x="11470" y="7886"/>
                  </a:cubicBezTo>
                  <a:cubicBezTo>
                    <a:pt x="11484" y="7886"/>
                    <a:pt x="11485" y="7897"/>
                    <a:pt x="11461" y="7929"/>
                  </a:cubicBezTo>
                  <a:cubicBezTo>
                    <a:pt x="11522" y="7884"/>
                    <a:pt x="11583" y="7838"/>
                    <a:pt x="11613" y="7793"/>
                  </a:cubicBezTo>
                  <a:lnTo>
                    <a:pt x="11613" y="7793"/>
                  </a:lnTo>
                  <a:lnTo>
                    <a:pt x="11522" y="7838"/>
                  </a:lnTo>
                  <a:cubicBezTo>
                    <a:pt x="11734" y="7672"/>
                    <a:pt x="11871" y="7625"/>
                    <a:pt x="11977" y="7474"/>
                  </a:cubicBezTo>
                  <a:lnTo>
                    <a:pt x="11977" y="7474"/>
                  </a:lnTo>
                  <a:lnTo>
                    <a:pt x="11871" y="7520"/>
                  </a:lnTo>
                  <a:cubicBezTo>
                    <a:pt x="11983" y="7422"/>
                    <a:pt x="12081" y="7351"/>
                    <a:pt x="12166" y="7351"/>
                  </a:cubicBezTo>
                  <a:cubicBezTo>
                    <a:pt x="12174" y="7351"/>
                    <a:pt x="12182" y="7351"/>
                    <a:pt x="12189" y="7353"/>
                  </a:cubicBezTo>
                  <a:lnTo>
                    <a:pt x="12068" y="7459"/>
                  </a:lnTo>
                  <a:cubicBezTo>
                    <a:pt x="12280" y="7308"/>
                    <a:pt x="12401" y="7201"/>
                    <a:pt x="12553" y="7049"/>
                  </a:cubicBezTo>
                  <a:lnTo>
                    <a:pt x="12553" y="7049"/>
                  </a:lnTo>
                  <a:lnTo>
                    <a:pt x="12492" y="7095"/>
                  </a:lnTo>
                  <a:cubicBezTo>
                    <a:pt x="12660" y="6867"/>
                    <a:pt x="13766" y="5958"/>
                    <a:pt x="13917" y="5731"/>
                  </a:cubicBezTo>
                  <a:lnTo>
                    <a:pt x="13917" y="5731"/>
                  </a:lnTo>
                  <a:lnTo>
                    <a:pt x="13796" y="5761"/>
                  </a:lnTo>
                  <a:lnTo>
                    <a:pt x="13942" y="5600"/>
                  </a:lnTo>
                  <a:lnTo>
                    <a:pt x="13942" y="5600"/>
                  </a:lnTo>
                  <a:cubicBezTo>
                    <a:pt x="13925" y="5633"/>
                    <a:pt x="13954" y="5772"/>
                    <a:pt x="13940" y="5801"/>
                  </a:cubicBezTo>
                  <a:lnTo>
                    <a:pt x="13940" y="5801"/>
                  </a:lnTo>
                  <a:cubicBezTo>
                    <a:pt x="14334" y="5501"/>
                    <a:pt x="16209" y="4001"/>
                    <a:pt x="16555" y="3760"/>
                  </a:cubicBezTo>
                  <a:cubicBezTo>
                    <a:pt x="16597" y="3737"/>
                    <a:pt x="16623" y="3729"/>
                    <a:pt x="16638" y="3729"/>
                  </a:cubicBezTo>
                  <a:cubicBezTo>
                    <a:pt x="16684" y="3729"/>
                    <a:pt x="16635" y="3805"/>
                    <a:pt x="16646" y="3805"/>
                  </a:cubicBezTo>
                  <a:cubicBezTo>
                    <a:pt x="16798" y="3669"/>
                    <a:pt x="16677" y="3714"/>
                    <a:pt x="16828" y="3609"/>
                  </a:cubicBezTo>
                  <a:cubicBezTo>
                    <a:pt x="16837" y="3603"/>
                    <a:pt x="16843" y="3600"/>
                    <a:pt x="16847" y="3600"/>
                  </a:cubicBezTo>
                  <a:cubicBezTo>
                    <a:pt x="16863" y="3600"/>
                    <a:pt x="16841" y="3645"/>
                    <a:pt x="16828" y="3669"/>
                  </a:cubicBezTo>
                  <a:cubicBezTo>
                    <a:pt x="16889" y="3609"/>
                    <a:pt x="16949" y="3578"/>
                    <a:pt x="16935" y="3563"/>
                  </a:cubicBezTo>
                  <a:lnTo>
                    <a:pt x="16935" y="3563"/>
                  </a:lnTo>
                  <a:cubicBezTo>
                    <a:pt x="16918" y="3573"/>
                    <a:pt x="16903" y="3577"/>
                    <a:pt x="16891" y="3577"/>
                  </a:cubicBezTo>
                  <a:cubicBezTo>
                    <a:pt x="16849" y="3577"/>
                    <a:pt x="16830" y="3529"/>
                    <a:pt x="16783" y="3518"/>
                  </a:cubicBezTo>
                  <a:lnTo>
                    <a:pt x="16965" y="3381"/>
                  </a:lnTo>
                  <a:lnTo>
                    <a:pt x="16995" y="3411"/>
                  </a:lnTo>
                  <a:cubicBezTo>
                    <a:pt x="17026" y="3381"/>
                    <a:pt x="17026" y="3245"/>
                    <a:pt x="17208" y="3124"/>
                  </a:cubicBezTo>
                  <a:cubicBezTo>
                    <a:pt x="17525" y="2911"/>
                    <a:pt x="17844" y="2638"/>
                    <a:pt x="18162" y="2410"/>
                  </a:cubicBezTo>
                  <a:lnTo>
                    <a:pt x="18162" y="2410"/>
                  </a:lnTo>
                  <a:cubicBezTo>
                    <a:pt x="18162" y="2426"/>
                    <a:pt x="18117" y="2487"/>
                    <a:pt x="18057" y="2547"/>
                  </a:cubicBezTo>
                  <a:cubicBezTo>
                    <a:pt x="18102" y="2517"/>
                    <a:pt x="18162" y="2471"/>
                    <a:pt x="18208" y="2457"/>
                  </a:cubicBezTo>
                  <a:lnTo>
                    <a:pt x="18208" y="2457"/>
                  </a:lnTo>
                  <a:cubicBezTo>
                    <a:pt x="18203" y="2457"/>
                    <a:pt x="18198" y="2458"/>
                    <a:pt x="18194" y="2458"/>
                  </a:cubicBezTo>
                  <a:cubicBezTo>
                    <a:pt x="18130" y="2458"/>
                    <a:pt x="18274" y="2361"/>
                    <a:pt x="18264" y="2361"/>
                  </a:cubicBezTo>
                  <a:lnTo>
                    <a:pt x="18264" y="2361"/>
                  </a:lnTo>
                  <a:cubicBezTo>
                    <a:pt x="18263" y="2361"/>
                    <a:pt x="18259" y="2363"/>
                    <a:pt x="18253" y="2366"/>
                  </a:cubicBezTo>
                  <a:cubicBezTo>
                    <a:pt x="18405" y="2107"/>
                    <a:pt x="18754" y="1956"/>
                    <a:pt x="18906" y="1743"/>
                  </a:cubicBezTo>
                  <a:cubicBezTo>
                    <a:pt x="18875" y="1668"/>
                    <a:pt x="18344" y="183"/>
                    <a:pt x="18283" y="106"/>
                  </a:cubicBezTo>
                  <a:cubicBezTo>
                    <a:pt x="18344" y="61"/>
                    <a:pt x="18405" y="15"/>
                    <a:pt x="18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60"/>
            <p:cNvSpPr/>
            <p:nvPr/>
          </p:nvSpPr>
          <p:spPr>
            <a:xfrm>
              <a:off x="6527625" y="3144550"/>
              <a:ext cx="7225" cy="3800"/>
            </a:xfrm>
            <a:custGeom>
              <a:rect b="b" l="l" r="r" t="t"/>
              <a:pathLst>
                <a:path extrusionOk="0" h="152" w="289">
                  <a:moveTo>
                    <a:pt x="288" y="0"/>
                  </a:moveTo>
                  <a:cubicBezTo>
                    <a:pt x="197" y="30"/>
                    <a:pt x="92" y="61"/>
                    <a:pt x="1" y="152"/>
                  </a:cubicBezTo>
                  <a:cubicBezTo>
                    <a:pt x="76" y="136"/>
                    <a:pt x="183" y="75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60"/>
            <p:cNvSpPr/>
            <p:nvPr/>
          </p:nvSpPr>
          <p:spPr>
            <a:xfrm>
              <a:off x="6534825" y="3144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60"/>
            <p:cNvSpPr/>
            <p:nvPr/>
          </p:nvSpPr>
          <p:spPr>
            <a:xfrm>
              <a:off x="6503725" y="2760175"/>
              <a:ext cx="492375" cy="384750"/>
            </a:xfrm>
            <a:custGeom>
              <a:rect b="b" l="l" r="r" t="t"/>
              <a:pathLst>
                <a:path extrusionOk="0" h="15390" w="19695">
                  <a:moveTo>
                    <a:pt x="14481" y="5611"/>
                  </a:moveTo>
                  <a:cubicBezTo>
                    <a:pt x="14481" y="5611"/>
                    <a:pt x="14480" y="5612"/>
                    <a:pt x="14479" y="5612"/>
                  </a:cubicBezTo>
                  <a:cubicBezTo>
                    <a:pt x="14480" y="5612"/>
                    <a:pt x="14481" y="5612"/>
                    <a:pt x="14481" y="5611"/>
                  </a:cubicBezTo>
                  <a:close/>
                  <a:moveTo>
                    <a:pt x="11417" y="8098"/>
                  </a:moveTo>
                  <a:lnTo>
                    <a:pt x="11417" y="8098"/>
                  </a:lnTo>
                  <a:cubicBezTo>
                    <a:pt x="11413" y="8100"/>
                    <a:pt x="11410" y="8102"/>
                    <a:pt x="11406" y="8104"/>
                  </a:cubicBezTo>
                  <a:lnTo>
                    <a:pt x="11406" y="8104"/>
                  </a:lnTo>
                  <a:cubicBezTo>
                    <a:pt x="11411" y="8103"/>
                    <a:pt x="11415" y="8101"/>
                    <a:pt x="11417" y="8098"/>
                  </a:cubicBezTo>
                  <a:close/>
                  <a:moveTo>
                    <a:pt x="19361" y="1"/>
                  </a:moveTo>
                  <a:cubicBezTo>
                    <a:pt x="19309" y="1"/>
                    <a:pt x="19204" y="69"/>
                    <a:pt x="19149" y="124"/>
                  </a:cubicBezTo>
                  <a:lnTo>
                    <a:pt x="19163" y="185"/>
                  </a:lnTo>
                  <a:cubicBezTo>
                    <a:pt x="19099" y="236"/>
                    <a:pt x="19078" y="244"/>
                    <a:pt x="19064" y="244"/>
                  </a:cubicBezTo>
                  <a:cubicBezTo>
                    <a:pt x="19058" y="244"/>
                    <a:pt x="19053" y="243"/>
                    <a:pt x="19046" y="243"/>
                  </a:cubicBezTo>
                  <a:cubicBezTo>
                    <a:pt x="19032" y="243"/>
                    <a:pt x="19010" y="249"/>
                    <a:pt x="18951" y="290"/>
                  </a:cubicBezTo>
                  <a:cubicBezTo>
                    <a:pt x="18921" y="260"/>
                    <a:pt x="19058" y="155"/>
                    <a:pt x="19179" y="64"/>
                  </a:cubicBezTo>
                  <a:lnTo>
                    <a:pt x="19179" y="64"/>
                  </a:lnTo>
                  <a:cubicBezTo>
                    <a:pt x="19058" y="139"/>
                    <a:pt x="18936" y="185"/>
                    <a:pt x="18921" y="260"/>
                  </a:cubicBezTo>
                  <a:cubicBezTo>
                    <a:pt x="18897" y="269"/>
                    <a:pt x="18882" y="272"/>
                    <a:pt x="18871" y="272"/>
                  </a:cubicBezTo>
                  <a:cubicBezTo>
                    <a:pt x="18842" y="272"/>
                    <a:pt x="18848" y="247"/>
                    <a:pt x="18825" y="247"/>
                  </a:cubicBezTo>
                  <a:cubicBezTo>
                    <a:pt x="18813" y="247"/>
                    <a:pt x="18793" y="254"/>
                    <a:pt x="18754" y="276"/>
                  </a:cubicBezTo>
                  <a:cubicBezTo>
                    <a:pt x="18678" y="336"/>
                    <a:pt x="18587" y="458"/>
                    <a:pt x="18466" y="503"/>
                  </a:cubicBezTo>
                  <a:cubicBezTo>
                    <a:pt x="18193" y="624"/>
                    <a:pt x="18118" y="822"/>
                    <a:pt x="17859" y="943"/>
                  </a:cubicBezTo>
                  <a:lnTo>
                    <a:pt x="17875" y="913"/>
                  </a:lnTo>
                  <a:lnTo>
                    <a:pt x="17875" y="913"/>
                  </a:lnTo>
                  <a:cubicBezTo>
                    <a:pt x="17784" y="943"/>
                    <a:pt x="17647" y="1079"/>
                    <a:pt x="17481" y="1155"/>
                  </a:cubicBezTo>
                  <a:cubicBezTo>
                    <a:pt x="17496" y="1150"/>
                    <a:pt x="17513" y="1146"/>
                    <a:pt x="17525" y="1146"/>
                  </a:cubicBezTo>
                  <a:cubicBezTo>
                    <a:pt x="17550" y="1146"/>
                    <a:pt x="17556" y="1160"/>
                    <a:pt x="17496" y="1200"/>
                  </a:cubicBezTo>
                  <a:cubicBezTo>
                    <a:pt x="17314" y="1291"/>
                    <a:pt x="17223" y="1398"/>
                    <a:pt x="17071" y="1458"/>
                  </a:cubicBezTo>
                  <a:lnTo>
                    <a:pt x="16980" y="1580"/>
                  </a:lnTo>
                  <a:cubicBezTo>
                    <a:pt x="16404" y="1974"/>
                    <a:pt x="14115" y="3595"/>
                    <a:pt x="13554" y="4036"/>
                  </a:cubicBezTo>
                  <a:lnTo>
                    <a:pt x="13584" y="4020"/>
                  </a:lnTo>
                  <a:lnTo>
                    <a:pt x="13584" y="4020"/>
                  </a:lnTo>
                  <a:cubicBezTo>
                    <a:pt x="12721" y="4672"/>
                    <a:pt x="10916" y="5976"/>
                    <a:pt x="10053" y="6673"/>
                  </a:cubicBezTo>
                  <a:cubicBezTo>
                    <a:pt x="9885" y="6749"/>
                    <a:pt x="9703" y="6900"/>
                    <a:pt x="9552" y="6991"/>
                  </a:cubicBezTo>
                  <a:cubicBezTo>
                    <a:pt x="9578" y="6978"/>
                    <a:pt x="9596" y="6973"/>
                    <a:pt x="9606" y="6973"/>
                  </a:cubicBezTo>
                  <a:cubicBezTo>
                    <a:pt x="9630" y="6973"/>
                    <a:pt x="9610" y="7005"/>
                    <a:pt x="9567" y="7037"/>
                  </a:cubicBezTo>
                  <a:cubicBezTo>
                    <a:pt x="9127" y="7355"/>
                    <a:pt x="9552" y="7082"/>
                    <a:pt x="9113" y="7431"/>
                  </a:cubicBezTo>
                  <a:cubicBezTo>
                    <a:pt x="8628" y="7840"/>
                    <a:pt x="6641" y="9251"/>
                    <a:pt x="6156" y="9554"/>
                  </a:cubicBezTo>
                  <a:cubicBezTo>
                    <a:pt x="5959" y="9781"/>
                    <a:pt x="5610" y="9962"/>
                    <a:pt x="5398" y="10175"/>
                  </a:cubicBezTo>
                  <a:lnTo>
                    <a:pt x="5414" y="10144"/>
                  </a:lnTo>
                  <a:lnTo>
                    <a:pt x="5414" y="10144"/>
                  </a:lnTo>
                  <a:cubicBezTo>
                    <a:pt x="5171" y="10372"/>
                    <a:pt x="3670" y="11373"/>
                    <a:pt x="3382" y="11600"/>
                  </a:cubicBezTo>
                  <a:lnTo>
                    <a:pt x="3427" y="11585"/>
                  </a:lnTo>
                  <a:lnTo>
                    <a:pt x="3427" y="11585"/>
                  </a:lnTo>
                  <a:cubicBezTo>
                    <a:pt x="3185" y="11797"/>
                    <a:pt x="3185" y="11721"/>
                    <a:pt x="2958" y="11842"/>
                  </a:cubicBezTo>
                  <a:cubicBezTo>
                    <a:pt x="3033" y="11888"/>
                    <a:pt x="2836" y="12085"/>
                    <a:pt x="2745" y="12145"/>
                  </a:cubicBezTo>
                  <a:lnTo>
                    <a:pt x="2745" y="12131"/>
                  </a:lnTo>
                  <a:cubicBezTo>
                    <a:pt x="2624" y="12236"/>
                    <a:pt x="2366" y="12495"/>
                    <a:pt x="2154" y="12661"/>
                  </a:cubicBezTo>
                  <a:lnTo>
                    <a:pt x="2139" y="12616"/>
                  </a:lnTo>
                  <a:cubicBezTo>
                    <a:pt x="1987" y="12782"/>
                    <a:pt x="1638" y="13010"/>
                    <a:pt x="1517" y="13101"/>
                  </a:cubicBezTo>
                  <a:cubicBezTo>
                    <a:pt x="1214" y="13298"/>
                    <a:pt x="714" y="13556"/>
                    <a:pt x="350" y="13889"/>
                  </a:cubicBezTo>
                  <a:lnTo>
                    <a:pt x="31" y="13965"/>
                  </a:lnTo>
                  <a:lnTo>
                    <a:pt x="1" y="14011"/>
                  </a:lnTo>
                  <a:cubicBezTo>
                    <a:pt x="1" y="14011"/>
                    <a:pt x="379" y="15366"/>
                    <a:pt x="1027" y="15366"/>
                  </a:cubicBezTo>
                  <a:cubicBezTo>
                    <a:pt x="1053" y="15366"/>
                    <a:pt x="1081" y="15364"/>
                    <a:pt x="1108" y="15359"/>
                  </a:cubicBezTo>
                  <a:lnTo>
                    <a:pt x="1123" y="15390"/>
                  </a:lnTo>
                  <a:lnTo>
                    <a:pt x="1214" y="15314"/>
                  </a:lnTo>
                  <a:cubicBezTo>
                    <a:pt x="1325" y="15265"/>
                    <a:pt x="1366" y="15196"/>
                    <a:pt x="1385" y="15196"/>
                  </a:cubicBezTo>
                  <a:cubicBezTo>
                    <a:pt x="1390" y="15196"/>
                    <a:pt x="1393" y="15199"/>
                    <a:pt x="1396" y="15208"/>
                  </a:cubicBezTo>
                  <a:lnTo>
                    <a:pt x="1229" y="15329"/>
                  </a:lnTo>
                  <a:cubicBezTo>
                    <a:pt x="1272" y="15301"/>
                    <a:pt x="1293" y="15290"/>
                    <a:pt x="1302" y="15290"/>
                  </a:cubicBezTo>
                  <a:cubicBezTo>
                    <a:pt x="1322" y="15290"/>
                    <a:pt x="1276" y="15343"/>
                    <a:pt x="1244" y="15375"/>
                  </a:cubicBezTo>
                  <a:cubicBezTo>
                    <a:pt x="1305" y="15345"/>
                    <a:pt x="1365" y="15314"/>
                    <a:pt x="1411" y="15299"/>
                  </a:cubicBezTo>
                  <a:cubicBezTo>
                    <a:pt x="1416" y="15289"/>
                    <a:pt x="1415" y="15285"/>
                    <a:pt x="1409" y="15285"/>
                  </a:cubicBezTo>
                  <a:cubicBezTo>
                    <a:pt x="1398" y="15285"/>
                    <a:pt x="1371" y="15299"/>
                    <a:pt x="1351" y="15299"/>
                  </a:cubicBezTo>
                  <a:cubicBezTo>
                    <a:pt x="1411" y="15238"/>
                    <a:pt x="1487" y="15147"/>
                    <a:pt x="1578" y="15102"/>
                  </a:cubicBezTo>
                  <a:cubicBezTo>
                    <a:pt x="1616" y="15076"/>
                    <a:pt x="1637" y="15069"/>
                    <a:pt x="1650" y="15069"/>
                  </a:cubicBezTo>
                  <a:cubicBezTo>
                    <a:pt x="1668" y="15069"/>
                    <a:pt x="1671" y="15084"/>
                    <a:pt x="1690" y="15084"/>
                  </a:cubicBezTo>
                  <a:cubicBezTo>
                    <a:pt x="1704" y="15084"/>
                    <a:pt x="1728" y="15075"/>
                    <a:pt x="1775" y="15042"/>
                  </a:cubicBezTo>
                  <a:cubicBezTo>
                    <a:pt x="2578" y="14510"/>
                    <a:pt x="3366" y="14011"/>
                    <a:pt x="4155" y="13435"/>
                  </a:cubicBezTo>
                  <a:cubicBezTo>
                    <a:pt x="4185" y="13435"/>
                    <a:pt x="4155" y="13449"/>
                    <a:pt x="4140" y="13480"/>
                  </a:cubicBezTo>
                  <a:cubicBezTo>
                    <a:pt x="4367" y="13283"/>
                    <a:pt x="4595" y="13146"/>
                    <a:pt x="4791" y="12964"/>
                  </a:cubicBezTo>
                  <a:cubicBezTo>
                    <a:pt x="4868" y="12950"/>
                    <a:pt x="4898" y="12950"/>
                    <a:pt x="4929" y="12950"/>
                  </a:cubicBezTo>
                  <a:cubicBezTo>
                    <a:pt x="4898" y="12950"/>
                    <a:pt x="5186" y="12737"/>
                    <a:pt x="5505" y="12509"/>
                  </a:cubicBezTo>
                  <a:cubicBezTo>
                    <a:pt x="5656" y="12404"/>
                    <a:pt x="5808" y="12283"/>
                    <a:pt x="5929" y="12206"/>
                  </a:cubicBezTo>
                  <a:cubicBezTo>
                    <a:pt x="6035" y="12115"/>
                    <a:pt x="6126" y="12055"/>
                    <a:pt x="6126" y="12055"/>
                  </a:cubicBezTo>
                  <a:lnTo>
                    <a:pt x="6095" y="11979"/>
                  </a:lnTo>
                  <a:cubicBezTo>
                    <a:pt x="6184" y="11918"/>
                    <a:pt x="6224" y="11906"/>
                    <a:pt x="6249" y="11906"/>
                  </a:cubicBezTo>
                  <a:cubicBezTo>
                    <a:pt x="6266" y="11906"/>
                    <a:pt x="6275" y="11912"/>
                    <a:pt x="6289" y="11912"/>
                  </a:cubicBezTo>
                  <a:cubicBezTo>
                    <a:pt x="6309" y="11912"/>
                    <a:pt x="6338" y="11898"/>
                    <a:pt x="6414" y="11828"/>
                  </a:cubicBezTo>
                  <a:cubicBezTo>
                    <a:pt x="6445" y="11691"/>
                    <a:pt x="6778" y="11585"/>
                    <a:pt x="6823" y="11478"/>
                  </a:cubicBezTo>
                  <a:cubicBezTo>
                    <a:pt x="6823" y="11480"/>
                    <a:pt x="6824" y="11481"/>
                    <a:pt x="6826" y="11481"/>
                  </a:cubicBezTo>
                  <a:cubicBezTo>
                    <a:pt x="6839" y="11481"/>
                    <a:pt x="6901" y="11441"/>
                    <a:pt x="6930" y="11441"/>
                  </a:cubicBezTo>
                  <a:cubicBezTo>
                    <a:pt x="6937" y="11441"/>
                    <a:pt x="6942" y="11443"/>
                    <a:pt x="6944" y="11448"/>
                  </a:cubicBezTo>
                  <a:cubicBezTo>
                    <a:pt x="6944" y="11373"/>
                    <a:pt x="7051" y="11357"/>
                    <a:pt x="7112" y="11297"/>
                  </a:cubicBezTo>
                  <a:cubicBezTo>
                    <a:pt x="7116" y="11286"/>
                    <a:pt x="7115" y="11283"/>
                    <a:pt x="7109" y="11283"/>
                  </a:cubicBezTo>
                  <a:cubicBezTo>
                    <a:pt x="7098" y="11283"/>
                    <a:pt x="7071" y="11297"/>
                    <a:pt x="7051" y="11297"/>
                  </a:cubicBezTo>
                  <a:lnTo>
                    <a:pt x="7187" y="11161"/>
                  </a:lnTo>
                  <a:cubicBezTo>
                    <a:pt x="7212" y="11150"/>
                    <a:pt x="7233" y="11145"/>
                    <a:pt x="7247" y="11145"/>
                  </a:cubicBezTo>
                  <a:cubicBezTo>
                    <a:pt x="7273" y="11145"/>
                    <a:pt x="7273" y="11165"/>
                    <a:pt x="7233" y="11206"/>
                  </a:cubicBezTo>
                  <a:cubicBezTo>
                    <a:pt x="7642" y="10933"/>
                    <a:pt x="9582" y="9568"/>
                    <a:pt x="9992" y="9235"/>
                  </a:cubicBezTo>
                  <a:cubicBezTo>
                    <a:pt x="9920" y="9235"/>
                    <a:pt x="9808" y="9343"/>
                    <a:pt x="9719" y="9343"/>
                  </a:cubicBezTo>
                  <a:cubicBezTo>
                    <a:pt x="9714" y="9343"/>
                    <a:pt x="9708" y="9342"/>
                    <a:pt x="9703" y="9341"/>
                  </a:cubicBezTo>
                  <a:cubicBezTo>
                    <a:pt x="9794" y="9235"/>
                    <a:pt x="9885" y="9235"/>
                    <a:pt x="9901" y="9160"/>
                  </a:cubicBezTo>
                  <a:cubicBezTo>
                    <a:pt x="9911" y="9164"/>
                    <a:pt x="9922" y="9166"/>
                    <a:pt x="9933" y="9166"/>
                  </a:cubicBezTo>
                  <a:cubicBezTo>
                    <a:pt x="10031" y="9166"/>
                    <a:pt x="10165" y="9020"/>
                    <a:pt x="10282" y="9020"/>
                  </a:cubicBezTo>
                  <a:cubicBezTo>
                    <a:pt x="10291" y="9020"/>
                    <a:pt x="10301" y="9020"/>
                    <a:pt x="10310" y="9023"/>
                  </a:cubicBezTo>
                  <a:lnTo>
                    <a:pt x="10310" y="8947"/>
                  </a:lnTo>
                  <a:lnTo>
                    <a:pt x="10386" y="8932"/>
                  </a:lnTo>
                  <a:cubicBezTo>
                    <a:pt x="10855" y="8523"/>
                    <a:pt x="10492" y="8826"/>
                    <a:pt x="10932" y="8523"/>
                  </a:cubicBezTo>
                  <a:cubicBezTo>
                    <a:pt x="11183" y="8330"/>
                    <a:pt x="11262" y="8181"/>
                    <a:pt x="11406" y="8104"/>
                  </a:cubicBezTo>
                  <a:lnTo>
                    <a:pt x="11406" y="8104"/>
                  </a:lnTo>
                  <a:cubicBezTo>
                    <a:pt x="11400" y="8106"/>
                    <a:pt x="11392" y="8107"/>
                    <a:pt x="11385" y="8107"/>
                  </a:cubicBezTo>
                  <a:cubicBezTo>
                    <a:pt x="11362" y="8107"/>
                    <a:pt x="11342" y="8097"/>
                    <a:pt x="11371" y="8068"/>
                  </a:cubicBezTo>
                  <a:lnTo>
                    <a:pt x="11371" y="8068"/>
                  </a:lnTo>
                  <a:cubicBezTo>
                    <a:pt x="11374" y="8070"/>
                    <a:pt x="11378" y="8071"/>
                    <a:pt x="11382" y="8071"/>
                  </a:cubicBezTo>
                  <a:cubicBezTo>
                    <a:pt x="11430" y="8071"/>
                    <a:pt x="11520" y="7916"/>
                    <a:pt x="11590" y="7916"/>
                  </a:cubicBezTo>
                  <a:cubicBezTo>
                    <a:pt x="11593" y="7916"/>
                    <a:pt x="11596" y="7916"/>
                    <a:pt x="11599" y="7916"/>
                  </a:cubicBezTo>
                  <a:cubicBezTo>
                    <a:pt x="11660" y="7870"/>
                    <a:pt x="11872" y="7719"/>
                    <a:pt x="11751" y="7719"/>
                  </a:cubicBezTo>
                  <a:cubicBezTo>
                    <a:pt x="11793" y="7719"/>
                    <a:pt x="11900" y="7660"/>
                    <a:pt x="11932" y="7660"/>
                  </a:cubicBezTo>
                  <a:cubicBezTo>
                    <a:pt x="11945" y="7660"/>
                    <a:pt x="11944" y="7672"/>
                    <a:pt x="11917" y="7704"/>
                  </a:cubicBezTo>
                  <a:cubicBezTo>
                    <a:pt x="11977" y="7658"/>
                    <a:pt x="12038" y="7613"/>
                    <a:pt x="12084" y="7567"/>
                  </a:cubicBezTo>
                  <a:lnTo>
                    <a:pt x="12084" y="7567"/>
                  </a:lnTo>
                  <a:lnTo>
                    <a:pt x="11993" y="7613"/>
                  </a:lnTo>
                  <a:cubicBezTo>
                    <a:pt x="12190" y="7462"/>
                    <a:pt x="12341" y="7416"/>
                    <a:pt x="12448" y="7264"/>
                  </a:cubicBezTo>
                  <a:lnTo>
                    <a:pt x="12448" y="7264"/>
                  </a:lnTo>
                  <a:lnTo>
                    <a:pt x="12357" y="7294"/>
                  </a:lnTo>
                  <a:cubicBezTo>
                    <a:pt x="12462" y="7216"/>
                    <a:pt x="12555" y="7137"/>
                    <a:pt x="12637" y="7137"/>
                  </a:cubicBezTo>
                  <a:cubicBezTo>
                    <a:pt x="12650" y="7137"/>
                    <a:pt x="12662" y="7139"/>
                    <a:pt x="12675" y="7143"/>
                  </a:cubicBezTo>
                  <a:lnTo>
                    <a:pt x="12553" y="7249"/>
                  </a:lnTo>
                  <a:cubicBezTo>
                    <a:pt x="12766" y="7098"/>
                    <a:pt x="12887" y="6991"/>
                    <a:pt x="13039" y="6839"/>
                  </a:cubicBezTo>
                  <a:lnTo>
                    <a:pt x="13039" y="6839"/>
                  </a:lnTo>
                  <a:lnTo>
                    <a:pt x="12978" y="6886"/>
                  </a:lnTo>
                  <a:cubicBezTo>
                    <a:pt x="13160" y="6673"/>
                    <a:pt x="14297" y="5764"/>
                    <a:pt x="14464" y="5552"/>
                  </a:cubicBezTo>
                  <a:lnTo>
                    <a:pt x="14464" y="5552"/>
                  </a:lnTo>
                  <a:lnTo>
                    <a:pt x="14328" y="5582"/>
                  </a:lnTo>
                  <a:lnTo>
                    <a:pt x="14479" y="5415"/>
                  </a:lnTo>
                  <a:lnTo>
                    <a:pt x="14479" y="5415"/>
                  </a:lnTo>
                  <a:cubicBezTo>
                    <a:pt x="14465" y="5432"/>
                    <a:pt x="14491" y="5594"/>
                    <a:pt x="14481" y="5611"/>
                  </a:cubicBezTo>
                  <a:lnTo>
                    <a:pt x="14481" y="5611"/>
                  </a:lnTo>
                  <a:cubicBezTo>
                    <a:pt x="14665" y="5472"/>
                    <a:pt x="15239" y="5019"/>
                    <a:pt x="15844" y="4612"/>
                  </a:cubicBezTo>
                  <a:cubicBezTo>
                    <a:pt x="16434" y="4202"/>
                    <a:pt x="17026" y="3793"/>
                    <a:pt x="17208" y="3672"/>
                  </a:cubicBezTo>
                  <a:cubicBezTo>
                    <a:pt x="17241" y="3660"/>
                    <a:pt x="17264" y="3655"/>
                    <a:pt x="17280" y="3655"/>
                  </a:cubicBezTo>
                  <a:cubicBezTo>
                    <a:pt x="17342" y="3655"/>
                    <a:pt x="17283" y="3732"/>
                    <a:pt x="17283" y="3732"/>
                  </a:cubicBezTo>
                  <a:cubicBezTo>
                    <a:pt x="17451" y="3595"/>
                    <a:pt x="17329" y="3641"/>
                    <a:pt x="17481" y="3535"/>
                  </a:cubicBezTo>
                  <a:cubicBezTo>
                    <a:pt x="17486" y="3533"/>
                    <a:pt x="17490" y="3532"/>
                    <a:pt x="17493" y="3532"/>
                  </a:cubicBezTo>
                  <a:cubicBezTo>
                    <a:pt x="17520" y="3532"/>
                    <a:pt x="17494" y="3582"/>
                    <a:pt x="17481" y="3595"/>
                  </a:cubicBezTo>
                  <a:cubicBezTo>
                    <a:pt x="17542" y="3550"/>
                    <a:pt x="17617" y="3520"/>
                    <a:pt x="17602" y="3504"/>
                  </a:cubicBezTo>
                  <a:lnTo>
                    <a:pt x="17602" y="3504"/>
                  </a:lnTo>
                  <a:cubicBezTo>
                    <a:pt x="17584" y="3514"/>
                    <a:pt x="17569" y="3517"/>
                    <a:pt x="17557" y="3517"/>
                  </a:cubicBezTo>
                  <a:cubicBezTo>
                    <a:pt x="17509" y="3517"/>
                    <a:pt x="17499" y="3459"/>
                    <a:pt x="17451" y="3459"/>
                  </a:cubicBezTo>
                  <a:lnTo>
                    <a:pt x="17647" y="3322"/>
                  </a:lnTo>
                  <a:lnTo>
                    <a:pt x="17663" y="3368"/>
                  </a:lnTo>
                  <a:cubicBezTo>
                    <a:pt x="17708" y="3338"/>
                    <a:pt x="17708" y="3201"/>
                    <a:pt x="17905" y="3080"/>
                  </a:cubicBezTo>
                  <a:cubicBezTo>
                    <a:pt x="18239" y="2883"/>
                    <a:pt x="18573" y="2625"/>
                    <a:pt x="18906" y="2413"/>
                  </a:cubicBezTo>
                  <a:lnTo>
                    <a:pt x="18906" y="2413"/>
                  </a:lnTo>
                  <a:cubicBezTo>
                    <a:pt x="18906" y="2443"/>
                    <a:pt x="18845" y="2504"/>
                    <a:pt x="18785" y="2564"/>
                  </a:cubicBezTo>
                  <a:cubicBezTo>
                    <a:pt x="18830" y="2534"/>
                    <a:pt x="18890" y="2489"/>
                    <a:pt x="18951" y="2473"/>
                  </a:cubicBezTo>
                  <a:lnTo>
                    <a:pt x="18951" y="2473"/>
                  </a:lnTo>
                  <a:cubicBezTo>
                    <a:pt x="18945" y="2474"/>
                    <a:pt x="18940" y="2475"/>
                    <a:pt x="18936" y="2475"/>
                  </a:cubicBezTo>
                  <a:cubicBezTo>
                    <a:pt x="18875" y="2475"/>
                    <a:pt x="19018" y="2378"/>
                    <a:pt x="19008" y="2378"/>
                  </a:cubicBezTo>
                  <a:lnTo>
                    <a:pt x="19008" y="2378"/>
                  </a:lnTo>
                  <a:cubicBezTo>
                    <a:pt x="19006" y="2378"/>
                    <a:pt x="19003" y="2379"/>
                    <a:pt x="18997" y="2382"/>
                  </a:cubicBezTo>
                  <a:cubicBezTo>
                    <a:pt x="19163" y="2140"/>
                    <a:pt x="19527" y="2004"/>
                    <a:pt x="19694" y="1806"/>
                  </a:cubicBezTo>
                  <a:cubicBezTo>
                    <a:pt x="19664" y="1715"/>
                    <a:pt x="19270" y="185"/>
                    <a:pt x="19209" y="94"/>
                  </a:cubicBezTo>
                  <a:cubicBezTo>
                    <a:pt x="19284" y="48"/>
                    <a:pt x="19345" y="3"/>
                    <a:pt x="19375" y="3"/>
                  </a:cubicBezTo>
                  <a:cubicBezTo>
                    <a:pt x="19371" y="2"/>
                    <a:pt x="19367" y="1"/>
                    <a:pt x="19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60"/>
            <p:cNvSpPr/>
            <p:nvPr/>
          </p:nvSpPr>
          <p:spPr>
            <a:xfrm>
              <a:off x="6551125" y="3219575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1"/>
                  </a:moveTo>
                  <a:lnTo>
                    <a:pt x="288" y="1"/>
                  </a:lnTo>
                  <a:cubicBezTo>
                    <a:pt x="197" y="31"/>
                    <a:pt x="106" y="61"/>
                    <a:pt x="1" y="137"/>
                  </a:cubicBezTo>
                  <a:cubicBezTo>
                    <a:pt x="91" y="137"/>
                    <a:pt x="197" y="6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60"/>
            <p:cNvSpPr/>
            <p:nvPr/>
          </p:nvSpPr>
          <p:spPr>
            <a:xfrm>
              <a:off x="6558300" y="3219575"/>
              <a:ext cx="425" cy="25"/>
            </a:xfrm>
            <a:custGeom>
              <a:rect b="b" l="l" r="r" t="t"/>
              <a:pathLst>
                <a:path extrusionOk="0" h="1" w="17">
                  <a:moveTo>
                    <a:pt x="1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60"/>
            <p:cNvSpPr/>
            <p:nvPr/>
          </p:nvSpPr>
          <p:spPr>
            <a:xfrm>
              <a:off x="6526875" y="2846250"/>
              <a:ext cx="473000" cy="373725"/>
            </a:xfrm>
            <a:custGeom>
              <a:rect b="b" l="l" r="r" t="t"/>
              <a:pathLst>
                <a:path extrusionOk="0" h="14949" w="18920">
                  <a:moveTo>
                    <a:pt x="16699" y="1194"/>
                  </a:moveTo>
                  <a:cubicBezTo>
                    <a:pt x="16696" y="1195"/>
                    <a:pt x="16694" y="1197"/>
                    <a:pt x="16691" y="1199"/>
                  </a:cubicBezTo>
                  <a:cubicBezTo>
                    <a:pt x="16694" y="1197"/>
                    <a:pt x="16696" y="1195"/>
                    <a:pt x="16699" y="1194"/>
                  </a:cubicBezTo>
                  <a:close/>
                  <a:moveTo>
                    <a:pt x="14040" y="5638"/>
                  </a:moveTo>
                  <a:cubicBezTo>
                    <a:pt x="14040" y="5639"/>
                    <a:pt x="14039" y="5640"/>
                    <a:pt x="14038" y="5640"/>
                  </a:cubicBezTo>
                  <a:cubicBezTo>
                    <a:pt x="14039" y="5640"/>
                    <a:pt x="14040" y="5640"/>
                    <a:pt x="14040" y="5638"/>
                  </a:cubicBezTo>
                  <a:close/>
                  <a:moveTo>
                    <a:pt x="18419" y="1"/>
                  </a:moveTo>
                  <a:lnTo>
                    <a:pt x="18419" y="1"/>
                  </a:lnTo>
                  <a:cubicBezTo>
                    <a:pt x="18389" y="1"/>
                    <a:pt x="18267" y="77"/>
                    <a:pt x="18207" y="138"/>
                  </a:cubicBezTo>
                  <a:lnTo>
                    <a:pt x="18237" y="183"/>
                  </a:lnTo>
                  <a:cubicBezTo>
                    <a:pt x="18188" y="238"/>
                    <a:pt x="18171" y="249"/>
                    <a:pt x="18160" y="249"/>
                  </a:cubicBezTo>
                  <a:cubicBezTo>
                    <a:pt x="18153" y="249"/>
                    <a:pt x="18147" y="245"/>
                    <a:pt x="18138" y="245"/>
                  </a:cubicBezTo>
                  <a:cubicBezTo>
                    <a:pt x="18125" y="245"/>
                    <a:pt x="18103" y="252"/>
                    <a:pt x="18055" y="289"/>
                  </a:cubicBezTo>
                  <a:cubicBezTo>
                    <a:pt x="18010" y="259"/>
                    <a:pt x="18132" y="152"/>
                    <a:pt x="18237" y="61"/>
                  </a:cubicBezTo>
                  <a:lnTo>
                    <a:pt x="18237" y="61"/>
                  </a:lnTo>
                  <a:cubicBezTo>
                    <a:pt x="18132" y="138"/>
                    <a:pt x="18010" y="198"/>
                    <a:pt x="18010" y="259"/>
                  </a:cubicBezTo>
                  <a:cubicBezTo>
                    <a:pt x="17984" y="274"/>
                    <a:pt x="17969" y="279"/>
                    <a:pt x="17960" y="279"/>
                  </a:cubicBezTo>
                  <a:cubicBezTo>
                    <a:pt x="17941" y="279"/>
                    <a:pt x="17942" y="260"/>
                    <a:pt x="17923" y="260"/>
                  </a:cubicBezTo>
                  <a:cubicBezTo>
                    <a:pt x="17912" y="260"/>
                    <a:pt x="17894" y="267"/>
                    <a:pt x="17859" y="289"/>
                  </a:cubicBezTo>
                  <a:cubicBezTo>
                    <a:pt x="17782" y="365"/>
                    <a:pt x="17707" y="471"/>
                    <a:pt x="17586" y="532"/>
                  </a:cubicBezTo>
                  <a:lnTo>
                    <a:pt x="17586" y="516"/>
                  </a:lnTo>
                  <a:cubicBezTo>
                    <a:pt x="17328" y="653"/>
                    <a:pt x="17283" y="850"/>
                    <a:pt x="17040" y="971"/>
                  </a:cubicBezTo>
                  <a:lnTo>
                    <a:pt x="17055" y="941"/>
                  </a:lnTo>
                  <a:lnTo>
                    <a:pt x="17055" y="941"/>
                  </a:lnTo>
                  <a:cubicBezTo>
                    <a:pt x="16965" y="970"/>
                    <a:pt x="16847" y="1103"/>
                    <a:pt x="16699" y="1194"/>
                  </a:cubicBezTo>
                  <a:lnTo>
                    <a:pt x="16699" y="1194"/>
                  </a:lnTo>
                  <a:cubicBezTo>
                    <a:pt x="16715" y="1185"/>
                    <a:pt x="16731" y="1180"/>
                    <a:pt x="16742" y="1180"/>
                  </a:cubicBezTo>
                  <a:cubicBezTo>
                    <a:pt x="16763" y="1180"/>
                    <a:pt x="16768" y="1198"/>
                    <a:pt x="16721" y="1244"/>
                  </a:cubicBezTo>
                  <a:cubicBezTo>
                    <a:pt x="16539" y="1335"/>
                    <a:pt x="16464" y="1441"/>
                    <a:pt x="16327" y="1502"/>
                  </a:cubicBezTo>
                  <a:lnTo>
                    <a:pt x="16252" y="1623"/>
                  </a:lnTo>
                  <a:cubicBezTo>
                    <a:pt x="15706" y="2018"/>
                    <a:pt x="13659" y="3715"/>
                    <a:pt x="13099" y="4094"/>
                  </a:cubicBezTo>
                  <a:lnTo>
                    <a:pt x="13113" y="4064"/>
                  </a:lnTo>
                  <a:lnTo>
                    <a:pt x="13113" y="4064"/>
                  </a:lnTo>
                  <a:cubicBezTo>
                    <a:pt x="12294" y="4700"/>
                    <a:pt x="10566" y="5929"/>
                    <a:pt x="9748" y="6610"/>
                  </a:cubicBezTo>
                  <a:cubicBezTo>
                    <a:pt x="9581" y="6671"/>
                    <a:pt x="9399" y="6808"/>
                    <a:pt x="9262" y="6899"/>
                  </a:cubicBezTo>
                  <a:cubicBezTo>
                    <a:pt x="9280" y="6892"/>
                    <a:pt x="9294" y="6889"/>
                    <a:pt x="9304" y="6889"/>
                  </a:cubicBezTo>
                  <a:cubicBezTo>
                    <a:pt x="9336" y="6889"/>
                    <a:pt x="9325" y="6921"/>
                    <a:pt x="9278" y="6944"/>
                  </a:cubicBezTo>
                  <a:cubicBezTo>
                    <a:pt x="8838" y="7247"/>
                    <a:pt x="9262" y="7005"/>
                    <a:pt x="8838" y="7324"/>
                  </a:cubicBezTo>
                  <a:cubicBezTo>
                    <a:pt x="8369" y="7702"/>
                    <a:pt x="6412" y="9021"/>
                    <a:pt x="5958" y="9309"/>
                  </a:cubicBezTo>
                  <a:cubicBezTo>
                    <a:pt x="5745" y="9521"/>
                    <a:pt x="5428" y="9703"/>
                    <a:pt x="5215" y="9901"/>
                  </a:cubicBezTo>
                  <a:lnTo>
                    <a:pt x="5230" y="9870"/>
                  </a:lnTo>
                  <a:lnTo>
                    <a:pt x="5230" y="9870"/>
                  </a:lnTo>
                  <a:cubicBezTo>
                    <a:pt x="4987" y="10067"/>
                    <a:pt x="3532" y="11023"/>
                    <a:pt x="3259" y="11249"/>
                  </a:cubicBezTo>
                  <a:lnTo>
                    <a:pt x="3305" y="11235"/>
                  </a:lnTo>
                  <a:lnTo>
                    <a:pt x="3305" y="11235"/>
                  </a:lnTo>
                  <a:cubicBezTo>
                    <a:pt x="3077" y="11447"/>
                    <a:pt x="3063" y="11371"/>
                    <a:pt x="2850" y="11492"/>
                  </a:cubicBezTo>
                  <a:cubicBezTo>
                    <a:pt x="2926" y="11538"/>
                    <a:pt x="2729" y="11720"/>
                    <a:pt x="2653" y="11781"/>
                  </a:cubicBezTo>
                  <a:lnTo>
                    <a:pt x="2638" y="11765"/>
                  </a:lnTo>
                  <a:cubicBezTo>
                    <a:pt x="2517" y="11871"/>
                    <a:pt x="2274" y="12129"/>
                    <a:pt x="2077" y="12280"/>
                  </a:cubicBezTo>
                  <a:lnTo>
                    <a:pt x="2062" y="12250"/>
                  </a:lnTo>
                  <a:cubicBezTo>
                    <a:pt x="1910" y="12401"/>
                    <a:pt x="1577" y="12614"/>
                    <a:pt x="1456" y="12705"/>
                  </a:cubicBezTo>
                  <a:cubicBezTo>
                    <a:pt x="1167" y="12902"/>
                    <a:pt x="682" y="13159"/>
                    <a:pt x="334" y="13478"/>
                  </a:cubicBezTo>
                  <a:lnTo>
                    <a:pt x="15" y="13554"/>
                  </a:lnTo>
                  <a:lnTo>
                    <a:pt x="0" y="13584"/>
                  </a:lnTo>
                  <a:cubicBezTo>
                    <a:pt x="0" y="13584"/>
                    <a:pt x="409" y="14924"/>
                    <a:pt x="1050" y="14924"/>
                  </a:cubicBezTo>
                  <a:cubicBezTo>
                    <a:pt x="1074" y="14924"/>
                    <a:pt x="1098" y="14922"/>
                    <a:pt x="1122" y="14918"/>
                  </a:cubicBezTo>
                  <a:lnTo>
                    <a:pt x="1137" y="14948"/>
                  </a:lnTo>
                  <a:lnTo>
                    <a:pt x="1228" y="14873"/>
                  </a:lnTo>
                  <a:cubicBezTo>
                    <a:pt x="1343" y="14822"/>
                    <a:pt x="1383" y="14760"/>
                    <a:pt x="1401" y="14760"/>
                  </a:cubicBezTo>
                  <a:cubicBezTo>
                    <a:pt x="1405" y="14760"/>
                    <a:pt x="1407" y="14762"/>
                    <a:pt x="1410" y="14766"/>
                  </a:cubicBezTo>
                  <a:lnTo>
                    <a:pt x="1243" y="14888"/>
                  </a:lnTo>
                  <a:cubicBezTo>
                    <a:pt x="1281" y="14865"/>
                    <a:pt x="1301" y="14856"/>
                    <a:pt x="1310" y="14856"/>
                  </a:cubicBezTo>
                  <a:cubicBezTo>
                    <a:pt x="1330" y="14856"/>
                    <a:pt x="1295" y="14902"/>
                    <a:pt x="1274" y="14934"/>
                  </a:cubicBezTo>
                  <a:cubicBezTo>
                    <a:pt x="1319" y="14903"/>
                    <a:pt x="1365" y="14873"/>
                    <a:pt x="1410" y="14857"/>
                  </a:cubicBezTo>
                  <a:cubicBezTo>
                    <a:pt x="1415" y="14847"/>
                    <a:pt x="1415" y="14844"/>
                    <a:pt x="1412" y="14844"/>
                  </a:cubicBezTo>
                  <a:lnTo>
                    <a:pt x="1412" y="14844"/>
                  </a:lnTo>
                  <a:cubicBezTo>
                    <a:pt x="1405" y="14844"/>
                    <a:pt x="1385" y="14857"/>
                    <a:pt x="1365" y="14857"/>
                  </a:cubicBezTo>
                  <a:cubicBezTo>
                    <a:pt x="1425" y="14797"/>
                    <a:pt x="1486" y="14706"/>
                    <a:pt x="1577" y="14675"/>
                  </a:cubicBezTo>
                  <a:cubicBezTo>
                    <a:pt x="1611" y="14650"/>
                    <a:pt x="1630" y="14642"/>
                    <a:pt x="1642" y="14642"/>
                  </a:cubicBezTo>
                  <a:cubicBezTo>
                    <a:pt x="1660" y="14642"/>
                    <a:pt x="1664" y="14658"/>
                    <a:pt x="1685" y="14658"/>
                  </a:cubicBezTo>
                  <a:cubicBezTo>
                    <a:pt x="1701" y="14658"/>
                    <a:pt x="1726" y="14648"/>
                    <a:pt x="1773" y="14615"/>
                  </a:cubicBezTo>
                  <a:cubicBezTo>
                    <a:pt x="2531" y="14115"/>
                    <a:pt x="3289" y="13630"/>
                    <a:pt x="4047" y="13084"/>
                  </a:cubicBezTo>
                  <a:cubicBezTo>
                    <a:pt x="4063" y="13084"/>
                    <a:pt x="4047" y="13099"/>
                    <a:pt x="4033" y="13115"/>
                  </a:cubicBezTo>
                  <a:cubicBezTo>
                    <a:pt x="4245" y="12947"/>
                    <a:pt x="4457" y="12811"/>
                    <a:pt x="4654" y="12644"/>
                  </a:cubicBezTo>
                  <a:cubicBezTo>
                    <a:pt x="4684" y="12629"/>
                    <a:pt x="4706" y="12625"/>
                    <a:pt x="4725" y="12625"/>
                  </a:cubicBezTo>
                  <a:cubicBezTo>
                    <a:pt x="4744" y="12625"/>
                    <a:pt x="4760" y="12629"/>
                    <a:pt x="4775" y="12629"/>
                  </a:cubicBezTo>
                  <a:cubicBezTo>
                    <a:pt x="4745" y="12629"/>
                    <a:pt x="5033" y="12417"/>
                    <a:pt x="5321" y="12205"/>
                  </a:cubicBezTo>
                  <a:cubicBezTo>
                    <a:pt x="5472" y="12098"/>
                    <a:pt x="5609" y="11993"/>
                    <a:pt x="5731" y="11902"/>
                  </a:cubicBezTo>
                  <a:cubicBezTo>
                    <a:pt x="5836" y="11825"/>
                    <a:pt x="5927" y="11765"/>
                    <a:pt x="5927" y="11765"/>
                  </a:cubicBezTo>
                  <a:lnTo>
                    <a:pt x="5897" y="11704"/>
                  </a:lnTo>
                  <a:cubicBezTo>
                    <a:pt x="5984" y="11641"/>
                    <a:pt x="6022" y="11628"/>
                    <a:pt x="6047" y="11628"/>
                  </a:cubicBezTo>
                  <a:cubicBezTo>
                    <a:pt x="6064" y="11628"/>
                    <a:pt x="6075" y="11634"/>
                    <a:pt x="6091" y="11634"/>
                  </a:cubicBezTo>
                  <a:cubicBezTo>
                    <a:pt x="6113" y="11634"/>
                    <a:pt x="6145" y="11623"/>
                    <a:pt x="6216" y="11568"/>
                  </a:cubicBezTo>
                  <a:cubicBezTo>
                    <a:pt x="6230" y="11417"/>
                    <a:pt x="6564" y="11326"/>
                    <a:pt x="6610" y="11235"/>
                  </a:cubicBezTo>
                  <a:cubicBezTo>
                    <a:pt x="6610" y="11235"/>
                    <a:pt x="6672" y="11190"/>
                    <a:pt x="6708" y="11190"/>
                  </a:cubicBezTo>
                  <a:cubicBezTo>
                    <a:pt x="6719" y="11190"/>
                    <a:pt x="6728" y="11194"/>
                    <a:pt x="6731" y="11204"/>
                  </a:cubicBezTo>
                  <a:cubicBezTo>
                    <a:pt x="6731" y="11128"/>
                    <a:pt x="6822" y="11114"/>
                    <a:pt x="6883" y="11053"/>
                  </a:cubicBezTo>
                  <a:cubicBezTo>
                    <a:pt x="6888" y="11043"/>
                    <a:pt x="6886" y="11039"/>
                    <a:pt x="6880" y="11039"/>
                  </a:cubicBezTo>
                  <a:cubicBezTo>
                    <a:pt x="6869" y="11039"/>
                    <a:pt x="6843" y="11053"/>
                    <a:pt x="6822" y="11053"/>
                  </a:cubicBezTo>
                  <a:lnTo>
                    <a:pt x="6958" y="10932"/>
                  </a:lnTo>
                  <a:cubicBezTo>
                    <a:pt x="6984" y="10921"/>
                    <a:pt x="7004" y="10916"/>
                    <a:pt x="7018" y="10916"/>
                  </a:cubicBezTo>
                  <a:cubicBezTo>
                    <a:pt x="7045" y="10916"/>
                    <a:pt x="7044" y="10936"/>
                    <a:pt x="7004" y="10976"/>
                  </a:cubicBezTo>
                  <a:cubicBezTo>
                    <a:pt x="7398" y="10719"/>
                    <a:pt x="9293" y="9446"/>
                    <a:pt x="9687" y="9127"/>
                  </a:cubicBezTo>
                  <a:lnTo>
                    <a:pt x="9687" y="9127"/>
                  </a:lnTo>
                  <a:cubicBezTo>
                    <a:pt x="9617" y="9142"/>
                    <a:pt x="9519" y="9235"/>
                    <a:pt x="9432" y="9235"/>
                  </a:cubicBezTo>
                  <a:cubicBezTo>
                    <a:pt x="9426" y="9235"/>
                    <a:pt x="9420" y="9235"/>
                    <a:pt x="9414" y="9234"/>
                  </a:cubicBezTo>
                  <a:cubicBezTo>
                    <a:pt x="9505" y="9127"/>
                    <a:pt x="9581" y="9127"/>
                    <a:pt x="9612" y="9052"/>
                  </a:cubicBezTo>
                  <a:cubicBezTo>
                    <a:pt x="9623" y="9059"/>
                    <a:pt x="9636" y="9063"/>
                    <a:pt x="9650" y="9063"/>
                  </a:cubicBezTo>
                  <a:cubicBezTo>
                    <a:pt x="9737" y="9063"/>
                    <a:pt x="9865" y="8927"/>
                    <a:pt x="9978" y="8927"/>
                  </a:cubicBezTo>
                  <a:cubicBezTo>
                    <a:pt x="9987" y="8927"/>
                    <a:pt x="9997" y="8928"/>
                    <a:pt x="10006" y="8930"/>
                  </a:cubicBezTo>
                  <a:lnTo>
                    <a:pt x="10006" y="8870"/>
                  </a:lnTo>
                  <a:lnTo>
                    <a:pt x="10081" y="8854"/>
                  </a:lnTo>
                  <a:cubicBezTo>
                    <a:pt x="10536" y="8460"/>
                    <a:pt x="10172" y="8749"/>
                    <a:pt x="10612" y="8460"/>
                  </a:cubicBezTo>
                  <a:cubicBezTo>
                    <a:pt x="10855" y="8278"/>
                    <a:pt x="10930" y="8126"/>
                    <a:pt x="11082" y="8051"/>
                  </a:cubicBezTo>
                  <a:lnTo>
                    <a:pt x="11082" y="8051"/>
                  </a:lnTo>
                  <a:cubicBezTo>
                    <a:pt x="11071" y="8056"/>
                    <a:pt x="11054" y="8060"/>
                    <a:pt x="11040" y="8060"/>
                  </a:cubicBezTo>
                  <a:cubicBezTo>
                    <a:pt x="11015" y="8060"/>
                    <a:pt x="10998" y="8049"/>
                    <a:pt x="11037" y="8021"/>
                  </a:cubicBezTo>
                  <a:lnTo>
                    <a:pt x="11037" y="8021"/>
                  </a:lnTo>
                  <a:cubicBezTo>
                    <a:pt x="11040" y="8023"/>
                    <a:pt x="11044" y="8024"/>
                    <a:pt x="11047" y="8024"/>
                  </a:cubicBezTo>
                  <a:cubicBezTo>
                    <a:pt x="11093" y="8024"/>
                    <a:pt x="11178" y="7881"/>
                    <a:pt x="11235" y="7881"/>
                  </a:cubicBezTo>
                  <a:cubicBezTo>
                    <a:pt x="11240" y="7881"/>
                    <a:pt x="11245" y="7882"/>
                    <a:pt x="11249" y="7884"/>
                  </a:cubicBezTo>
                  <a:cubicBezTo>
                    <a:pt x="11310" y="7823"/>
                    <a:pt x="11506" y="7687"/>
                    <a:pt x="11401" y="7687"/>
                  </a:cubicBezTo>
                  <a:cubicBezTo>
                    <a:pt x="11443" y="7687"/>
                    <a:pt x="11544" y="7628"/>
                    <a:pt x="11571" y="7628"/>
                  </a:cubicBezTo>
                  <a:cubicBezTo>
                    <a:pt x="11582" y="7628"/>
                    <a:pt x="11580" y="7640"/>
                    <a:pt x="11552" y="7672"/>
                  </a:cubicBezTo>
                  <a:cubicBezTo>
                    <a:pt x="11627" y="7627"/>
                    <a:pt x="11688" y="7596"/>
                    <a:pt x="11718" y="7550"/>
                  </a:cubicBezTo>
                  <a:lnTo>
                    <a:pt x="11718" y="7550"/>
                  </a:lnTo>
                  <a:lnTo>
                    <a:pt x="11627" y="7581"/>
                  </a:lnTo>
                  <a:cubicBezTo>
                    <a:pt x="11825" y="7429"/>
                    <a:pt x="11977" y="7384"/>
                    <a:pt x="12068" y="7247"/>
                  </a:cubicBezTo>
                  <a:lnTo>
                    <a:pt x="12068" y="7247"/>
                  </a:lnTo>
                  <a:lnTo>
                    <a:pt x="11977" y="7277"/>
                  </a:lnTo>
                  <a:cubicBezTo>
                    <a:pt x="12082" y="7199"/>
                    <a:pt x="12175" y="7120"/>
                    <a:pt x="12257" y="7120"/>
                  </a:cubicBezTo>
                  <a:cubicBezTo>
                    <a:pt x="12270" y="7120"/>
                    <a:pt x="12282" y="7122"/>
                    <a:pt x="12294" y="7126"/>
                  </a:cubicBezTo>
                  <a:lnTo>
                    <a:pt x="12173" y="7233"/>
                  </a:lnTo>
                  <a:cubicBezTo>
                    <a:pt x="12385" y="7081"/>
                    <a:pt x="12507" y="6990"/>
                    <a:pt x="12644" y="6838"/>
                  </a:cubicBezTo>
                  <a:lnTo>
                    <a:pt x="12644" y="6838"/>
                  </a:lnTo>
                  <a:lnTo>
                    <a:pt x="12583" y="6883"/>
                  </a:lnTo>
                  <a:cubicBezTo>
                    <a:pt x="12765" y="6671"/>
                    <a:pt x="13871" y="5792"/>
                    <a:pt x="14023" y="5580"/>
                  </a:cubicBezTo>
                  <a:lnTo>
                    <a:pt x="14023" y="5580"/>
                  </a:lnTo>
                  <a:lnTo>
                    <a:pt x="13901" y="5610"/>
                  </a:lnTo>
                  <a:lnTo>
                    <a:pt x="14038" y="5445"/>
                  </a:lnTo>
                  <a:lnTo>
                    <a:pt x="14038" y="5445"/>
                  </a:lnTo>
                  <a:cubicBezTo>
                    <a:pt x="14025" y="5464"/>
                    <a:pt x="14050" y="5621"/>
                    <a:pt x="14040" y="5638"/>
                  </a:cubicBezTo>
                  <a:lnTo>
                    <a:pt x="14040" y="5638"/>
                  </a:lnTo>
                  <a:cubicBezTo>
                    <a:pt x="14209" y="5501"/>
                    <a:pt x="14783" y="5093"/>
                    <a:pt x="15342" y="4655"/>
                  </a:cubicBezTo>
                  <a:cubicBezTo>
                    <a:pt x="15888" y="4231"/>
                    <a:pt x="16448" y="3791"/>
                    <a:pt x="16616" y="3685"/>
                  </a:cubicBezTo>
                  <a:cubicBezTo>
                    <a:pt x="16654" y="3662"/>
                    <a:pt x="16677" y="3654"/>
                    <a:pt x="16692" y="3654"/>
                  </a:cubicBezTo>
                  <a:cubicBezTo>
                    <a:pt x="16735" y="3654"/>
                    <a:pt x="16695" y="3730"/>
                    <a:pt x="16707" y="3730"/>
                  </a:cubicBezTo>
                  <a:cubicBezTo>
                    <a:pt x="16858" y="3594"/>
                    <a:pt x="16737" y="3639"/>
                    <a:pt x="16873" y="3534"/>
                  </a:cubicBezTo>
                  <a:cubicBezTo>
                    <a:pt x="16878" y="3532"/>
                    <a:pt x="16882" y="3531"/>
                    <a:pt x="16886" y="3531"/>
                  </a:cubicBezTo>
                  <a:cubicBezTo>
                    <a:pt x="16912" y="3531"/>
                    <a:pt x="16887" y="3580"/>
                    <a:pt x="16873" y="3594"/>
                  </a:cubicBezTo>
                  <a:cubicBezTo>
                    <a:pt x="16933" y="3548"/>
                    <a:pt x="17010" y="3518"/>
                    <a:pt x="16994" y="3487"/>
                  </a:cubicBezTo>
                  <a:lnTo>
                    <a:pt x="16994" y="3487"/>
                  </a:lnTo>
                  <a:cubicBezTo>
                    <a:pt x="16973" y="3498"/>
                    <a:pt x="16957" y="3502"/>
                    <a:pt x="16944" y="3502"/>
                  </a:cubicBezTo>
                  <a:cubicBezTo>
                    <a:pt x="16900" y="3502"/>
                    <a:pt x="16889" y="3454"/>
                    <a:pt x="16842" y="3443"/>
                  </a:cubicBezTo>
                  <a:lnTo>
                    <a:pt x="17024" y="3321"/>
                  </a:lnTo>
                  <a:lnTo>
                    <a:pt x="17040" y="3352"/>
                  </a:lnTo>
                  <a:cubicBezTo>
                    <a:pt x="17085" y="3321"/>
                    <a:pt x="17070" y="3184"/>
                    <a:pt x="17267" y="3063"/>
                  </a:cubicBezTo>
                  <a:cubicBezTo>
                    <a:pt x="17570" y="2851"/>
                    <a:pt x="17889" y="2594"/>
                    <a:pt x="18192" y="2366"/>
                  </a:cubicBezTo>
                  <a:lnTo>
                    <a:pt x="18192" y="2366"/>
                  </a:lnTo>
                  <a:cubicBezTo>
                    <a:pt x="18192" y="2396"/>
                    <a:pt x="18146" y="2457"/>
                    <a:pt x="18086" y="2517"/>
                  </a:cubicBezTo>
                  <a:cubicBezTo>
                    <a:pt x="18132" y="2487"/>
                    <a:pt x="18192" y="2426"/>
                    <a:pt x="18237" y="2412"/>
                  </a:cubicBezTo>
                  <a:lnTo>
                    <a:pt x="18237" y="2412"/>
                  </a:lnTo>
                  <a:cubicBezTo>
                    <a:pt x="18227" y="2414"/>
                    <a:pt x="18220" y="2416"/>
                    <a:pt x="18216" y="2416"/>
                  </a:cubicBezTo>
                  <a:cubicBezTo>
                    <a:pt x="18173" y="2416"/>
                    <a:pt x="18305" y="2317"/>
                    <a:pt x="18282" y="2317"/>
                  </a:cubicBezTo>
                  <a:cubicBezTo>
                    <a:pt x="18279" y="2317"/>
                    <a:pt x="18274" y="2318"/>
                    <a:pt x="18267" y="2321"/>
                  </a:cubicBezTo>
                  <a:cubicBezTo>
                    <a:pt x="18435" y="2078"/>
                    <a:pt x="18768" y="1927"/>
                    <a:pt x="18920" y="1729"/>
                  </a:cubicBezTo>
                  <a:cubicBezTo>
                    <a:pt x="18874" y="1638"/>
                    <a:pt x="18344" y="183"/>
                    <a:pt x="18283" y="92"/>
                  </a:cubicBezTo>
                  <a:cubicBezTo>
                    <a:pt x="18344" y="47"/>
                    <a:pt x="18405" y="16"/>
                    <a:pt x="18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60"/>
            <p:cNvSpPr/>
            <p:nvPr/>
          </p:nvSpPr>
          <p:spPr>
            <a:xfrm>
              <a:off x="6619700" y="3294225"/>
              <a:ext cx="7250" cy="4225"/>
            </a:xfrm>
            <a:custGeom>
              <a:rect b="b" l="l" r="r" t="t"/>
              <a:pathLst>
                <a:path extrusionOk="0" h="169" w="290">
                  <a:moveTo>
                    <a:pt x="290" y="1"/>
                  </a:moveTo>
                  <a:cubicBezTo>
                    <a:pt x="199" y="16"/>
                    <a:pt x="108" y="77"/>
                    <a:pt x="1" y="168"/>
                  </a:cubicBezTo>
                  <a:cubicBezTo>
                    <a:pt x="92" y="152"/>
                    <a:pt x="199" y="77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60"/>
            <p:cNvSpPr/>
            <p:nvPr/>
          </p:nvSpPr>
          <p:spPr>
            <a:xfrm>
              <a:off x="6626925" y="3294225"/>
              <a:ext cx="400" cy="25"/>
            </a:xfrm>
            <a:custGeom>
              <a:rect b="b" l="l" r="r" t="t"/>
              <a:pathLst>
                <a:path extrusionOk="0" h="1" w="16">
                  <a:moveTo>
                    <a:pt x="15" y="1"/>
                  </a:moveTo>
                  <a:lnTo>
                    <a:pt x="1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60"/>
            <p:cNvSpPr/>
            <p:nvPr/>
          </p:nvSpPr>
          <p:spPr>
            <a:xfrm>
              <a:off x="6592825" y="2887150"/>
              <a:ext cx="504850" cy="407875"/>
            </a:xfrm>
            <a:custGeom>
              <a:rect b="b" l="l" r="r" t="t"/>
              <a:pathLst>
                <a:path extrusionOk="0" h="16315" w="20194">
                  <a:moveTo>
                    <a:pt x="14788" y="5803"/>
                  </a:moveTo>
                  <a:cubicBezTo>
                    <a:pt x="14785" y="5805"/>
                    <a:pt x="14783" y="5807"/>
                    <a:pt x="14781" y="5809"/>
                  </a:cubicBezTo>
                  <a:cubicBezTo>
                    <a:pt x="14784" y="5809"/>
                    <a:pt x="14786" y="5807"/>
                    <a:pt x="14788" y="5803"/>
                  </a:cubicBezTo>
                  <a:close/>
                  <a:moveTo>
                    <a:pt x="11597" y="8386"/>
                  </a:moveTo>
                  <a:lnTo>
                    <a:pt x="11597" y="8386"/>
                  </a:lnTo>
                  <a:cubicBezTo>
                    <a:pt x="11589" y="8389"/>
                    <a:pt x="11582" y="8393"/>
                    <a:pt x="11575" y="8397"/>
                  </a:cubicBezTo>
                  <a:lnTo>
                    <a:pt x="11575" y="8397"/>
                  </a:lnTo>
                  <a:cubicBezTo>
                    <a:pt x="11584" y="8394"/>
                    <a:pt x="11593" y="8390"/>
                    <a:pt x="11597" y="8386"/>
                  </a:cubicBezTo>
                  <a:close/>
                  <a:moveTo>
                    <a:pt x="19850" y="0"/>
                  </a:moveTo>
                  <a:cubicBezTo>
                    <a:pt x="19807" y="0"/>
                    <a:pt x="19687" y="69"/>
                    <a:pt x="19632" y="139"/>
                  </a:cubicBezTo>
                  <a:lnTo>
                    <a:pt x="19647" y="184"/>
                  </a:lnTo>
                  <a:cubicBezTo>
                    <a:pt x="19583" y="242"/>
                    <a:pt x="19562" y="251"/>
                    <a:pt x="19548" y="251"/>
                  </a:cubicBezTo>
                  <a:cubicBezTo>
                    <a:pt x="19542" y="251"/>
                    <a:pt x="19538" y="250"/>
                    <a:pt x="19532" y="250"/>
                  </a:cubicBezTo>
                  <a:cubicBezTo>
                    <a:pt x="19517" y="250"/>
                    <a:pt x="19496" y="257"/>
                    <a:pt x="19435" y="305"/>
                  </a:cubicBezTo>
                  <a:cubicBezTo>
                    <a:pt x="19405" y="260"/>
                    <a:pt x="19541" y="154"/>
                    <a:pt x="19662" y="63"/>
                  </a:cubicBezTo>
                  <a:lnTo>
                    <a:pt x="19662" y="63"/>
                  </a:lnTo>
                  <a:cubicBezTo>
                    <a:pt x="19541" y="139"/>
                    <a:pt x="19419" y="184"/>
                    <a:pt x="19389" y="260"/>
                  </a:cubicBezTo>
                  <a:cubicBezTo>
                    <a:pt x="19364" y="275"/>
                    <a:pt x="19349" y="280"/>
                    <a:pt x="19341" y="280"/>
                  </a:cubicBezTo>
                  <a:cubicBezTo>
                    <a:pt x="19324" y="280"/>
                    <a:pt x="19329" y="262"/>
                    <a:pt x="19309" y="262"/>
                  </a:cubicBezTo>
                  <a:cubicBezTo>
                    <a:pt x="19298" y="262"/>
                    <a:pt x="19277" y="269"/>
                    <a:pt x="19238" y="291"/>
                  </a:cubicBezTo>
                  <a:cubicBezTo>
                    <a:pt x="19147" y="366"/>
                    <a:pt x="19056" y="487"/>
                    <a:pt x="18934" y="533"/>
                  </a:cubicBezTo>
                  <a:cubicBezTo>
                    <a:pt x="18647" y="669"/>
                    <a:pt x="18571" y="867"/>
                    <a:pt x="18313" y="988"/>
                  </a:cubicBezTo>
                  <a:lnTo>
                    <a:pt x="18328" y="958"/>
                  </a:lnTo>
                  <a:lnTo>
                    <a:pt x="18328" y="958"/>
                  </a:lnTo>
                  <a:cubicBezTo>
                    <a:pt x="18237" y="988"/>
                    <a:pt x="18085" y="1140"/>
                    <a:pt x="17919" y="1215"/>
                  </a:cubicBezTo>
                  <a:cubicBezTo>
                    <a:pt x="17934" y="1210"/>
                    <a:pt x="17950" y="1207"/>
                    <a:pt x="17963" y="1207"/>
                  </a:cubicBezTo>
                  <a:cubicBezTo>
                    <a:pt x="17988" y="1207"/>
                    <a:pt x="17995" y="1220"/>
                    <a:pt x="17934" y="1261"/>
                  </a:cubicBezTo>
                  <a:cubicBezTo>
                    <a:pt x="17752" y="1366"/>
                    <a:pt x="17646" y="1473"/>
                    <a:pt x="17495" y="1534"/>
                  </a:cubicBezTo>
                  <a:lnTo>
                    <a:pt x="17404" y="1655"/>
                  </a:lnTo>
                  <a:cubicBezTo>
                    <a:pt x="16797" y="2064"/>
                    <a:pt x="14463" y="3777"/>
                    <a:pt x="13871" y="4232"/>
                  </a:cubicBezTo>
                  <a:lnTo>
                    <a:pt x="13887" y="4216"/>
                  </a:lnTo>
                  <a:lnTo>
                    <a:pt x="13887" y="4216"/>
                  </a:lnTo>
                  <a:cubicBezTo>
                    <a:pt x="12992" y="4883"/>
                    <a:pt x="11128" y="6248"/>
                    <a:pt x="10218" y="6976"/>
                  </a:cubicBezTo>
                  <a:cubicBezTo>
                    <a:pt x="10051" y="7052"/>
                    <a:pt x="9854" y="7204"/>
                    <a:pt x="9703" y="7309"/>
                  </a:cubicBezTo>
                  <a:cubicBezTo>
                    <a:pt x="9729" y="7296"/>
                    <a:pt x="9747" y="7290"/>
                    <a:pt x="9756" y="7290"/>
                  </a:cubicBezTo>
                  <a:cubicBezTo>
                    <a:pt x="9780" y="7290"/>
                    <a:pt x="9760" y="7322"/>
                    <a:pt x="9717" y="7355"/>
                  </a:cubicBezTo>
                  <a:cubicBezTo>
                    <a:pt x="9262" y="7689"/>
                    <a:pt x="9703" y="7400"/>
                    <a:pt x="9262" y="7764"/>
                  </a:cubicBezTo>
                  <a:cubicBezTo>
                    <a:pt x="8747" y="8204"/>
                    <a:pt x="6701" y="9704"/>
                    <a:pt x="6200" y="10038"/>
                  </a:cubicBezTo>
                  <a:cubicBezTo>
                    <a:pt x="5988" y="10280"/>
                    <a:pt x="5640" y="10478"/>
                    <a:pt x="5427" y="10705"/>
                  </a:cubicBezTo>
                  <a:lnTo>
                    <a:pt x="5442" y="10675"/>
                  </a:lnTo>
                  <a:lnTo>
                    <a:pt x="5442" y="10675"/>
                  </a:lnTo>
                  <a:cubicBezTo>
                    <a:pt x="5321" y="10781"/>
                    <a:pt x="4851" y="11099"/>
                    <a:pt x="4411" y="11463"/>
                  </a:cubicBezTo>
                  <a:cubicBezTo>
                    <a:pt x="3972" y="11796"/>
                    <a:pt x="3517" y="12160"/>
                    <a:pt x="3380" y="12281"/>
                  </a:cubicBezTo>
                  <a:lnTo>
                    <a:pt x="3426" y="12267"/>
                  </a:lnTo>
                  <a:lnTo>
                    <a:pt x="3426" y="12267"/>
                  </a:lnTo>
                  <a:cubicBezTo>
                    <a:pt x="3184" y="12509"/>
                    <a:pt x="3184" y="12419"/>
                    <a:pt x="2956" y="12570"/>
                  </a:cubicBezTo>
                  <a:cubicBezTo>
                    <a:pt x="3032" y="12600"/>
                    <a:pt x="2834" y="12827"/>
                    <a:pt x="2743" y="12904"/>
                  </a:cubicBezTo>
                  <a:lnTo>
                    <a:pt x="2743" y="12888"/>
                  </a:lnTo>
                  <a:cubicBezTo>
                    <a:pt x="2622" y="12995"/>
                    <a:pt x="2365" y="13282"/>
                    <a:pt x="2153" y="13464"/>
                  </a:cubicBezTo>
                  <a:lnTo>
                    <a:pt x="2137" y="13434"/>
                  </a:lnTo>
                  <a:cubicBezTo>
                    <a:pt x="1985" y="13601"/>
                    <a:pt x="1637" y="13874"/>
                    <a:pt x="1516" y="13979"/>
                  </a:cubicBezTo>
                  <a:cubicBezTo>
                    <a:pt x="1213" y="14192"/>
                    <a:pt x="712" y="14511"/>
                    <a:pt x="364" y="14874"/>
                  </a:cubicBezTo>
                  <a:lnTo>
                    <a:pt x="30" y="14980"/>
                  </a:lnTo>
                  <a:lnTo>
                    <a:pt x="0" y="15026"/>
                  </a:lnTo>
                  <a:cubicBezTo>
                    <a:pt x="0" y="15026"/>
                    <a:pt x="456" y="16285"/>
                    <a:pt x="1102" y="16285"/>
                  </a:cubicBezTo>
                  <a:cubicBezTo>
                    <a:pt x="1143" y="16285"/>
                    <a:pt x="1185" y="16280"/>
                    <a:pt x="1227" y="16269"/>
                  </a:cubicBezTo>
                  <a:lnTo>
                    <a:pt x="1243" y="16314"/>
                  </a:lnTo>
                  <a:lnTo>
                    <a:pt x="1334" y="16223"/>
                  </a:lnTo>
                  <a:cubicBezTo>
                    <a:pt x="1449" y="16146"/>
                    <a:pt x="1489" y="16080"/>
                    <a:pt x="1507" y="16080"/>
                  </a:cubicBezTo>
                  <a:cubicBezTo>
                    <a:pt x="1511" y="16080"/>
                    <a:pt x="1514" y="16083"/>
                    <a:pt x="1516" y="16087"/>
                  </a:cubicBezTo>
                  <a:lnTo>
                    <a:pt x="1349" y="16223"/>
                  </a:lnTo>
                  <a:cubicBezTo>
                    <a:pt x="1390" y="16195"/>
                    <a:pt x="1412" y="16185"/>
                    <a:pt x="1422" y="16185"/>
                  </a:cubicBezTo>
                  <a:cubicBezTo>
                    <a:pt x="1444" y="16185"/>
                    <a:pt x="1400" y="16241"/>
                    <a:pt x="1379" y="16284"/>
                  </a:cubicBezTo>
                  <a:cubicBezTo>
                    <a:pt x="1425" y="16239"/>
                    <a:pt x="1486" y="16209"/>
                    <a:pt x="1531" y="16178"/>
                  </a:cubicBezTo>
                  <a:cubicBezTo>
                    <a:pt x="1536" y="16169"/>
                    <a:pt x="1535" y="16165"/>
                    <a:pt x="1530" y="16165"/>
                  </a:cubicBezTo>
                  <a:cubicBezTo>
                    <a:pt x="1519" y="16165"/>
                    <a:pt x="1491" y="16183"/>
                    <a:pt x="1470" y="16193"/>
                  </a:cubicBezTo>
                  <a:cubicBezTo>
                    <a:pt x="1531" y="16118"/>
                    <a:pt x="1607" y="16027"/>
                    <a:pt x="1698" y="15966"/>
                  </a:cubicBezTo>
                  <a:cubicBezTo>
                    <a:pt x="1732" y="15940"/>
                    <a:pt x="1751" y="15933"/>
                    <a:pt x="1763" y="15933"/>
                  </a:cubicBezTo>
                  <a:cubicBezTo>
                    <a:pt x="1781" y="15933"/>
                    <a:pt x="1786" y="15948"/>
                    <a:pt x="1806" y="15948"/>
                  </a:cubicBezTo>
                  <a:cubicBezTo>
                    <a:pt x="1822" y="15948"/>
                    <a:pt x="1847" y="15939"/>
                    <a:pt x="1895" y="15905"/>
                  </a:cubicBezTo>
                  <a:cubicBezTo>
                    <a:pt x="2683" y="15299"/>
                    <a:pt x="3457" y="14737"/>
                    <a:pt x="4229" y="14086"/>
                  </a:cubicBezTo>
                  <a:cubicBezTo>
                    <a:pt x="4259" y="14086"/>
                    <a:pt x="4245" y="14116"/>
                    <a:pt x="4229" y="14131"/>
                  </a:cubicBezTo>
                  <a:cubicBezTo>
                    <a:pt x="4457" y="13935"/>
                    <a:pt x="4669" y="13767"/>
                    <a:pt x="4866" y="13571"/>
                  </a:cubicBezTo>
                  <a:cubicBezTo>
                    <a:pt x="4905" y="13555"/>
                    <a:pt x="4932" y="13551"/>
                    <a:pt x="4953" y="13551"/>
                  </a:cubicBezTo>
                  <a:cubicBezTo>
                    <a:pt x="4973" y="13551"/>
                    <a:pt x="4988" y="13555"/>
                    <a:pt x="5003" y="13555"/>
                  </a:cubicBezTo>
                  <a:cubicBezTo>
                    <a:pt x="4943" y="13555"/>
                    <a:pt x="6136" y="12570"/>
                    <a:pt x="6184" y="12570"/>
                  </a:cubicBezTo>
                  <a:cubicBezTo>
                    <a:pt x="6185" y="12570"/>
                    <a:pt x="6185" y="12570"/>
                    <a:pt x="6185" y="12570"/>
                  </a:cubicBezTo>
                  <a:lnTo>
                    <a:pt x="6155" y="12494"/>
                  </a:lnTo>
                  <a:cubicBezTo>
                    <a:pt x="6252" y="12421"/>
                    <a:pt x="6291" y="12409"/>
                    <a:pt x="6316" y="12409"/>
                  </a:cubicBezTo>
                  <a:cubicBezTo>
                    <a:pt x="6329" y="12409"/>
                    <a:pt x="6338" y="12412"/>
                    <a:pt x="6350" y="12412"/>
                  </a:cubicBezTo>
                  <a:cubicBezTo>
                    <a:pt x="6372" y="12412"/>
                    <a:pt x="6404" y="12400"/>
                    <a:pt x="6489" y="12328"/>
                  </a:cubicBezTo>
                  <a:cubicBezTo>
                    <a:pt x="6503" y="12176"/>
                    <a:pt x="6852" y="12055"/>
                    <a:pt x="6897" y="11948"/>
                  </a:cubicBezTo>
                  <a:cubicBezTo>
                    <a:pt x="6897" y="11949"/>
                    <a:pt x="6898" y="11950"/>
                    <a:pt x="6900" y="11950"/>
                  </a:cubicBezTo>
                  <a:cubicBezTo>
                    <a:pt x="6914" y="11950"/>
                    <a:pt x="6975" y="11910"/>
                    <a:pt x="7004" y="11910"/>
                  </a:cubicBezTo>
                  <a:cubicBezTo>
                    <a:pt x="7011" y="11910"/>
                    <a:pt x="7016" y="11913"/>
                    <a:pt x="7019" y="11918"/>
                  </a:cubicBezTo>
                  <a:cubicBezTo>
                    <a:pt x="7019" y="11842"/>
                    <a:pt x="7125" y="11827"/>
                    <a:pt x="7186" y="11751"/>
                  </a:cubicBezTo>
                  <a:cubicBezTo>
                    <a:pt x="7191" y="11741"/>
                    <a:pt x="7189" y="11738"/>
                    <a:pt x="7183" y="11738"/>
                  </a:cubicBezTo>
                  <a:cubicBezTo>
                    <a:pt x="7172" y="11738"/>
                    <a:pt x="7146" y="11751"/>
                    <a:pt x="7125" y="11751"/>
                  </a:cubicBezTo>
                  <a:lnTo>
                    <a:pt x="7277" y="11630"/>
                  </a:lnTo>
                  <a:cubicBezTo>
                    <a:pt x="7298" y="11614"/>
                    <a:pt x="7317" y="11607"/>
                    <a:pt x="7331" y="11607"/>
                  </a:cubicBezTo>
                  <a:cubicBezTo>
                    <a:pt x="7356" y="11607"/>
                    <a:pt x="7361" y="11631"/>
                    <a:pt x="7322" y="11661"/>
                  </a:cubicBezTo>
                  <a:cubicBezTo>
                    <a:pt x="7732" y="11372"/>
                    <a:pt x="9717" y="9932"/>
                    <a:pt x="10127" y="9583"/>
                  </a:cubicBezTo>
                  <a:cubicBezTo>
                    <a:pt x="10055" y="9583"/>
                    <a:pt x="9943" y="9691"/>
                    <a:pt x="9854" y="9691"/>
                  </a:cubicBezTo>
                  <a:cubicBezTo>
                    <a:pt x="9849" y="9691"/>
                    <a:pt x="9844" y="9691"/>
                    <a:pt x="9838" y="9690"/>
                  </a:cubicBezTo>
                  <a:cubicBezTo>
                    <a:pt x="9929" y="9583"/>
                    <a:pt x="10020" y="9583"/>
                    <a:pt x="10051" y="9508"/>
                  </a:cubicBezTo>
                  <a:cubicBezTo>
                    <a:pt x="10059" y="9512"/>
                    <a:pt x="10068" y="9514"/>
                    <a:pt x="10077" y="9514"/>
                  </a:cubicBezTo>
                  <a:cubicBezTo>
                    <a:pt x="10168" y="9514"/>
                    <a:pt x="10312" y="9340"/>
                    <a:pt x="10446" y="9340"/>
                  </a:cubicBezTo>
                  <a:cubicBezTo>
                    <a:pt x="10451" y="9340"/>
                    <a:pt x="10456" y="9340"/>
                    <a:pt x="10461" y="9340"/>
                  </a:cubicBezTo>
                  <a:lnTo>
                    <a:pt x="10461" y="9280"/>
                  </a:lnTo>
                  <a:lnTo>
                    <a:pt x="10536" y="9265"/>
                  </a:lnTo>
                  <a:cubicBezTo>
                    <a:pt x="11006" y="8825"/>
                    <a:pt x="10627" y="9144"/>
                    <a:pt x="11097" y="8825"/>
                  </a:cubicBezTo>
                  <a:cubicBezTo>
                    <a:pt x="11343" y="8637"/>
                    <a:pt x="11424" y="8476"/>
                    <a:pt x="11575" y="8397"/>
                  </a:cubicBezTo>
                  <a:lnTo>
                    <a:pt x="11575" y="8397"/>
                  </a:lnTo>
                  <a:cubicBezTo>
                    <a:pt x="11569" y="8398"/>
                    <a:pt x="11563" y="8399"/>
                    <a:pt x="11558" y="8399"/>
                  </a:cubicBezTo>
                  <a:cubicBezTo>
                    <a:pt x="11541" y="8399"/>
                    <a:pt x="11533" y="8389"/>
                    <a:pt x="11567" y="8356"/>
                  </a:cubicBezTo>
                  <a:cubicBezTo>
                    <a:pt x="11569" y="8358"/>
                    <a:pt x="11571" y="8359"/>
                    <a:pt x="11574" y="8359"/>
                  </a:cubicBezTo>
                  <a:cubicBezTo>
                    <a:pt x="11612" y="8359"/>
                    <a:pt x="11714" y="8203"/>
                    <a:pt x="11772" y="8203"/>
                  </a:cubicBezTo>
                  <a:cubicBezTo>
                    <a:pt x="11774" y="8203"/>
                    <a:pt x="11777" y="8203"/>
                    <a:pt x="11779" y="8204"/>
                  </a:cubicBezTo>
                  <a:cubicBezTo>
                    <a:pt x="11855" y="8158"/>
                    <a:pt x="12067" y="7992"/>
                    <a:pt x="11961" y="7992"/>
                  </a:cubicBezTo>
                  <a:cubicBezTo>
                    <a:pt x="11993" y="7992"/>
                    <a:pt x="12106" y="7933"/>
                    <a:pt x="12135" y="7933"/>
                  </a:cubicBezTo>
                  <a:cubicBezTo>
                    <a:pt x="12148" y="7933"/>
                    <a:pt x="12145" y="7944"/>
                    <a:pt x="12112" y="7976"/>
                  </a:cubicBezTo>
                  <a:cubicBezTo>
                    <a:pt x="12189" y="7931"/>
                    <a:pt x="12249" y="7885"/>
                    <a:pt x="12294" y="7840"/>
                  </a:cubicBezTo>
                  <a:lnTo>
                    <a:pt x="12294" y="7840"/>
                  </a:lnTo>
                  <a:lnTo>
                    <a:pt x="12203" y="7885"/>
                  </a:lnTo>
                  <a:cubicBezTo>
                    <a:pt x="12416" y="7719"/>
                    <a:pt x="12567" y="7673"/>
                    <a:pt x="12674" y="7521"/>
                  </a:cubicBezTo>
                  <a:lnTo>
                    <a:pt x="12674" y="7521"/>
                  </a:lnTo>
                  <a:lnTo>
                    <a:pt x="12567" y="7552"/>
                  </a:lnTo>
                  <a:cubicBezTo>
                    <a:pt x="12694" y="7468"/>
                    <a:pt x="12793" y="7384"/>
                    <a:pt x="12879" y="7384"/>
                  </a:cubicBezTo>
                  <a:cubicBezTo>
                    <a:pt x="12887" y="7384"/>
                    <a:pt x="12894" y="7384"/>
                    <a:pt x="12901" y="7385"/>
                  </a:cubicBezTo>
                  <a:lnTo>
                    <a:pt x="12779" y="7507"/>
                  </a:lnTo>
                  <a:cubicBezTo>
                    <a:pt x="13007" y="7339"/>
                    <a:pt x="13129" y="7248"/>
                    <a:pt x="13295" y="7082"/>
                  </a:cubicBezTo>
                  <a:lnTo>
                    <a:pt x="13295" y="7082"/>
                  </a:lnTo>
                  <a:lnTo>
                    <a:pt x="13220" y="7127"/>
                  </a:lnTo>
                  <a:cubicBezTo>
                    <a:pt x="13416" y="6900"/>
                    <a:pt x="14599" y="5975"/>
                    <a:pt x="14766" y="5748"/>
                  </a:cubicBezTo>
                  <a:lnTo>
                    <a:pt x="14766" y="5748"/>
                  </a:lnTo>
                  <a:lnTo>
                    <a:pt x="14645" y="5778"/>
                  </a:lnTo>
                  <a:lnTo>
                    <a:pt x="14795" y="5598"/>
                  </a:lnTo>
                  <a:lnTo>
                    <a:pt x="14795" y="5598"/>
                  </a:lnTo>
                  <a:cubicBezTo>
                    <a:pt x="14783" y="5616"/>
                    <a:pt x="14805" y="5771"/>
                    <a:pt x="14788" y="5803"/>
                  </a:cubicBezTo>
                  <a:lnTo>
                    <a:pt x="14788" y="5803"/>
                  </a:lnTo>
                  <a:cubicBezTo>
                    <a:pt x="15200" y="5487"/>
                    <a:pt x="17239" y="4003"/>
                    <a:pt x="17631" y="3777"/>
                  </a:cubicBezTo>
                  <a:cubicBezTo>
                    <a:pt x="17670" y="3759"/>
                    <a:pt x="17694" y="3752"/>
                    <a:pt x="17708" y="3752"/>
                  </a:cubicBezTo>
                  <a:cubicBezTo>
                    <a:pt x="17754" y="3752"/>
                    <a:pt x="17695" y="3826"/>
                    <a:pt x="17707" y="3838"/>
                  </a:cubicBezTo>
                  <a:cubicBezTo>
                    <a:pt x="17873" y="3686"/>
                    <a:pt x="17752" y="3731"/>
                    <a:pt x="17903" y="3626"/>
                  </a:cubicBezTo>
                  <a:cubicBezTo>
                    <a:pt x="17909" y="3624"/>
                    <a:pt x="17913" y="3623"/>
                    <a:pt x="17916" y="3623"/>
                  </a:cubicBezTo>
                  <a:cubicBezTo>
                    <a:pt x="17943" y="3623"/>
                    <a:pt x="17917" y="3672"/>
                    <a:pt x="17903" y="3686"/>
                  </a:cubicBezTo>
                  <a:cubicBezTo>
                    <a:pt x="17964" y="3640"/>
                    <a:pt x="18041" y="3610"/>
                    <a:pt x="18025" y="3580"/>
                  </a:cubicBezTo>
                  <a:lnTo>
                    <a:pt x="18025" y="3580"/>
                  </a:lnTo>
                  <a:cubicBezTo>
                    <a:pt x="18004" y="3590"/>
                    <a:pt x="17988" y="3594"/>
                    <a:pt x="17975" y="3594"/>
                  </a:cubicBezTo>
                  <a:cubicBezTo>
                    <a:pt x="17931" y="3594"/>
                    <a:pt x="17920" y="3546"/>
                    <a:pt x="17873" y="3535"/>
                  </a:cubicBezTo>
                  <a:lnTo>
                    <a:pt x="18071" y="3398"/>
                  </a:lnTo>
                  <a:lnTo>
                    <a:pt x="18085" y="3444"/>
                  </a:lnTo>
                  <a:cubicBezTo>
                    <a:pt x="18131" y="3414"/>
                    <a:pt x="18131" y="3276"/>
                    <a:pt x="18344" y="3155"/>
                  </a:cubicBezTo>
                  <a:cubicBezTo>
                    <a:pt x="18692" y="2943"/>
                    <a:pt x="19041" y="2670"/>
                    <a:pt x="19375" y="2443"/>
                  </a:cubicBezTo>
                  <a:lnTo>
                    <a:pt x="19375" y="2443"/>
                  </a:lnTo>
                  <a:cubicBezTo>
                    <a:pt x="19375" y="2474"/>
                    <a:pt x="19314" y="2534"/>
                    <a:pt x="19253" y="2595"/>
                  </a:cubicBezTo>
                  <a:cubicBezTo>
                    <a:pt x="19298" y="2565"/>
                    <a:pt x="19375" y="2518"/>
                    <a:pt x="19419" y="2504"/>
                  </a:cubicBezTo>
                  <a:lnTo>
                    <a:pt x="19419" y="2504"/>
                  </a:lnTo>
                  <a:cubicBezTo>
                    <a:pt x="19414" y="2505"/>
                    <a:pt x="19410" y="2505"/>
                    <a:pt x="19406" y="2505"/>
                  </a:cubicBezTo>
                  <a:cubicBezTo>
                    <a:pt x="19340" y="2505"/>
                    <a:pt x="19516" y="2396"/>
                    <a:pt x="19475" y="2396"/>
                  </a:cubicBezTo>
                  <a:cubicBezTo>
                    <a:pt x="19472" y="2396"/>
                    <a:pt x="19469" y="2396"/>
                    <a:pt x="19466" y="2397"/>
                  </a:cubicBezTo>
                  <a:cubicBezTo>
                    <a:pt x="19647" y="2155"/>
                    <a:pt x="20026" y="2003"/>
                    <a:pt x="20193" y="1807"/>
                  </a:cubicBezTo>
                  <a:cubicBezTo>
                    <a:pt x="20163" y="1716"/>
                    <a:pt x="19753" y="184"/>
                    <a:pt x="19692" y="93"/>
                  </a:cubicBezTo>
                  <a:cubicBezTo>
                    <a:pt x="19769" y="48"/>
                    <a:pt x="19829" y="2"/>
                    <a:pt x="19860" y="2"/>
                  </a:cubicBezTo>
                  <a:cubicBezTo>
                    <a:pt x="19857" y="1"/>
                    <a:pt x="19854" y="0"/>
                    <a:pt x="19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60"/>
          <p:cNvSpPr/>
          <p:nvPr/>
        </p:nvSpPr>
        <p:spPr>
          <a:xfrm rot="10800000">
            <a:off x="-3842325" y="679025"/>
            <a:ext cx="782189" cy="899352"/>
          </a:xfrm>
          <a:custGeom>
            <a:rect b="b" l="l" r="r" t="t"/>
            <a:pathLst>
              <a:path extrusionOk="0" h="15045" w="13085">
                <a:moveTo>
                  <a:pt x="7892" y="1"/>
                </a:moveTo>
                <a:cubicBezTo>
                  <a:pt x="7590" y="1"/>
                  <a:pt x="7293" y="92"/>
                  <a:pt x="7050" y="255"/>
                </a:cubicBezTo>
                <a:cubicBezTo>
                  <a:pt x="6778" y="436"/>
                  <a:pt x="6565" y="679"/>
                  <a:pt x="6444" y="982"/>
                </a:cubicBezTo>
                <a:cubicBezTo>
                  <a:pt x="6232" y="1498"/>
                  <a:pt x="6277" y="2134"/>
                  <a:pt x="6474" y="2650"/>
                </a:cubicBezTo>
                <a:cubicBezTo>
                  <a:pt x="6596" y="2999"/>
                  <a:pt x="6808" y="3302"/>
                  <a:pt x="7020" y="3605"/>
                </a:cubicBezTo>
                <a:cubicBezTo>
                  <a:pt x="7217" y="3863"/>
                  <a:pt x="7429" y="4091"/>
                  <a:pt x="7657" y="4333"/>
                </a:cubicBezTo>
                <a:cubicBezTo>
                  <a:pt x="8005" y="4697"/>
                  <a:pt x="8354" y="5045"/>
                  <a:pt x="8702" y="5409"/>
                </a:cubicBezTo>
                <a:cubicBezTo>
                  <a:pt x="8779" y="5500"/>
                  <a:pt x="8839" y="5591"/>
                  <a:pt x="8915" y="5698"/>
                </a:cubicBezTo>
                <a:cubicBezTo>
                  <a:pt x="8824" y="5682"/>
                  <a:pt x="8733" y="5651"/>
                  <a:pt x="8657" y="5637"/>
                </a:cubicBezTo>
                <a:cubicBezTo>
                  <a:pt x="8506" y="5591"/>
                  <a:pt x="8369" y="5546"/>
                  <a:pt x="8233" y="5500"/>
                </a:cubicBezTo>
                <a:cubicBezTo>
                  <a:pt x="7399" y="5182"/>
                  <a:pt x="6641" y="4712"/>
                  <a:pt x="5838" y="4348"/>
                </a:cubicBezTo>
                <a:cubicBezTo>
                  <a:pt x="5579" y="4242"/>
                  <a:pt x="5322" y="4135"/>
                  <a:pt x="5064" y="4060"/>
                </a:cubicBezTo>
                <a:cubicBezTo>
                  <a:pt x="4882" y="4014"/>
                  <a:pt x="4700" y="4000"/>
                  <a:pt x="4518" y="3984"/>
                </a:cubicBezTo>
                <a:cubicBezTo>
                  <a:pt x="4352" y="3984"/>
                  <a:pt x="4185" y="4014"/>
                  <a:pt x="4033" y="4075"/>
                </a:cubicBezTo>
                <a:cubicBezTo>
                  <a:pt x="3806" y="4151"/>
                  <a:pt x="3609" y="4303"/>
                  <a:pt x="3473" y="4499"/>
                </a:cubicBezTo>
                <a:cubicBezTo>
                  <a:pt x="3412" y="4590"/>
                  <a:pt x="3366" y="4667"/>
                  <a:pt x="3321" y="4758"/>
                </a:cubicBezTo>
                <a:cubicBezTo>
                  <a:pt x="3275" y="4833"/>
                  <a:pt x="3245" y="4954"/>
                  <a:pt x="3214" y="5030"/>
                </a:cubicBezTo>
                <a:cubicBezTo>
                  <a:pt x="3169" y="5152"/>
                  <a:pt x="3154" y="5273"/>
                  <a:pt x="3139" y="5394"/>
                </a:cubicBezTo>
                <a:cubicBezTo>
                  <a:pt x="3123" y="5591"/>
                  <a:pt x="3123" y="5773"/>
                  <a:pt x="3123" y="5970"/>
                </a:cubicBezTo>
                <a:cubicBezTo>
                  <a:pt x="3139" y="6152"/>
                  <a:pt x="3184" y="6318"/>
                  <a:pt x="3214" y="6486"/>
                </a:cubicBezTo>
                <a:cubicBezTo>
                  <a:pt x="3275" y="6773"/>
                  <a:pt x="3412" y="7032"/>
                  <a:pt x="3548" y="7274"/>
                </a:cubicBezTo>
                <a:cubicBezTo>
                  <a:pt x="3837" y="7804"/>
                  <a:pt x="4200" y="8289"/>
                  <a:pt x="4564" y="8774"/>
                </a:cubicBezTo>
                <a:cubicBezTo>
                  <a:pt x="4761" y="9017"/>
                  <a:pt x="4958" y="9275"/>
                  <a:pt x="5140" y="9532"/>
                </a:cubicBezTo>
                <a:cubicBezTo>
                  <a:pt x="5231" y="9654"/>
                  <a:pt x="5322" y="9760"/>
                  <a:pt x="5397" y="9882"/>
                </a:cubicBezTo>
                <a:cubicBezTo>
                  <a:pt x="5171" y="9791"/>
                  <a:pt x="4943" y="9669"/>
                  <a:pt x="4730" y="9548"/>
                </a:cubicBezTo>
                <a:cubicBezTo>
                  <a:pt x="4488" y="9411"/>
                  <a:pt x="4261" y="9260"/>
                  <a:pt x="4033" y="9108"/>
                </a:cubicBezTo>
                <a:cubicBezTo>
                  <a:pt x="3639" y="8851"/>
                  <a:pt x="3230" y="8592"/>
                  <a:pt x="2790" y="8411"/>
                </a:cubicBezTo>
                <a:cubicBezTo>
                  <a:pt x="2638" y="8350"/>
                  <a:pt x="2472" y="8305"/>
                  <a:pt x="2305" y="8244"/>
                </a:cubicBezTo>
                <a:cubicBezTo>
                  <a:pt x="2093" y="8184"/>
                  <a:pt x="1880" y="8153"/>
                  <a:pt x="1653" y="8153"/>
                </a:cubicBezTo>
                <a:cubicBezTo>
                  <a:pt x="1516" y="8153"/>
                  <a:pt x="1381" y="8184"/>
                  <a:pt x="1244" y="8229"/>
                </a:cubicBezTo>
                <a:cubicBezTo>
                  <a:pt x="1108" y="8259"/>
                  <a:pt x="971" y="8335"/>
                  <a:pt x="849" y="8411"/>
                </a:cubicBezTo>
                <a:cubicBezTo>
                  <a:pt x="577" y="8578"/>
                  <a:pt x="380" y="8835"/>
                  <a:pt x="213" y="9093"/>
                </a:cubicBezTo>
                <a:cubicBezTo>
                  <a:pt x="107" y="9275"/>
                  <a:pt x="61" y="9488"/>
                  <a:pt x="31" y="9684"/>
                </a:cubicBezTo>
                <a:cubicBezTo>
                  <a:pt x="16" y="9851"/>
                  <a:pt x="0" y="10017"/>
                  <a:pt x="16" y="10185"/>
                </a:cubicBezTo>
                <a:cubicBezTo>
                  <a:pt x="31" y="10472"/>
                  <a:pt x="91" y="10745"/>
                  <a:pt x="168" y="11018"/>
                </a:cubicBezTo>
                <a:cubicBezTo>
                  <a:pt x="243" y="11291"/>
                  <a:pt x="364" y="11549"/>
                  <a:pt x="486" y="11806"/>
                </a:cubicBezTo>
                <a:cubicBezTo>
                  <a:pt x="577" y="12019"/>
                  <a:pt x="698" y="12201"/>
                  <a:pt x="819" y="12398"/>
                </a:cubicBezTo>
                <a:cubicBezTo>
                  <a:pt x="1153" y="12883"/>
                  <a:pt x="1532" y="13322"/>
                  <a:pt x="1971" y="13702"/>
                </a:cubicBezTo>
                <a:cubicBezTo>
                  <a:pt x="2426" y="14096"/>
                  <a:pt x="2881" y="14475"/>
                  <a:pt x="3321" y="14869"/>
                </a:cubicBezTo>
                <a:cubicBezTo>
                  <a:pt x="3460" y="14987"/>
                  <a:pt x="3631" y="15045"/>
                  <a:pt x="3800" y="15045"/>
                </a:cubicBezTo>
                <a:cubicBezTo>
                  <a:pt x="4000" y="15045"/>
                  <a:pt x="4197" y="14964"/>
                  <a:pt x="4336" y="14808"/>
                </a:cubicBezTo>
                <a:cubicBezTo>
                  <a:pt x="4579" y="14521"/>
                  <a:pt x="4564" y="14050"/>
                  <a:pt x="4261" y="13807"/>
                </a:cubicBezTo>
                <a:cubicBezTo>
                  <a:pt x="3927" y="13520"/>
                  <a:pt x="3594" y="13231"/>
                  <a:pt x="3260" y="12928"/>
                </a:cubicBezTo>
                <a:cubicBezTo>
                  <a:pt x="3154" y="12823"/>
                  <a:pt x="3018" y="12732"/>
                  <a:pt x="2911" y="12625"/>
                </a:cubicBezTo>
                <a:cubicBezTo>
                  <a:pt x="2790" y="12504"/>
                  <a:pt x="2669" y="12382"/>
                  <a:pt x="2563" y="12261"/>
                </a:cubicBezTo>
                <a:cubicBezTo>
                  <a:pt x="2411" y="12095"/>
                  <a:pt x="2274" y="11928"/>
                  <a:pt x="2153" y="11746"/>
                </a:cubicBezTo>
                <a:cubicBezTo>
                  <a:pt x="2032" y="11580"/>
                  <a:pt x="1941" y="11398"/>
                  <a:pt x="1850" y="11216"/>
                </a:cubicBezTo>
                <a:cubicBezTo>
                  <a:pt x="1729" y="10943"/>
                  <a:pt x="1638" y="10654"/>
                  <a:pt x="1563" y="10351"/>
                </a:cubicBezTo>
                <a:cubicBezTo>
                  <a:pt x="1547" y="10199"/>
                  <a:pt x="1532" y="10033"/>
                  <a:pt x="1532" y="9866"/>
                </a:cubicBezTo>
                <a:lnTo>
                  <a:pt x="1547" y="9805"/>
                </a:lnTo>
                <a:lnTo>
                  <a:pt x="1563" y="9775"/>
                </a:lnTo>
                <a:lnTo>
                  <a:pt x="1623" y="9684"/>
                </a:lnTo>
                <a:lnTo>
                  <a:pt x="1668" y="9654"/>
                </a:lnTo>
                <a:lnTo>
                  <a:pt x="1684" y="9654"/>
                </a:lnTo>
                <a:lnTo>
                  <a:pt x="1820" y="9700"/>
                </a:lnTo>
                <a:cubicBezTo>
                  <a:pt x="2108" y="9805"/>
                  <a:pt x="2381" y="9957"/>
                  <a:pt x="2654" y="10124"/>
                </a:cubicBezTo>
                <a:cubicBezTo>
                  <a:pt x="2790" y="10215"/>
                  <a:pt x="2927" y="10321"/>
                  <a:pt x="3079" y="10427"/>
                </a:cubicBezTo>
                <a:cubicBezTo>
                  <a:pt x="3321" y="10609"/>
                  <a:pt x="3578" y="10791"/>
                  <a:pt x="3851" y="10957"/>
                </a:cubicBezTo>
                <a:cubicBezTo>
                  <a:pt x="4033" y="11079"/>
                  <a:pt x="4231" y="11200"/>
                  <a:pt x="4427" y="11307"/>
                </a:cubicBezTo>
                <a:cubicBezTo>
                  <a:pt x="4548" y="11352"/>
                  <a:pt x="4655" y="11412"/>
                  <a:pt x="4776" y="11458"/>
                </a:cubicBezTo>
                <a:cubicBezTo>
                  <a:pt x="4943" y="11519"/>
                  <a:pt x="5094" y="11564"/>
                  <a:pt x="5276" y="11580"/>
                </a:cubicBezTo>
                <a:cubicBezTo>
                  <a:pt x="5383" y="11594"/>
                  <a:pt x="5488" y="11594"/>
                  <a:pt x="5610" y="11594"/>
                </a:cubicBezTo>
                <a:cubicBezTo>
                  <a:pt x="5747" y="11594"/>
                  <a:pt x="5883" y="11564"/>
                  <a:pt x="6020" y="11533"/>
                </a:cubicBezTo>
                <a:cubicBezTo>
                  <a:pt x="6155" y="11519"/>
                  <a:pt x="6277" y="11473"/>
                  <a:pt x="6383" y="11428"/>
                </a:cubicBezTo>
                <a:cubicBezTo>
                  <a:pt x="6610" y="11337"/>
                  <a:pt x="6747" y="11246"/>
                  <a:pt x="6913" y="11064"/>
                </a:cubicBezTo>
                <a:cubicBezTo>
                  <a:pt x="7050" y="10927"/>
                  <a:pt x="7126" y="10731"/>
                  <a:pt x="7186" y="10533"/>
                </a:cubicBezTo>
                <a:cubicBezTo>
                  <a:pt x="7232" y="10321"/>
                  <a:pt x="7186" y="10094"/>
                  <a:pt x="7141" y="9882"/>
                </a:cubicBezTo>
                <a:cubicBezTo>
                  <a:pt x="7095" y="9654"/>
                  <a:pt x="6944" y="9427"/>
                  <a:pt x="6822" y="9229"/>
                </a:cubicBezTo>
                <a:lnTo>
                  <a:pt x="6641" y="8956"/>
                </a:lnTo>
                <a:cubicBezTo>
                  <a:pt x="6368" y="8548"/>
                  <a:pt x="6064" y="8168"/>
                  <a:pt x="5777" y="7790"/>
                </a:cubicBezTo>
                <a:cubicBezTo>
                  <a:pt x="5443" y="7319"/>
                  <a:pt x="5094" y="6850"/>
                  <a:pt x="4821" y="6334"/>
                </a:cubicBezTo>
                <a:cubicBezTo>
                  <a:pt x="4761" y="6197"/>
                  <a:pt x="4716" y="6061"/>
                  <a:pt x="4685" y="5910"/>
                </a:cubicBezTo>
                <a:cubicBezTo>
                  <a:pt x="4670" y="5773"/>
                  <a:pt x="4655" y="5651"/>
                  <a:pt x="4655" y="5516"/>
                </a:cubicBezTo>
                <a:lnTo>
                  <a:pt x="4655" y="5516"/>
                </a:lnTo>
                <a:cubicBezTo>
                  <a:pt x="5034" y="5682"/>
                  <a:pt x="5383" y="5894"/>
                  <a:pt x="5731" y="6106"/>
                </a:cubicBezTo>
                <a:cubicBezTo>
                  <a:pt x="6111" y="6318"/>
                  <a:pt x="6489" y="6531"/>
                  <a:pt x="6883" y="6743"/>
                </a:cubicBezTo>
                <a:cubicBezTo>
                  <a:pt x="7141" y="6880"/>
                  <a:pt x="7414" y="6986"/>
                  <a:pt x="7702" y="7092"/>
                </a:cubicBezTo>
                <a:cubicBezTo>
                  <a:pt x="7899" y="7153"/>
                  <a:pt x="8112" y="7214"/>
                  <a:pt x="8308" y="7274"/>
                </a:cubicBezTo>
                <a:cubicBezTo>
                  <a:pt x="8566" y="7349"/>
                  <a:pt x="8854" y="7365"/>
                  <a:pt x="9127" y="7380"/>
                </a:cubicBezTo>
                <a:cubicBezTo>
                  <a:pt x="9278" y="7380"/>
                  <a:pt x="9446" y="7349"/>
                  <a:pt x="9582" y="7319"/>
                </a:cubicBezTo>
                <a:cubicBezTo>
                  <a:pt x="9733" y="7289"/>
                  <a:pt x="9870" y="7214"/>
                  <a:pt x="10006" y="7153"/>
                </a:cubicBezTo>
                <a:cubicBezTo>
                  <a:pt x="10097" y="7107"/>
                  <a:pt x="10218" y="7001"/>
                  <a:pt x="10279" y="6941"/>
                </a:cubicBezTo>
                <a:cubicBezTo>
                  <a:pt x="10355" y="6850"/>
                  <a:pt x="10416" y="6759"/>
                  <a:pt x="10477" y="6668"/>
                </a:cubicBezTo>
                <a:cubicBezTo>
                  <a:pt x="10521" y="6607"/>
                  <a:pt x="10568" y="6440"/>
                  <a:pt x="10568" y="6395"/>
                </a:cubicBezTo>
                <a:cubicBezTo>
                  <a:pt x="10598" y="6288"/>
                  <a:pt x="10598" y="6167"/>
                  <a:pt x="10612" y="6061"/>
                </a:cubicBezTo>
                <a:cubicBezTo>
                  <a:pt x="10612" y="6001"/>
                  <a:pt x="10598" y="5940"/>
                  <a:pt x="10582" y="5894"/>
                </a:cubicBezTo>
                <a:cubicBezTo>
                  <a:pt x="10568" y="5758"/>
                  <a:pt x="10537" y="5637"/>
                  <a:pt x="10491" y="5500"/>
                </a:cubicBezTo>
                <a:cubicBezTo>
                  <a:pt x="10477" y="5439"/>
                  <a:pt x="10461" y="5379"/>
                  <a:pt x="10431" y="5318"/>
                </a:cubicBezTo>
                <a:cubicBezTo>
                  <a:pt x="10355" y="5152"/>
                  <a:pt x="10264" y="4970"/>
                  <a:pt x="10173" y="4802"/>
                </a:cubicBezTo>
                <a:cubicBezTo>
                  <a:pt x="10022" y="4530"/>
                  <a:pt x="9794" y="4303"/>
                  <a:pt x="9597" y="4075"/>
                </a:cubicBezTo>
                <a:cubicBezTo>
                  <a:pt x="9248" y="3681"/>
                  <a:pt x="8884" y="3302"/>
                  <a:pt x="8536" y="2923"/>
                </a:cubicBezTo>
                <a:cubicBezTo>
                  <a:pt x="8324" y="2680"/>
                  <a:pt x="8126" y="2423"/>
                  <a:pt x="7975" y="2134"/>
                </a:cubicBezTo>
                <a:cubicBezTo>
                  <a:pt x="7944" y="2074"/>
                  <a:pt x="7930" y="1999"/>
                  <a:pt x="7899" y="1922"/>
                </a:cubicBezTo>
                <a:cubicBezTo>
                  <a:pt x="7899" y="1831"/>
                  <a:pt x="7884" y="1740"/>
                  <a:pt x="7884" y="1649"/>
                </a:cubicBezTo>
                <a:lnTo>
                  <a:pt x="7884" y="1649"/>
                </a:lnTo>
                <a:cubicBezTo>
                  <a:pt x="8005" y="1710"/>
                  <a:pt x="8126" y="1786"/>
                  <a:pt x="8233" y="1861"/>
                </a:cubicBezTo>
                <a:cubicBezTo>
                  <a:pt x="8385" y="1968"/>
                  <a:pt x="8551" y="2059"/>
                  <a:pt x="8702" y="2150"/>
                </a:cubicBezTo>
                <a:cubicBezTo>
                  <a:pt x="9021" y="2347"/>
                  <a:pt x="9339" y="2544"/>
                  <a:pt x="9658" y="2726"/>
                </a:cubicBezTo>
                <a:cubicBezTo>
                  <a:pt x="9976" y="2923"/>
                  <a:pt x="10340" y="3060"/>
                  <a:pt x="10689" y="3211"/>
                </a:cubicBezTo>
                <a:lnTo>
                  <a:pt x="11235" y="3438"/>
                </a:lnTo>
                <a:cubicBezTo>
                  <a:pt x="11370" y="3484"/>
                  <a:pt x="11522" y="3529"/>
                  <a:pt x="11674" y="3575"/>
                </a:cubicBezTo>
                <a:cubicBezTo>
                  <a:pt x="11841" y="3636"/>
                  <a:pt x="12023" y="3636"/>
                  <a:pt x="12205" y="3636"/>
                </a:cubicBezTo>
                <a:cubicBezTo>
                  <a:pt x="12599" y="3636"/>
                  <a:pt x="12963" y="3302"/>
                  <a:pt x="13038" y="2923"/>
                </a:cubicBezTo>
                <a:cubicBezTo>
                  <a:pt x="13084" y="2696"/>
                  <a:pt x="13038" y="2453"/>
                  <a:pt x="12902" y="2256"/>
                </a:cubicBezTo>
                <a:cubicBezTo>
                  <a:pt x="12856" y="2195"/>
                  <a:pt x="12811" y="2134"/>
                  <a:pt x="12751" y="2074"/>
                </a:cubicBezTo>
                <a:cubicBezTo>
                  <a:pt x="12629" y="1968"/>
                  <a:pt x="12492" y="1892"/>
                  <a:pt x="12341" y="1861"/>
                </a:cubicBezTo>
                <a:lnTo>
                  <a:pt x="12023" y="1770"/>
                </a:lnTo>
                <a:lnTo>
                  <a:pt x="11477" y="1544"/>
                </a:lnTo>
                <a:cubicBezTo>
                  <a:pt x="11279" y="1453"/>
                  <a:pt x="11053" y="1376"/>
                  <a:pt x="10840" y="1285"/>
                </a:cubicBezTo>
                <a:cubicBezTo>
                  <a:pt x="10416" y="1103"/>
                  <a:pt x="10022" y="877"/>
                  <a:pt x="9612" y="664"/>
                </a:cubicBezTo>
                <a:cubicBezTo>
                  <a:pt x="9430" y="558"/>
                  <a:pt x="9233" y="467"/>
                  <a:pt x="9052" y="376"/>
                </a:cubicBezTo>
                <a:cubicBezTo>
                  <a:pt x="8763" y="224"/>
                  <a:pt x="8490" y="88"/>
                  <a:pt x="8172" y="28"/>
                </a:cubicBezTo>
                <a:cubicBezTo>
                  <a:pt x="8079" y="10"/>
                  <a:pt x="7985" y="1"/>
                  <a:pt x="7892" y="1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60"/>
          <p:cNvSpPr/>
          <p:nvPr/>
        </p:nvSpPr>
        <p:spPr>
          <a:xfrm>
            <a:off x="-1260006" y="-518294"/>
            <a:ext cx="1137068" cy="972940"/>
          </a:xfrm>
          <a:custGeom>
            <a:rect b="b" l="l" r="r" t="t"/>
            <a:pathLst>
              <a:path extrusionOk="0" h="14399" w="16828">
                <a:moveTo>
                  <a:pt x="8724" y="1694"/>
                </a:moveTo>
                <a:cubicBezTo>
                  <a:pt x="9983" y="1694"/>
                  <a:pt x="11234" y="1977"/>
                  <a:pt x="12326" y="2558"/>
                </a:cubicBezTo>
                <a:cubicBezTo>
                  <a:pt x="14251" y="3589"/>
                  <a:pt x="15055" y="4969"/>
                  <a:pt x="15085" y="6363"/>
                </a:cubicBezTo>
                <a:cubicBezTo>
                  <a:pt x="15155" y="9463"/>
                  <a:pt x="11389" y="12698"/>
                  <a:pt x="7555" y="12698"/>
                </a:cubicBezTo>
                <a:cubicBezTo>
                  <a:pt x="6420" y="12698"/>
                  <a:pt x="5279" y="12415"/>
                  <a:pt x="4231" y="11760"/>
                </a:cubicBezTo>
                <a:cubicBezTo>
                  <a:pt x="2638" y="10774"/>
                  <a:pt x="1775" y="9137"/>
                  <a:pt x="1729" y="7470"/>
                </a:cubicBezTo>
                <a:cubicBezTo>
                  <a:pt x="1714" y="6166"/>
                  <a:pt x="2183" y="4862"/>
                  <a:pt x="3230" y="3831"/>
                </a:cubicBezTo>
                <a:cubicBezTo>
                  <a:pt x="4652" y="2428"/>
                  <a:pt x="6697" y="1694"/>
                  <a:pt x="8724" y="1694"/>
                </a:cubicBezTo>
                <a:close/>
                <a:moveTo>
                  <a:pt x="8721" y="1"/>
                </a:moveTo>
                <a:cubicBezTo>
                  <a:pt x="6249" y="1"/>
                  <a:pt x="3772" y="913"/>
                  <a:pt x="2047" y="2618"/>
                </a:cubicBezTo>
                <a:cubicBezTo>
                  <a:pt x="713" y="3938"/>
                  <a:pt x="0" y="5666"/>
                  <a:pt x="46" y="7500"/>
                </a:cubicBezTo>
                <a:cubicBezTo>
                  <a:pt x="91" y="9820"/>
                  <a:pt x="1320" y="11942"/>
                  <a:pt x="3335" y="13200"/>
                </a:cubicBezTo>
                <a:cubicBezTo>
                  <a:pt x="4618" y="14000"/>
                  <a:pt x="6073" y="14399"/>
                  <a:pt x="7575" y="14399"/>
                </a:cubicBezTo>
                <a:cubicBezTo>
                  <a:pt x="9146" y="14399"/>
                  <a:pt x="10768" y="13963"/>
                  <a:pt x="12296" y="13094"/>
                </a:cubicBezTo>
                <a:cubicBezTo>
                  <a:pt x="15069" y="11502"/>
                  <a:pt x="16828" y="8850"/>
                  <a:pt x="16783" y="6333"/>
                </a:cubicBezTo>
                <a:cubicBezTo>
                  <a:pt x="16753" y="5074"/>
                  <a:pt x="16237" y="2740"/>
                  <a:pt x="13114" y="1072"/>
                </a:cubicBezTo>
                <a:cubicBezTo>
                  <a:pt x="11771" y="349"/>
                  <a:pt x="10247" y="1"/>
                  <a:pt x="8721" y="1"/>
                </a:cubicBezTo>
                <a:close/>
              </a:path>
            </a:pathLst>
          </a:cu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60"/>
          <p:cNvSpPr txBox="1"/>
          <p:nvPr>
            <p:ph idx="4294967295" type="subTitle"/>
          </p:nvPr>
        </p:nvSpPr>
        <p:spPr>
          <a:xfrm>
            <a:off x="1411125" y="1374400"/>
            <a:ext cx="1893000" cy="17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Também podemos observar um público alvo fácil de ser identificado, com uma idade média em cerca de 53 anos.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 se mantém entre os estados e não se relaciona com outros fatores.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9" name="Google Shape;114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500" y="2709400"/>
            <a:ext cx="3684050" cy="20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1488" y="1326600"/>
            <a:ext cx="1730075" cy="13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61"/>
          <p:cNvSpPr txBox="1"/>
          <p:nvPr>
            <p:ph type="title"/>
          </p:nvPr>
        </p:nvSpPr>
        <p:spPr>
          <a:xfrm>
            <a:off x="275400" y="454639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Pontos fortes observados na análise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grpSp>
        <p:nvGrpSpPr>
          <p:cNvPr id="1156" name="Google Shape;1156;p61"/>
          <p:cNvGrpSpPr/>
          <p:nvPr/>
        </p:nvGrpSpPr>
        <p:grpSpPr>
          <a:xfrm>
            <a:off x="-2435056" y="1034802"/>
            <a:ext cx="1137058" cy="1113643"/>
            <a:chOff x="6414675" y="2629475"/>
            <a:chExt cx="683000" cy="668975"/>
          </a:xfrm>
        </p:grpSpPr>
        <p:sp>
          <p:nvSpPr>
            <p:cNvPr id="1157" name="Google Shape;1157;p61"/>
            <p:cNvSpPr/>
            <p:nvPr/>
          </p:nvSpPr>
          <p:spPr>
            <a:xfrm>
              <a:off x="6437425" y="3007350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0"/>
                  </a:moveTo>
                  <a:lnTo>
                    <a:pt x="288" y="0"/>
                  </a:lnTo>
                  <a:cubicBezTo>
                    <a:pt x="182" y="15"/>
                    <a:pt x="91" y="61"/>
                    <a:pt x="1" y="136"/>
                  </a:cubicBezTo>
                  <a:cubicBezTo>
                    <a:pt x="76" y="136"/>
                    <a:pt x="182" y="61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61"/>
            <p:cNvSpPr/>
            <p:nvPr/>
          </p:nvSpPr>
          <p:spPr>
            <a:xfrm>
              <a:off x="6444600" y="3007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61"/>
            <p:cNvSpPr/>
            <p:nvPr/>
          </p:nvSpPr>
          <p:spPr>
            <a:xfrm>
              <a:off x="6414675" y="2629475"/>
              <a:ext cx="474550" cy="378250"/>
            </a:xfrm>
            <a:custGeom>
              <a:rect b="b" l="l" r="r" t="t"/>
              <a:pathLst>
                <a:path extrusionOk="0" h="15130" w="18982">
                  <a:moveTo>
                    <a:pt x="16817" y="1158"/>
                  </a:moveTo>
                  <a:lnTo>
                    <a:pt x="16817" y="1158"/>
                  </a:lnTo>
                  <a:cubicBezTo>
                    <a:pt x="16811" y="1161"/>
                    <a:pt x="16804" y="1164"/>
                    <a:pt x="16798" y="1168"/>
                  </a:cubicBezTo>
                  <a:cubicBezTo>
                    <a:pt x="16805" y="1165"/>
                    <a:pt x="16811" y="1162"/>
                    <a:pt x="16817" y="1158"/>
                  </a:cubicBezTo>
                  <a:close/>
                  <a:moveTo>
                    <a:pt x="14016" y="5589"/>
                  </a:moveTo>
                  <a:cubicBezTo>
                    <a:pt x="14013" y="5591"/>
                    <a:pt x="14011" y="5593"/>
                    <a:pt x="14009" y="5595"/>
                  </a:cubicBezTo>
                  <a:cubicBezTo>
                    <a:pt x="14012" y="5595"/>
                    <a:pt x="14014" y="5593"/>
                    <a:pt x="14016" y="5589"/>
                  </a:cubicBezTo>
                  <a:close/>
                  <a:moveTo>
                    <a:pt x="11082" y="8051"/>
                  </a:moveTo>
                  <a:cubicBezTo>
                    <a:pt x="11076" y="8054"/>
                    <a:pt x="11070" y="8057"/>
                    <a:pt x="11064" y="8060"/>
                  </a:cubicBezTo>
                  <a:lnTo>
                    <a:pt x="11064" y="8060"/>
                  </a:lnTo>
                  <a:cubicBezTo>
                    <a:pt x="11072" y="8058"/>
                    <a:pt x="11079" y="8054"/>
                    <a:pt x="11082" y="8051"/>
                  </a:cubicBezTo>
                  <a:close/>
                  <a:moveTo>
                    <a:pt x="18602" y="0"/>
                  </a:moveTo>
                  <a:cubicBezTo>
                    <a:pt x="18571" y="0"/>
                    <a:pt x="18435" y="77"/>
                    <a:pt x="18389" y="137"/>
                  </a:cubicBezTo>
                  <a:lnTo>
                    <a:pt x="18405" y="182"/>
                  </a:lnTo>
                  <a:cubicBezTo>
                    <a:pt x="18347" y="234"/>
                    <a:pt x="18330" y="241"/>
                    <a:pt x="18318" y="241"/>
                  </a:cubicBezTo>
                  <a:cubicBezTo>
                    <a:pt x="18313" y="241"/>
                    <a:pt x="18309" y="240"/>
                    <a:pt x="18303" y="240"/>
                  </a:cubicBezTo>
                  <a:cubicBezTo>
                    <a:pt x="18289" y="240"/>
                    <a:pt x="18267" y="247"/>
                    <a:pt x="18207" y="289"/>
                  </a:cubicBezTo>
                  <a:cubicBezTo>
                    <a:pt x="18177" y="259"/>
                    <a:pt x="18298" y="152"/>
                    <a:pt x="18420" y="61"/>
                  </a:cubicBezTo>
                  <a:lnTo>
                    <a:pt x="18420" y="61"/>
                  </a:lnTo>
                  <a:cubicBezTo>
                    <a:pt x="18314" y="137"/>
                    <a:pt x="18177" y="182"/>
                    <a:pt x="18163" y="259"/>
                  </a:cubicBezTo>
                  <a:cubicBezTo>
                    <a:pt x="18140" y="272"/>
                    <a:pt x="18126" y="276"/>
                    <a:pt x="18117" y="276"/>
                  </a:cubicBezTo>
                  <a:cubicBezTo>
                    <a:pt x="18095" y="276"/>
                    <a:pt x="18103" y="248"/>
                    <a:pt x="18077" y="248"/>
                  </a:cubicBezTo>
                  <a:cubicBezTo>
                    <a:pt x="18065" y="248"/>
                    <a:pt x="18045" y="254"/>
                    <a:pt x="18011" y="273"/>
                  </a:cubicBezTo>
                  <a:cubicBezTo>
                    <a:pt x="17935" y="349"/>
                    <a:pt x="17859" y="471"/>
                    <a:pt x="17738" y="516"/>
                  </a:cubicBezTo>
                  <a:lnTo>
                    <a:pt x="17738" y="501"/>
                  </a:lnTo>
                  <a:cubicBezTo>
                    <a:pt x="17465" y="637"/>
                    <a:pt x="17405" y="819"/>
                    <a:pt x="17162" y="940"/>
                  </a:cubicBezTo>
                  <a:lnTo>
                    <a:pt x="17177" y="910"/>
                  </a:lnTo>
                  <a:lnTo>
                    <a:pt x="17177" y="910"/>
                  </a:lnTo>
                  <a:cubicBezTo>
                    <a:pt x="17089" y="939"/>
                    <a:pt x="16961" y="1079"/>
                    <a:pt x="16817" y="1158"/>
                  </a:cubicBezTo>
                  <a:lnTo>
                    <a:pt x="16817" y="1158"/>
                  </a:lnTo>
                  <a:cubicBezTo>
                    <a:pt x="16826" y="1155"/>
                    <a:pt x="16835" y="1153"/>
                    <a:pt x="16842" y="1153"/>
                  </a:cubicBezTo>
                  <a:cubicBezTo>
                    <a:pt x="16867" y="1153"/>
                    <a:pt x="16873" y="1173"/>
                    <a:pt x="16813" y="1213"/>
                  </a:cubicBezTo>
                  <a:cubicBezTo>
                    <a:pt x="16647" y="1304"/>
                    <a:pt x="16556" y="1411"/>
                    <a:pt x="16404" y="1456"/>
                  </a:cubicBezTo>
                  <a:lnTo>
                    <a:pt x="16328" y="1577"/>
                  </a:lnTo>
                  <a:cubicBezTo>
                    <a:pt x="15767" y="1971"/>
                    <a:pt x="13599" y="3608"/>
                    <a:pt x="13069" y="4033"/>
                  </a:cubicBezTo>
                  <a:lnTo>
                    <a:pt x="13083" y="4018"/>
                  </a:lnTo>
                  <a:lnTo>
                    <a:pt x="13083" y="4018"/>
                  </a:lnTo>
                  <a:cubicBezTo>
                    <a:pt x="12265" y="4669"/>
                    <a:pt x="10537" y="5959"/>
                    <a:pt x="9718" y="6656"/>
                  </a:cubicBezTo>
                  <a:cubicBezTo>
                    <a:pt x="9552" y="6717"/>
                    <a:pt x="9370" y="6868"/>
                    <a:pt x="9233" y="6959"/>
                  </a:cubicBezTo>
                  <a:cubicBezTo>
                    <a:pt x="9259" y="6946"/>
                    <a:pt x="9277" y="6940"/>
                    <a:pt x="9287" y="6940"/>
                  </a:cubicBezTo>
                  <a:cubicBezTo>
                    <a:pt x="9311" y="6940"/>
                    <a:pt x="9291" y="6972"/>
                    <a:pt x="9249" y="7004"/>
                  </a:cubicBezTo>
                  <a:cubicBezTo>
                    <a:pt x="8824" y="7323"/>
                    <a:pt x="9233" y="7050"/>
                    <a:pt x="8824" y="7384"/>
                  </a:cubicBezTo>
                  <a:cubicBezTo>
                    <a:pt x="8353" y="7792"/>
                    <a:pt x="6429" y="9157"/>
                    <a:pt x="5974" y="9460"/>
                  </a:cubicBezTo>
                  <a:cubicBezTo>
                    <a:pt x="5776" y="9688"/>
                    <a:pt x="5443" y="9854"/>
                    <a:pt x="5246" y="10066"/>
                  </a:cubicBezTo>
                  <a:lnTo>
                    <a:pt x="5246" y="10066"/>
                  </a:lnTo>
                  <a:lnTo>
                    <a:pt x="5261" y="10036"/>
                  </a:lnTo>
                  <a:lnTo>
                    <a:pt x="5261" y="10036"/>
                  </a:lnTo>
                  <a:cubicBezTo>
                    <a:pt x="5140" y="10143"/>
                    <a:pt x="4715" y="10446"/>
                    <a:pt x="4291" y="10733"/>
                  </a:cubicBezTo>
                  <a:cubicBezTo>
                    <a:pt x="3866" y="11022"/>
                    <a:pt x="3427" y="11325"/>
                    <a:pt x="3290" y="11431"/>
                  </a:cubicBezTo>
                  <a:lnTo>
                    <a:pt x="3336" y="11416"/>
                  </a:lnTo>
                  <a:lnTo>
                    <a:pt x="3336" y="11416"/>
                  </a:lnTo>
                  <a:cubicBezTo>
                    <a:pt x="3094" y="11628"/>
                    <a:pt x="3094" y="11537"/>
                    <a:pt x="2881" y="11659"/>
                  </a:cubicBezTo>
                  <a:cubicBezTo>
                    <a:pt x="2942" y="11704"/>
                    <a:pt x="2744" y="11886"/>
                    <a:pt x="2669" y="11962"/>
                  </a:cubicBezTo>
                  <a:lnTo>
                    <a:pt x="2669" y="11946"/>
                  </a:lnTo>
                  <a:cubicBezTo>
                    <a:pt x="2548" y="12037"/>
                    <a:pt x="2289" y="12295"/>
                    <a:pt x="2093" y="12447"/>
                  </a:cubicBezTo>
                  <a:lnTo>
                    <a:pt x="2077" y="12401"/>
                  </a:lnTo>
                  <a:cubicBezTo>
                    <a:pt x="1926" y="12568"/>
                    <a:pt x="1592" y="12781"/>
                    <a:pt x="1471" y="12872"/>
                  </a:cubicBezTo>
                  <a:cubicBezTo>
                    <a:pt x="1168" y="13053"/>
                    <a:pt x="683" y="13296"/>
                    <a:pt x="334" y="13614"/>
                  </a:cubicBezTo>
                  <a:lnTo>
                    <a:pt x="31" y="13674"/>
                  </a:lnTo>
                  <a:lnTo>
                    <a:pt x="1" y="13721"/>
                  </a:lnTo>
                  <a:cubicBezTo>
                    <a:pt x="1" y="13721"/>
                    <a:pt x="357" y="15104"/>
                    <a:pt x="1001" y="15104"/>
                  </a:cubicBezTo>
                  <a:cubicBezTo>
                    <a:pt x="1021" y="15104"/>
                    <a:pt x="1042" y="15102"/>
                    <a:pt x="1062" y="15099"/>
                  </a:cubicBezTo>
                  <a:lnTo>
                    <a:pt x="1077" y="15130"/>
                  </a:lnTo>
                  <a:lnTo>
                    <a:pt x="1168" y="15055"/>
                  </a:lnTo>
                  <a:cubicBezTo>
                    <a:pt x="1283" y="15003"/>
                    <a:pt x="1323" y="14941"/>
                    <a:pt x="1341" y="14941"/>
                  </a:cubicBezTo>
                  <a:cubicBezTo>
                    <a:pt x="1345" y="14941"/>
                    <a:pt x="1347" y="14943"/>
                    <a:pt x="1350" y="14948"/>
                  </a:cubicBezTo>
                  <a:lnTo>
                    <a:pt x="1183" y="15069"/>
                  </a:lnTo>
                  <a:cubicBezTo>
                    <a:pt x="1220" y="15046"/>
                    <a:pt x="1239" y="15037"/>
                    <a:pt x="1246" y="15037"/>
                  </a:cubicBezTo>
                  <a:cubicBezTo>
                    <a:pt x="1262" y="15037"/>
                    <a:pt x="1219" y="15083"/>
                    <a:pt x="1198" y="15115"/>
                  </a:cubicBezTo>
                  <a:cubicBezTo>
                    <a:pt x="1259" y="15085"/>
                    <a:pt x="1305" y="15055"/>
                    <a:pt x="1350" y="15039"/>
                  </a:cubicBezTo>
                  <a:cubicBezTo>
                    <a:pt x="1355" y="15029"/>
                    <a:pt x="1353" y="15025"/>
                    <a:pt x="1348" y="15025"/>
                  </a:cubicBezTo>
                  <a:cubicBezTo>
                    <a:pt x="1338" y="15025"/>
                    <a:pt x="1314" y="15039"/>
                    <a:pt x="1305" y="15039"/>
                  </a:cubicBezTo>
                  <a:cubicBezTo>
                    <a:pt x="1365" y="14978"/>
                    <a:pt x="1426" y="14887"/>
                    <a:pt x="1517" y="14842"/>
                  </a:cubicBezTo>
                  <a:cubicBezTo>
                    <a:pt x="1550" y="14824"/>
                    <a:pt x="1569" y="14818"/>
                    <a:pt x="1582" y="14818"/>
                  </a:cubicBezTo>
                  <a:cubicBezTo>
                    <a:pt x="1606" y="14818"/>
                    <a:pt x="1608" y="14839"/>
                    <a:pt x="1629" y="14839"/>
                  </a:cubicBezTo>
                  <a:cubicBezTo>
                    <a:pt x="1643" y="14839"/>
                    <a:pt x="1667" y="14829"/>
                    <a:pt x="1713" y="14796"/>
                  </a:cubicBezTo>
                  <a:cubicBezTo>
                    <a:pt x="2502" y="14297"/>
                    <a:pt x="3275" y="13811"/>
                    <a:pt x="4048" y="13266"/>
                  </a:cubicBezTo>
                  <a:cubicBezTo>
                    <a:pt x="4078" y="13266"/>
                    <a:pt x="4064" y="13280"/>
                    <a:pt x="4048" y="13296"/>
                  </a:cubicBezTo>
                  <a:cubicBezTo>
                    <a:pt x="4260" y="13129"/>
                    <a:pt x="4473" y="12977"/>
                    <a:pt x="4685" y="12825"/>
                  </a:cubicBezTo>
                  <a:cubicBezTo>
                    <a:pt x="4714" y="12811"/>
                    <a:pt x="4737" y="12807"/>
                    <a:pt x="4756" y="12807"/>
                  </a:cubicBezTo>
                  <a:cubicBezTo>
                    <a:pt x="4775" y="12807"/>
                    <a:pt x="4791" y="12811"/>
                    <a:pt x="4806" y="12811"/>
                  </a:cubicBezTo>
                  <a:cubicBezTo>
                    <a:pt x="4776" y="12811"/>
                    <a:pt x="5079" y="12599"/>
                    <a:pt x="5368" y="12386"/>
                  </a:cubicBezTo>
                  <a:cubicBezTo>
                    <a:pt x="5519" y="12280"/>
                    <a:pt x="5671" y="12158"/>
                    <a:pt x="5776" y="12083"/>
                  </a:cubicBezTo>
                  <a:cubicBezTo>
                    <a:pt x="5898" y="11992"/>
                    <a:pt x="5974" y="11932"/>
                    <a:pt x="5974" y="11932"/>
                  </a:cubicBezTo>
                  <a:lnTo>
                    <a:pt x="5958" y="11871"/>
                  </a:lnTo>
                  <a:cubicBezTo>
                    <a:pt x="6042" y="11805"/>
                    <a:pt x="6077" y="11793"/>
                    <a:pt x="6099" y="11793"/>
                  </a:cubicBezTo>
                  <a:cubicBezTo>
                    <a:pt x="6111" y="11793"/>
                    <a:pt x="6120" y="11796"/>
                    <a:pt x="6132" y="11796"/>
                  </a:cubicBezTo>
                  <a:cubicBezTo>
                    <a:pt x="6153" y="11796"/>
                    <a:pt x="6184" y="11785"/>
                    <a:pt x="6261" y="11719"/>
                  </a:cubicBezTo>
                  <a:cubicBezTo>
                    <a:pt x="6277" y="11568"/>
                    <a:pt x="6611" y="11477"/>
                    <a:pt x="6656" y="11370"/>
                  </a:cubicBezTo>
                  <a:cubicBezTo>
                    <a:pt x="6656" y="11372"/>
                    <a:pt x="6657" y="11372"/>
                    <a:pt x="6658" y="11372"/>
                  </a:cubicBezTo>
                  <a:cubicBezTo>
                    <a:pt x="6672" y="11372"/>
                    <a:pt x="6733" y="11333"/>
                    <a:pt x="6763" y="11333"/>
                  </a:cubicBezTo>
                  <a:cubicBezTo>
                    <a:pt x="6769" y="11333"/>
                    <a:pt x="6774" y="11335"/>
                    <a:pt x="6777" y="11340"/>
                  </a:cubicBezTo>
                  <a:cubicBezTo>
                    <a:pt x="6777" y="11265"/>
                    <a:pt x="6868" y="11249"/>
                    <a:pt x="6928" y="11188"/>
                  </a:cubicBezTo>
                  <a:cubicBezTo>
                    <a:pt x="6934" y="11178"/>
                    <a:pt x="6932" y="11175"/>
                    <a:pt x="6926" y="11175"/>
                  </a:cubicBezTo>
                  <a:cubicBezTo>
                    <a:pt x="6915" y="11175"/>
                    <a:pt x="6888" y="11188"/>
                    <a:pt x="6868" y="11188"/>
                  </a:cubicBezTo>
                  <a:lnTo>
                    <a:pt x="7005" y="11067"/>
                  </a:lnTo>
                  <a:cubicBezTo>
                    <a:pt x="7031" y="11056"/>
                    <a:pt x="7052" y="11051"/>
                    <a:pt x="7066" y="11051"/>
                  </a:cubicBezTo>
                  <a:cubicBezTo>
                    <a:pt x="7090" y="11051"/>
                    <a:pt x="7089" y="11068"/>
                    <a:pt x="7050" y="11097"/>
                  </a:cubicBezTo>
                  <a:cubicBezTo>
                    <a:pt x="7444" y="10840"/>
                    <a:pt x="9324" y="9506"/>
                    <a:pt x="9718" y="9173"/>
                  </a:cubicBezTo>
                  <a:lnTo>
                    <a:pt x="9718" y="9173"/>
                  </a:lnTo>
                  <a:cubicBezTo>
                    <a:pt x="9648" y="9186"/>
                    <a:pt x="9550" y="9280"/>
                    <a:pt x="9464" y="9280"/>
                  </a:cubicBezTo>
                  <a:cubicBezTo>
                    <a:pt x="9458" y="9280"/>
                    <a:pt x="9451" y="9279"/>
                    <a:pt x="9445" y="9278"/>
                  </a:cubicBezTo>
                  <a:cubicBezTo>
                    <a:pt x="9521" y="9173"/>
                    <a:pt x="9612" y="9173"/>
                    <a:pt x="9627" y="9112"/>
                  </a:cubicBezTo>
                  <a:cubicBezTo>
                    <a:pt x="9637" y="9116"/>
                    <a:pt x="9648" y="9118"/>
                    <a:pt x="9659" y="9118"/>
                  </a:cubicBezTo>
                  <a:cubicBezTo>
                    <a:pt x="9759" y="9118"/>
                    <a:pt x="9889" y="8959"/>
                    <a:pt x="10021" y="8959"/>
                  </a:cubicBezTo>
                  <a:cubicBezTo>
                    <a:pt x="10026" y="8959"/>
                    <a:pt x="10031" y="8960"/>
                    <a:pt x="10037" y="8960"/>
                  </a:cubicBezTo>
                  <a:lnTo>
                    <a:pt x="10021" y="8900"/>
                  </a:lnTo>
                  <a:lnTo>
                    <a:pt x="10097" y="8884"/>
                  </a:lnTo>
                  <a:cubicBezTo>
                    <a:pt x="10552" y="8475"/>
                    <a:pt x="10203" y="8778"/>
                    <a:pt x="10627" y="8475"/>
                  </a:cubicBezTo>
                  <a:cubicBezTo>
                    <a:pt x="10860" y="8285"/>
                    <a:pt x="10926" y="8138"/>
                    <a:pt x="11064" y="8060"/>
                  </a:cubicBezTo>
                  <a:lnTo>
                    <a:pt x="11064" y="8060"/>
                  </a:lnTo>
                  <a:cubicBezTo>
                    <a:pt x="11057" y="8062"/>
                    <a:pt x="11050" y="8064"/>
                    <a:pt x="11043" y="8064"/>
                  </a:cubicBezTo>
                  <a:cubicBezTo>
                    <a:pt x="11027" y="8064"/>
                    <a:pt x="11019" y="8054"/>
                    <a:pt x="11052" y="8020"/>
                  </a:cubicBezTo>
                  <a:cubicBezTo>
                    <a:pt x="11054" y="8023"/>
                    <a:pt x="11057" y="8024"/>
                    <a:pt x="11060" y="8024"/>
                  </a:cubicBezTo>
                  <a:cubicBezTo>
                    <a:pt x="11097" y="8024"/>
                    <a:pt x="11187" y="7883"/>
                    <a:pt x="11255" y="7883"/>
                  </a:cubicBezTo>
                  <a:cubicBezTo>
                    <a:pt x="11258" y="7883"/>
                    <a:pt x="11261" y="7883"/>
                    <a:pt x="11264" y="7883"/>
                  </a:cubicBezTo>
                  <a:cubicBezTo>
                    <a:pt x="11310" y="7823"/>
                    <a:pt x="11523" y="7687"/>
                    <a:pt x="11416" y="7687"/>
                  </a:cubicBezTo>
                  <a:cubicBezTo>
                    <a:pt x="11449" y="7687"/>
                    <a:pt x="11562" y="7623"/>
                    <a:pt x="11587" y="7623"/>
                  </a:cubicBezTo>
                  <a:cubicBezTo>
                    <a:pt x="11596" y="7623"/>
                    <a:pt x="11592" y="7632"/>
                    <a:pt x="11567" y="7657"/>
                  </a:cubicBezTo>
                  <a:cubicBezTo>
                    <a:pt x="11628" y="7610"/>
                    <a:pt x="11689" y="7580"/>
                    <a:pt x="11719" y="7535"/>
                  </a:cubicBezTo>
                  <a:lnTo>
                    <a:pt x="11719" y="7535"/>
                  </a:lnTo>
                  <a:lnTo>
                    <a:pt x="11644" y="7580"/>
                  </a:lnTo>
                  <a:cubicBezTo>
                    <a:pt x="11840" y="7414"/>
                    <a:pt x="11977" y="7384"/>
                    <a:pt x="12068" y="7232"/>
                  </a:cubicBezTo>
                  <a:lnTo>
                    <a:pt x="12068" y="7232"/>
                  </a:lnTo>
                  <a:lnTo>
                    <a:pt x="11977" y="7262"/>
                  </a:lnTo>
                  <a:cubicBezTo>
                    <a:pt x="12082" y="7184"/>
                    <a:pt x="12176" y="7105"/>
                    <a:pt x="12258" y="7105"/>
                  </a:cubicBezTo>
                  <a:cubicBezTo>
                    <a:pt x="12270" y="7105"/>
                    <a:pt x="12283" y="7107"/>
                    <a:pt x="12295" y="7111"/>
                  </a:cubicBezTo>
                  <a:lnTo>
                    <a:pt x="12174" y="7216"/>
                  </a:lnTo>
                  <a:cubicBezTo>
                    <a:pt x="12371" y="7065"/>
                    <a:pt x="12493" y="6959"/>
                    <a:pt x="12644" y="6808"/>
                  </a:cubicBezTo>
                  <a:lnTo>
                    <a:pt x="12644" y="6808"/>
                  </a:lnTo>
                  <a:lnTo>
                    <a:pt x="12584" y="6852"/>
                  </a:lnTo>
                  <a:cubicBezTo>
                    <a:pt x="12750" y="6640"/>
                    <a:pt x="13857" y="5746"/>
                    <a:pt x="13993" y="5534"/>
                  </a:cubicBezTo>
                  <a:lnTo>
                    <a:pt x="13993" y="5534"/>
                  </a:lnTo>
                  <a:lnTo>
                    <a:pt x="13872" y="5549"/>
                  </a:lnTo>
                  <a:lnTo>
                    <a:pt x="14018" y="5389"/>
                  </a:lnTo>
                  <a:lnTo>
                    <a:pt x="14018" y="5389"/>
                  </a:lnTo>
                  <a:cubicBezTo>
                    <a:pt x="14001" y="5421"/>
                    <a:pt x="14029" y="5559"/>
                    <a:pt x="14016" y="5589"/>
                  </a:cubicBezTo>
                  <a:lnTo>
                    <a:pt x="14016" y="5589"/>
                  </a:lnTo>
                  <a:cubicBezTo>
                    <a:pt x="14397" y="5274"/>
                    <a:pt x="16269" y="3865"/>
                    <a:pt x="16631" y="3654"/>
                  </a:cubicBezTo>
                  <a:cubicBezTo>
                    <a:pt x="16664" y="3638"/>
                    <a:pt x="16686" y="3631"/>
                    <a:pt x="16701" y="3631"/>
                  </a:cubicBezTo>
                  <a:cubicBezTo>
                    <a:pt x="16753" y="3631"/>
                    <a:pt x="16707" y="3715"/>
                    <a:pt x="16707" y="3715"/>
                  </a:cubicBezTo>
                  <a:cubicBezTo>
                    <a:pt x="16859" y="3578"/>
                    <a:pt x="16738" y="3624"/>
                    <a:pt x="16889" y="3517"/>
                  </a:cubicBezTo>
                  <a:cubicBezTo>
                    <a:pt x="16894" y="3516"/>
                    <a:pt x="16898" y="3515"/>
                    <a:pt x="16901" y="3515"/>
                  </a:cubicBezTo>
                  <a:cubicBezTo>
                    <a:pt x="16928" y="3515"/>
                    <a:pt x="16902" y="3565"/>
                    <a:pt x="16889" y="3578"/>
                  </a:cubicBezTo>
                  <a:cubicBezTo>
                    <a:pt x="16950" y="3533"/>
                    <a:pt x="17010" y="3503"/>
                    <a:pt x="17010" y="3487"/>
                  </a:cubicBezTo>
                  <a:lnTo>
                    <a:pt x="17010" y="3487"/>
                  </a:lnTo>
                  <a:cubicBezTo>
                    <a:pt x="16995" y="3492"/>
                    <a:pt x="16982" y="3494"/>
                    <a:pt x="16971" y="3494"/>
                  </a:cubicBezTo>
                  <a:cubicBezTo>
                    <a:pt x="16913" y="3494"/>
                    <a:pt x="16896" y="3442"/>
                    <a:pt x="16859" y="3442"/>
                  </a:cubicBezTo>
                  <a:lnTo>
                    <a:pt x="17041" y="3305"/>
                  </a:lnTo>
                  <a:lnTo>
                    <a:pt x="17055" y="3351"/>
                  </a:lnTo>
                  <a:cubicBezTo>
                    <a:pt x="17101" y="3321"/>
                    <a:pt x="17086" y="3184"/>
                    <a:pt x="17283" y="3062"/>
                  </a:cubicBezTo>
                  <a:cubicBezTo>
                    <a:pt x="17601" y="2866"/>
                    <a:pt x="17920" y="2608"/>
                    <a:pt x="18238" y="2395"/>
                  </a:cubicBezTo>
                  <a:lnTo>
                    <a:pt x="18238" y="2395"/>
                  </a:lnTo>
                  <a:cubicBezTo>
                    <a:pt x="18238" y="2426"/>
                    <a:pt x="18193" y="2486"/>
                    <a:pt x="18132" y="2547"/>
                  </a:cubicBezTo>
                  <a:cubicBezTo>
                    <a:pt x="18173" y="2519"/>
                    <a:pt x="18215" y="2466"/>
                    <a:pt x="18269" y="2457"/>
                  </a:cubicBezTo>
                  <a:lnTo>
                    <a:pt x="18269" y="2457"/>
                  </a:lnTo>
                  <a:cubicBezTo>
                    <a:pt x="18269" y="2457"/>
                    <a:pt x="18269" y="2457"/>
                    <a:pt x="18269" y="2457"/>
                  </a:cubicBezTo>
                  <a:cubicBezTo>
                    <a:pt x="18273" y="2457"/>
                    <a:pt x="18278" y="2457"/>
                    <a:pt x="18284" y="2456"/>
                  </a:cubicBezTo>
                  <a:cubicBezTo>
                    <a:pt x="18279" y="2456"/>
                    <a:pt x="18274" y="2457"/>
                    <a:pt x="18269" y="2457"/>
                  </a:cubicBezTo>
                  <a:lnTo>
                    <a:pt x="18269" y="2457"/>
                  </a:lnTo>
                  <a:cubicBezTo>
                    <a:pt x="18208" y="2457"/>
                    <a:pt x="18349" y="2361"/>
                    <a:pt x="18329" y="2361"/>
                  </a:cubicBezTo>
                  <a:lnTo>
                    <a:pt x="18329" y="2361"/>
                  </a:lnTo>
                  <a:cubicBezTo>
                    <a:pt x="18326" y="2361"/>
                    <a:pt x="18322" y="2362"/>
                    <a:pt x="18314" y="2365"/>
                  </a:cubicBezTo>
                  <a:cubicBezTo>
                    <a:pt x="18480" y="2108"/>
                    <a:pt x="18830" y="1987"/>
                    <a:pt x="18981" y="1789"/>
                  </a:cubicBezTo>
                  <a:cubicBezTo>
                    <a:pt x="18951" y="1698"/>
                    <a:pt x="18511" y="182"/>
                    <a:pt x="18450" y="91"/>
                  </a:cubicBezTo>
                  <a:cubicBezTo>
                    <a:pt x="18511" y="46"/>
                    <a:pt x="18571" y="16"/>
                    <a:pt x="18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61"/>
            <p:cNvSpPr/>
            <p:nvPr/>
          </p:nvSpPr>
          <p:spPr>
            <a:xfrm>
              <a:off x="6516250" y="3065700"/>
              <a:ext cx="7225" cy="4200"/>
            </a:xfrm>
            <a:custGeom>
              <a:rect b="b" l="l" r="r" t="t"/>
              <a:pathLst>
                <a:path extrusionOk="0" h="168" w="289">
                  <a:moveTo>
                    <a:pt x="288" y="1"/>
                  </a:moveTo>
                  <a:lnTo>
                    <a:pt x="288" y="1"/>
                  </a:lnTo>
                  <a:cubicBezTo>
                    <a:pt x="183" y="31"/>
                    <a:pt x="106" y="76"/>
                    <a:pt x="1" y="167"/>
                  </a:cubicBezTo>
                  <a:cubicBezTo>
                    <a:pt x="92" y="152"/>
                    <a:pt x="197" y="76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61"/>
            <p:cNvSpPr/>
            <p:nvPr/>
          </p:nvSpPr>
          <p:spPr>
            <a:xfrm>
              <a:off x="6523450" y="3065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61"/>
            <p:cNvSpPr/>
            <p:nvPr/>
          </p:nvSpPr>
          <p:spPr>
            <a:xfrm>
              <a:off x="6488575" y="2667000"/>
              <a:ext cx="472650" cy="399500"/>
            </a:xfrm>
            <a:custGeom>
              <a:rect b="b" l="l" r="r" t="t"/>
              <a:pathLst>
                <a:path extrusionOk="0" h="15980" w="18906">
                  <a:moveTo>
                    <a:pt x="16663" y="1243"/>
                  </a:moveTo>
                  <a:lnTo>
                    <a:pt x="16663" y="1243"/>
                  </a:lnTo>
                  <a:cubicBezTo>
                    <a:pt x="16663" y="1243"/>
                    <a:pt x="16662" y="1244"/>
                    <a:pt x="16662" y="1244"/>
                  </a:cubicBezTo>
                  <a:cubicBezTo>
                    <a:pt x="16662" y="1244"/>
                    <a:pt x="16663" y="1243"/>
                    <a:pt x="16663" y="1243"/>
                  </a:cubicBezTo>
                  <a:close/>
                  <a:moveTo>
                    <a:pt x="13940" y="5801"/>
                  </a:moveTo>
                  <a:cubicBezTo>
                    <a:pt x="13938" y="5803"/>
                    <a:pt x="13935" y="5805"/>
                    <a:pt x="13933" y="5806"/>
                  </a:cubicBezTo>
                  <a:cubicBezTo>
                    <a:pt x="13936" y="5806"/>
                    <a:pt x="13938" y="5804"/>
                    <a:pt x="13940" y="5801"/>
                  </a:cubicBezTo>
                  <a:close/>
                  <a:moveTo>
                    <a:pt x="10976" y="8323"/>
                  </a:moveTo>
                  <a:cubicBezTo>
                    <a:pt x="10974" y="8324"/>
                    <a:pt x="10972" y="8325"/>
                    <a:pt x="10970" y="8326"/>
                  </a:cubicBezTo>
                  <a:lnTo>
                    <a:pt x="10970" y="8326"/>
                  </a:lnTo>
                  <a:cubicBezTo>
                    <a:pt x="10972" y="8325"/>
                    <a:pt x="10974" y="8324"/>
                    <a:pt x="10976" y="8323"/>
                  </a:cubicBezTo>
                  <a:close/>
                  <a:moveTo>
                    <a:pt x="4074" y="13861"/>
                  </a:moveTo>
                  <a:cubicBezTo>
                    <a:pt x="4070" y="13865"/>
                    <a:pt x="4067" y="13868"/>
                    <a:pt x="4063" y="13871"/>
                  </a:cubicBezTo>
                  <a:cubicBezTo>
                    <a:pt x="4067" y="13868"/>
                    <a:pt x="4071" y="13865"/>
                    <a:pt x="4074" y="13861"/>
                  </a:cubicBezTo>
                  <a:close/>
                  <a:moveTo>
                    <a:pt x="18421" y="1"/>
                  </a:moveTo>
                  <a:cubicBezTo>
                    <a:pt x="18390" y="1"/>
                    <a:pt x="18269" y="76"/>
                    <a:pt x="18208" y="136"/>
                  </a:cubicBezTo>
                  <a:lnTo>
                    <a:pt x="18239" y="197"/>
                  </a:lnTo>
                  <a:cubicBezTo>
                    <a:pt x="18180" y="256"/>
                    <a:pt x="18160" y="264"/>
                    <a:pt x="18147" y="264"/>
                  </a:cubicBezTo>
                  <a:cubicBezTo>
                    <a:pt x="18141" y="264"/>
                    <a:pt x="18136" y="263"/>
                    <a:pt x="18130" y="263"/>
                  </a:cubicBezTo>
                  <a:cubicBezTo>
                    <a:pt x="18116" y="263"/>
                    <a:pt x="18095" y="270"/>
                    <a:pt x="18041" y="318"/>
                  </a:cubicBezTo>
                  <a:cubicBezTo>
                    <a:pt x="18011" y="274"/>
                    <a:pt x="18132" y="167"/>
                    <a:pt x="18239" y="76"/>
                  </a:cubicBezTo>
                  <a:lnTo>
                    <a:pt x="18239" y="76"/>
                  </a:lnTo>
                  <a:cubicBezTo>
                    <a:pt x="18132" y="152"/>
                    <a:pt x="18011" y="213"/>
                    <a:pt x="17996" y="274"/>
                  </a:cubicBezTo>
                  <a:cubicBezTo>
                    <a:pt x="17970" y="288"/>
                    <a:pt x="17956" y="293"/>
                    <a:pt x="17947" y="293"/>
                  </a:cubicBezTo>
                  <a:cubicBezTo>
                    <a:pt x="17930" y="293"/>
                    <a:pt x="17934" y="275"/>
                    <a:pt x="17916" y="275"/>
                  </a:cubicBezTo>
                  <a:cubicBezTo>
                    <a:pt x="17904" y="275"/>
                    <a:pt x="17884" y="282"/>
                    <a:pt x="17844" y="304"/>
                  </a:cubicBezTo>
                  <a:cubicBezTo>
                    <a:pt x="17768" y="379"/>
                    <a:pt x="17693" y="500"/>
                    <a:pt x="17572" y="546"/>
                  </a:cubicBezTo>
                  <a:cubicBezTo>
                    <a:pt x="17313" y="682"/>
                    <a:pt x="17253" y="880"/>
                    <a:pt x="17010" y="1016"/>
                  </a:cubicBezTo>
                  <a:lnTo>
                    <a:pt x="17026" y="985"/>
                  </a:lnTo>
                  <a:lnTo>
                    <a:pt x="17026" y="985"/>
                  </a:lnTo>
                  <a:cubicBezTo>
                    <a:pt x="16935" y="1016"/>
                    <a:pt x="16814" y="1166"/>
                    <a:pt x="16663" y="1243"/>
                  </a:cubicBezTo>
                  <a:lnTo>
                    <a:pt x="16663" y="1243"/>
                  </a:lnTo>
                  <a:cubicBezTo>
                    <a:pt x="16673" y="1238"/>
                    <a:pt x="16686" y="1235"/>
                    <a:pt x="16697" y="1235"/>
                  </a:cubicBezTo>
                  <a:cubicBezTo>
                    <a:pt x="16718" y="1235"/>
                    <a:pt x="16727" y="1248"/>
                    <a:pt x="16677" y="1289"/>
                  </a:cubicBezTo>
                  <a:cubicBezTo>
                    <a:pt x="16495" y="1395"/>
                    <a:pt x="16419" y="1501"/>
                    <a:pt x="16282" y="1561"/>
                  </a:cubicBezTo>
                  <a:lnTo>
                    <a:pt x="16191" y="1683"/>
                  </a:lnTo>
                  <a:cubicBezTo>
                    <a:pt x="15646" y="2093"/>
                    <a:pt x="13539" y="3835"/>
                    <a:pt x="12977" y="4260"/>
                  </a:cubicBezTo>
                  <a:lnTo>
                    <a:pt x="12993" y="4230"/>
                  </a:lnTo>
                  <a:lnTo>
                    <a:pt x="12993" y="4230"/>
                  </a:lnTo>
                  <a:cubicBezTo>
                    <a:pt x="12159" y="4897"/>
                    <a:pt x="10416" y="6216"/>
                    <a:pt x="9582" y="6928"/>
                  </a:cubicBezTo>
                  <a:cubicBezTo>
                    <a:pt x="9415" y="7005"/>
                    <a:pt x="9234" y="7156"/>
                    <a:pt x="9097" y="7247"/>
                  </a:cubicBezTo>
                  <a:cubicBezTo>
                    <a:pt x="9123" y="7234"/>
                    <a:pt x="9141" y="7228"/>
                    <a:pt x="9151" y="7228"/>
                  </a:cubicBezTo>
                  <a:cubicBezTo>
                    <a:pt x="9175" y="7228"/>
                    <a:pt x="9155" y="7260"/>
                    <a:pt x="9112" y="7292"/>
                  </a:cubicBezTo>
                  <a:cubicBezTo>
                    <a:pt x="8688" y="7625"/>
                    <a:pt x="9097" y="7338"/>
                    <a:pt x="8688" y="7702"/>
                  </a:cubicBezTo>
                  <a:cubicBezTo>
                    <a:pt x="8203" y="8126"/>
                    <a:pt x="6277" y="9566"/>
                    <a:pt x="5807" y="9885"/>
                  </a:cubicBezTo>
                  <a:cubicBezTo>
                    <a:pt x="5610" y="10127"/>
                    <a:pt x="5276" y="10309"/>
                    <a:pt x="5080" y="10522"/>
                  </a:cubicBezTo>
                  <a:lnTo>
                    <a:pt x="5094" y="10491"/>
                  </a:lnTo>
                  <a:lnTo>
                    <a:pt x="5094" y="10491"/>
                  </a:lnTo>
                  <a:cubicBezTo>
                    <a:pt x="4973" y="10613"/>
                    <a:pt x="4549" y="10916"/>
                    <a:pt x="4140" y="11249"/>
                  </a:cubicBezTo>
                  <a:cubicBezTo>
                    <a:pt x="3715" y="11597"/>
                    <a:pt x="3291" y="11931"/>
                    <a:pt x="3154" y="12068"/>
                  </a:cubicBezTo>
                  <a:lnTo>
                    <a:pt x="3200" y="12038"/>
                  </a:lnTo>
                  <a:lnTo>
                    <a:pt x="3200" y="12038"/>
                  </a:lnTo>
                  <a:cubicBezTo>
                    <a:pt x="2988" y="12280"/>
                    <a:pt x="2972" y="12189"/>
                    <a:pt x="2760" y="12341"/>
                  </a:cubicBezTo>
                  <a:cubicBezTo>
                    <a:pt x="2836" y="12371"/>
                    <a:pt x="2654" y="12583"/>
                    <a:pt x="2578" y="12659"/>
                  </a:cubicBezTo>
                  <a:lnTo>
                    <a:pt x="2563" y="12644"/>
                  </a:lnTo>
                  <a:cubicBezTo>
                    <a:pt x="2456" y="12750"/>
                    <a:pt x="2230" y="13038"/>
                    <a:pt x="2032" y="13220"/>
                  </a:cubicBezTo>
                  <a:lnTo>
                    <a:pt x="2017" y="13174"/>
                  </a:lnTo>
                  <a:cubicBezTo>
                    <a:pt x="1866" y="13356"/>
                    <a:pt x="1547" y="13598"/>
                    <a:pt x="1426" y="13705"/>
                  </a:cubicBezTo>
                  <a:cubicBezTo>
                    <a:pt x="1138" y="13917"/>
                    <a:pt x="668" y="14221"/>
                    <a:pt x="334" y="14569"/>
                  </a:cubicBezTo>
                  <a:lnTo>
                    <a:pt x="16" y="14690"/>
                  </a:lnTo>
                  <a:lnTo>
                    <a:pt x="1" y="14720"/>
                  </a:lnTo>
                  <a:cubicBezTo>
                    <a:pt x="1" y="14720"/>
                    <a:pt x="495" y="15949"/>
                    <a:pt x="1120" y="15949"/>
                  </a:cubicBezTo>
                  <a:cubicBezTo>
                    <a:pt x="1161" y="15949"/>
                    <a:pt x="1202" y="15944"/>
                    <a:pt x="1244" y="15933"/>
                  </a:cubicBezTo>
                  <a:lnTo>
                    <a:pt x="1274" y="15979"/>
                  </a:lnTo>
                  <a:lnTo>
                    <a:pt x="1365" y="15888"/>
                  </a:lnTo>
                  <a:cubicBezTo>
                    <a:pt x="1467" y="15824"/>
                    <a:pt x="1495" y="15760"/>
                    <a:pt x="1519" y="15760"/>
                  </a:cubicBezTo>
                  <a:cubicBezTo>
                    <a:pt x="1523" y="15760"/>
                    <a:pt x="1528" y="15762"/>
                    <a:pt x="1532" y="15767"/>
                  </a:cubicBezTo>
                  <a:lnTo>
                    <a:pt x="1365" y="15903"/>
                  </a:lnTo>
                  <a:cubicBezTo>
                    <a:pt x="1405" y="15873"/>
                    <a:pt x="1425" y="15861"/>
                    <a:pt x="1433" y="15861"/>
                  </a:cubicBezTo>
                  <a:cubicBezTo>
                    <a:pt x="1449" y="15861"/>
                    <a:pt x="1415" y="15908"/>
                    <a:pt x="1395" y="15949"/>
                  </a:cubicBezTo>
                  <a:cubicBezTo>
                    <a:pt x="1456" y="15919"/>
                    <a:pt x="1502" y="15872"/>
                    <a:pt x="1547" y="15858"/>
                  </a:cubicBezTo>
                  <a:cubicBezTo>
                    <a:pt x="1552" y="15848"/>
                    <a:pt x="1550" y="15844"/>
                    <a:pt x="1545" y="15844"/>
                  </a:cubicBezTo>
                  <a:cubicBezTo>
                    <a:pt x="1534" y="15844"/>
                    <a:pt x="1506" y="15858"/>
                    <a:pt x="1486" y="15858"/>
                  </a:cubicBezTo>
                  <a:cubicBezTo>
                    <a:pt x="1547" y="15797"/>
                    <a:pt x="1607" y="15706"/>
                    <a:pt x="1698" y="15646"/>
                  </a:cubicBezTo>
                  <a:cubicBezTo>
                    <a:pt x="1729" y="15620"/>
                    <a:pt x="1746" y="15612"/>
                    <a:pt x="1757" y="15612"/>
                  </a:cubicBezTo>
                  <a:cubicBezTo>
                    <a:pt x="1774" y="15612"/>
                    <a:pt x="1780" y="15628"/>
                    <a:pt x="1799" y="15628"/>
                  </a:cubicBezTo>
                  <a:cubicBezTo>
                    <a:pt x="1814" y="15628"/>
                    <a:pt x="1838" y="15618"/>
                    <a:pt x="1880" y="15585"/>
                  </a:cubicBezTo>
                  <a:cubicBezTo>
                    <a:pt x="2624" y="15009"/>
                    <a:pt x="3351" y="14447"/>
                    <a:pt x="4063" y="13841"/>
                  </a:cubicBezTo>
                  <a:cubicBezTo>
                    <a:pt x="4087" y="13841"/>
                    <a:pt x="4084" y="13850"/>
                    <a:pt x="4074" y="13861"/>
                  </a:cubicBezTo>
                  <a:lnTo>
                    <a:pt x="4074" y="13861"/>
                  </a:lnTo>
                  <a:cubicBezTo>
                    <a:pt x="4268" y="13670"/>
                    <a:pt x="4476" y="13520"/>
                    <a:pt x="4655" y="13341"/>
                  </a:cubicBezTo>
                  <a:cubicBezTo>
                    <a:pt x="4716" y="13311"/>
                    <a:pt x="4746" y="13311"/>
                    <a:pt x="4777" y="13311"/>
                  </a:cubicBezTo>
                  <a:cubicBezTo>
                    <a:pt x="4730" y="13311"/>
                    <a:pt x="5852" y="12355"/>
                    <a:pt x="5883" y="12355"/>
                  </a:cubicBezTo>
                  <a:lnTo>
                    <a:pt x="5852" y="12295"/>
                  </a:lnTo>
                  <a:cubicBezTo>
                    <a:pt x="5943" y="12222"/>
                    <a:pt x="5981" y="12210"/>
                    <a:pt x="6006" y="12210"/>
                  </a:cubicBezTo>
                  <a:cubicBezTo>
                    <a:pt x="6019" y="12210"/>
                    <a:pt x="6028" y="12213"/>
                    <a:pt x="6040" y="12213"/>
                  </a:cubicBezTo>
                  <a:cubicBezTo>
                    <a:pt x="6062" y="12213"/>
                    <a:pt x="6093" y="12201"/>
                    <a:pt x="6171" y="12129"/>
                  </a:cubicBezTo>
                  <a:cubicBezTo>
                    <a:pt x="6186" y="11992"/>
                    <a:pt x="6519" y="11870"/>
                    <a:pt x="6550" y="11779"/>
                  </a:cubicBezTo>
                  <a:cubicBezTo>
                    <a:pt x="6550" y="11779"/>
                    <a:pt x="6624" y="11727"/>
                    <a:pt x="6657" y="11727"/>
                  </a:cubicBezTo>
                  <a:cubicBezTo>
                    <a:pt x="6663" y="11727"/>
                    <a:pt x="6668" y="11729"/>
                    <a:pt x="6671" y="11734"/>
                  </a:cubicBezTo>
                  <a:cubicBezTo>
                    <a:pt x="6671" y="11658"/>
                    <a:pt x="6762" y="11643"/>
                    <a:pt x="6823" y="11583"/>
                  </a:cubicBezTo>
                  <a:cubicBezTo>
                    <a:pt x="6828" y="11573"/>
                    <a:pt x="6826" y="11569"/>
                    <a:pt x="6821" y="11569"/>
                  </a:cubicBezTo>
                  <a:cubicBezTo>
                    <a:pt x="6809" y="11569"/>
                    <a:pt x="6782" y="11583"/>
                    <a:pt x="6762" y="11583"/>
                  </a:cubicBezTo>
                  <a:lnTo>
                    <a:pt x="6899" y="11446"/>
                  </a:lnTo>
                  <a:cubicBezTo>
                    <a:pt x="6924" y="11436"/>
                    <a:pt x="6944" y="11431"/>
                    <a:pt x="6957" y="11431"/>
                  </a:cubicBezTo>
                  <a:cubicBezTo>
                    <a:pt x="6984" y="11431"/>
                    <a:pt x="6984" y="11451"/>
                    <a:pt x="6944" y="11492"/>
                  </a:cubicBezTo>
                  <a:cubicBezTo>
                    <a:pt x="7338" y="11203"/>
                    <a:pt x="9203" y="9824"/>
                    <a:pt x="9597" y="9491"/>
                  </a:cubicBezTo>
                  <a:cubicBezTo>
                    <a:pt x="9526" y="9491"/>
                    <a:pt x="9428" y="9598"/>
                    <a:pt x="9341" y="9598"/>
                  </a:cubicBezTo>
                  <a:cubicBezTo>
                    <a:pt x="9336" y="9598"/>
                    <a:pt x="9330" y="9597"/>
                    <a:pt x="9325" y="9596"/>
                  </a:cubicBezTo>
                  <a:cubicBezTo>
                    <a:pt x="9400" y="9475"/>
                    <a:pt x="9491" y="9475"/>
                    <a:pt x="9506" y="9414"/>
                  </a:cubicBezTo>
                  <a:cubicBezTo>
                    <a:pt x="9517" y="9419"/>
                    <a:pt x="9528" y="9421"/>
                    <a:pt x="9539" y="9421"/>
                  </a:cubicBezTo>
                  <a:cubicBezTo>
                    <a:pt x="9638" y="9421"/>
                    <a:pt x="9767" y="9262"/>
                    <a:pt x="9887" y="9262"/>
                  </a:cubicBezTo>
                  <a:cubicBezTo>
                    <a:pt x="9891" y="9262"/>
                    <a:pt x="9896" y="9262"/>
                    <a:pt x="9901" y="9263"/>
                  </a:cubicBezTo>
                  <a:lnTo>
                    <a:pt x="9901" y="9188"/>
                  </a:lnTo>
                  <a:lnTo>
                    <a:pt x="9976" y="9172"/>
                  </a:lnTo>
                  <a:cubicBezTo>
                    <a:pt x="10416" y="8763"/>
                    <a:pt x="10067" y="9066"/>
                    <a:pt x="10507" y="8747"/>
                  </a:cubicBezTo>
                  <a:cubicBezTo>
                    <a:pt x="10746" y="8554"/>
                    <a:pt x="10809" y="8403"/>
                    <a:pt x="10970" y="8326"/>
                  </a:cubicBezTo>
                  <a:lnTo>
                    <a:pt x="10970" y="8326"/>
                  </a:lnTo>
                  <a:cubicBezTo>
                    <a:pt x="10956" y="8332"/>
                    <a:pt x="10938" y="8337"/>
                    <a:pt x="10925" y="8337"/>
                  </a:cubicBezTo>
                  <a:cubicBezTo>
                    <a:pt x="10906" y="8337"/>
                    <a:pt x="10898" y="8326"/>
                    <a:pt x="10931" y="8292"/>
                  </a:cubicBezTo>
                  <a:cubicBezTo>
                    <a:pt x="10935" y="8295"/>
                    <a:pt x="10938" y="8296"/>
                    <a:pt x="10942" y="8296"/>
                  </a:cubicBezTo>
                  <a:cubicBezTo>
                    <a:pt x="10990" y="8296"/>
                    <a:pt x="11080" y="8140"/>
                    <a:pt x="11137" y="8140"/>
                  </a:cubicBezTo>
                  <a:cubicBezTo>
                    <a:pt x="11139" y="8140"/>
                    <a:pt x="11142" y="8140"/>
                    <a:pt x="11144" y="8141"/>
                  </a:cubicBezTo>
                  <a:cubicBezTo>
                    <a:pt x="11204" y="8096"/>
                    <a:pt x="11417" y="7944"/>
                    <a:pt x="11295" y="7944"/>
                  </a:cubicBezTo>
                  <a:cubicBezTo>
                    <a:pt x="11338" y="7944"/>
                    <a:pt x="11439" y="7886"/>
                    <a:pt x="11470" y="7886"/>
                  </a:cubicBezTo>
                  <a:cubicBezTo>
                    <a:pt x="11484" y="7886"/>
                    <a:pt x="11485" y="7897"/>
                    <a:pt x="11461" y="7929"/>
                  </a:cubicBezTo>
                  <a:cubicBezTo>
                    <a:pt x="11522" y="7884"/>
                    <a:pt x="11583" y="7838"/>
                    <a:pt x="11613" y="7793"/>
                  </a:cubicBezTo>
                  <a:lnTo>
                    <a:pt x="11613" y="7793"/>
                  </a:lnTo>
                  <a:lnTo>
                    <a:pt x="11522" y="7838"/>
                  </a:lnTo>
                  <a:cubicBezTo>
                    <a:pt x="11734" y="7672"/>
                    <a:pt x="11871" y="7625"/>
                    <a:pt x="11977" y="7474"/>
                  </a:cubicBezTo>
                  <a:lnTo>
                    <a:pt x="11977" y="7474"/>
                  </a:lnTo>
                  <a:lnTo>
                    <a:pt x="11871" y="7520"/>
                  </a:lnTo>
                  <a:cubicBezTo>
                    <a:pt x="11983" y="7422"/>
                    <a:pt x="12081" y="7351"/>
                    <a:pt x="12166" y="7351"/>
                  </a:cubicBezTo>
                  <a:cubicBezTo>
                    <a:pt x="12174" y="7351"/>
                    <a:pt x="12182" y="7351"/>
                    <a:pt x="12189" y="7353"/>
                  </a:cubicBezTo>
                  <a:lnTo>
                    <a:pt x="12068" y="7459"/>
                  </a:lnTo>
                  <a:cubicBezTo>
                    <a:pt x="12280" y="7308"/>
                    <a:pt x="12401" y="7201"/>
                    <a:pt x="12553" y="7049"/>
                  </a:cubicBezTo>
                  <a:lnTo>
                    <a:pt x="12553" y="7049"/>
                  </a:lnTo>
                  <a:lnTo>
                    <a:pt x="12492" y="7095"/>
                  </a:lnTo>
                  <a:cubicBezTo>
                    <a:pt x="12660" y="6867"/>
                    <a:pt x="13766" y="5958"/>
                    <a:pt x="13917" y="5731"/>
                  </a:cubicBezTo>
                  <a:lnTo>
                    <a:pt x="13917" y="5731"/>
                  </a:lnTo>
                  <a:lnTo>
                    <a:pt x="13796" y="5761"/>
                  </a:lnTo>
                  <a:lnTo>
                    <a:pt x="13942" y="5600"/>
                  </a:lnTo>
                  <a:lnTo>
                    <a:pt x="13942" y="5600"/>
                  </a:lnTo>
                  <a:cubicBezTo>
                    <a:pt x="13925" y="5633"/>
                    <a:pt x="13954" y="5772"/>
                    <a:pt x="13940" y="5801"/>
                  </a:cubicBezTo>
                  <a:lnTo>
                    <a:pt x="13940" y="5801"/>
                  </a:lnTo>
                  <a:cubicBezTo>
                    <a:pt x="14334" y="5501"/>
                    <a:pt x="16209" y="4001"/>
                    <a:pt x="16555" y="3760"/>
                  </a:cubicBezTo>
                  <a:cubicBezTo>
                    <a:pt x="16597" y="3737"/>
                    <a:pt x="16623" y="3729"/>
                    <a:pt x="16638" y="3729"/>
                  </a:cubicBezTo>
                  <a:cubicBezTo>
                    <a:pt x="16684" y="3729"/>
                    <a:pt x="16635" y="3805"/>
                    <a:pt x="16646" y="3805"/>
                  </a:cubicBezTo>
                  <a:cubicBezTo>
                    <a:pt x="16798" y="3669"/>
                    <a:pt x="16677" y="3714"/>
                    <a:pt x="16828" y="3609"/>
                  </a:cubicBezTo>
                  <a:cubicBezTo>
                    <a:pt x="16837" y="3603"/>
                    <a:pt x="16843" y="3600"/>
                    <a:pt x="16847" y="3600"/>
                  </a:cubicBezTo>
                  <a:cubicBezTo>
                    <a:pt x="16863" y="3600"/>
                    <a:pt x="16841" y="3645"/>
                    <a:pt x="16828" y="3669"/>
                  </a:cubicBezTo>
                  <a:cubicBezTo>
                    <a:pt x="16889" y="3609"/>
                    <a:pt x="16949" y="3578"/>
                    <a:pt x="16935" y="3563"/>
                  </a:cubicBezTo>
                  <a:lnTo>
                    <a:pt x="16935" y="3563"/>
                  </a:lnTo>
                  <a:cubicBezTo>
                    <a:pt x="16918" y="3573"/>
                    <a:pt x="16903" y="3577"/>
                    <a:pt x="16891" y="3577"/>
                  </a:cubicBezTo>
                  <a:cubicBezTo>
                    <a:pt x="16849" y="3577"/>
                    <a:pt x="16830" y="3529"/>
                    <a:pt x="16783" y="3518"/>
                  </a:cubicBezTo>
                  <a:lnTo>
                    <a:pt x="16965" y="3381"/>
                  </a:lnTo>
                  <a:lnTo>
                    <a:pt x="16995" y="3411"/>
                  </a:lnTo>
                  <a:cubicBezTo>
                    <a:pt x="17026" y="3381"/>
                    <a:pt x="17026" y="3245"/>
                    <a:pt x="17208" y="3124"/>
                  </a:cubicBezTo>
                  <a:cubicBezTo>
                    <a:pt x="17525" y="2911"/>
                    <a:pt x="17844" y="2638"/>
                    <a:pt x="18162" y="2410"/>
                  </a:cubicBezTo>
                  <a:lnTo>
                    <a:pt x="18162" y="2410"/>
                  </a:lnTo>
                  <a:cubicBezTo>
                    <a:pt x="18162" y="2426"/>
                    <a:pt x="18117" y="2487"/>
                    <a:pt x="18057" y="2547"/>
                  </a:cubicBezTo>
                  <a:cubicBezTo>
                    <a:pt x="18102" y="2517"/>
                    <a:pt x="18162" y="2471"/>
                    <a:pt x="18208" y="2457"/>
                  </a:cubicBezTo>
                  <a:lnTo>
                    <a:pt x="18208" y="2457"/>
                  </a:lnTo>
                  <a:cubicBezTo>
                    <a:pt x="18203" y="2457"/>
                    <a:pt x="18198" y="2458"/>
                    <a:pt x="18194" y="2458"/>
                  </a:cubicBezTo>
                  <a:cubicBezTo>
                    <a:pt x="18130" y="2458"/>
                    <a:pt x="18274" y="2361"/>
                    <a:pt x="18264" y="2361"/>
                  </a:cubicBezTo>
                  <a:lnTo>
                    <a:pt x="18264" y="2361"/>
                  </a:lnTo>
                  <a:cubicBezTo>
                    <a:pt x="18263" y="2361"/>
                    <a:pt x="18259" y="2363"/>
                    <a:pt x="18253" y="2366"/>
                  </a:cubicBezTo>
                  <a:cubicBezTo>
                    <a:pt x="18405" y="2107"/>
                    <a:pt x="18754" y="1956"/>
                    <a:pt x="18906" y="1743"/>
                  </a:cubicBezTo>
                  <a:cubicBezTo>
                    <a:pt x="18875" y="1668"/>
                    <a:pt x="18344" y="183"/>
                    <a:pt x="18283" y="106"/>
                  </a:cubicBezTo>
                  <a:cubicBezTo>
                    <a:pt x="18344" y="61"/>
                    <a:pt x="18405" y="15"/>
                    <a:pt x="18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61"/>
            <p:cNvSpPr/>
            <p:nvPr/>
          </p:nvSpPr>
          <p:spPr>
            <a:xfrm>
              <a:off x="6527625" y="3144550"/>
              <a:ext cx="7225" cy="3800"/>
            </a:xfrm>
            <a:custGeom>
              <a:rect b="b" l="l" r="r" t="t"/>
              <a:pathLst>
                <a:path extrusionOk="0" h="152" w="289">
                  <a:moveTo>
                    <a:pt x="288" y="0"/>
                  </a:moveTo>
                  <a:cubicBezTo>
                    <a:pt x="197" y="30"/>
                    <a:pt x="92" y="61"/>
                    <a:pt x="1" y="152"/>
                  </a:cubicBezTo>
                  <a:cubicBezTo>
                    <a:pt x="76" y="136"/>
                    <a:pt x="183" y="75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61"/>
            <p:cNvSpPr/>
            <p:nvPr/>
          </p:nvSpPr>
          <p:spPr>
            <a:xfrm>
              <a:off x="6534825" y="3144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61"/>
            <p:cNvSpPr/>
            <p:nvPr/>
          </p:nvSpPr>
          <p:spPr>
            <a:xfrm>
              <a:off x="6503725" y="2760175"/>
              <a:ext cx="492375" cy="384750"/>
            </a:xfrm>
            <a:custGeom>
              <a:rect b="b" l="l" r="r" t="t"/>
              <a:pathLst>
                <a:path extrusionOk="0" h="15390" w="19695">
                  <a:moveTo>
                    <a:pt x="14481" y="5611"/>
                  </a:moveTo>
                  <a:cubicBezTo>
                    <a:pt x="14481" y="5611"/>
                    <a:pt x="14480" y="5612"/>
                    <a:pt x="14479" y="5612"/>
                  </a:cubicBezTo>
                  <a:cubicBezTo>
                    <a:pt x="14480" y="5612"/>
                    <a:pt x="14481" y="5612"/>
                    <a:pt x="14481" y="5611"/>
                  </a:cubicBezTo>
                  <a:close/>
                  <a:moveTo>
                    <a:pt x="11417" y="8098"/>
                  </a:moveTo>
                  <a:lnTo>
                    <a:pt x="11417" y="8098"/>
                  </a:lnTo>
                  <a:cubicBezTo>
                    <a:pt x="11413" y="8100"/>
                    <a:pt x="11410" y="8102"/>
                    <a:pt x="11406" y="8104"/>
                  </a:cubicBezTo>
                  <a:lnTo>
                    <a:pt x="11406" y="8104"/>
                  </a:lnTo>
                  <a:cubicBezTo>
                    <a:pt x="11411" y="8103"/>
                    <a:pt x="11415" y="8101"/>
                    <a:pt x="11417" y="8098"/>
                  </a:cubicBezTo>
                  <a:close/>
                  <a:moveTo>
                    <a:pt x="19361" y="1"/>
                  </a:moveTo>
                  <a:cubicBezTo>
                    <a:pt x="19309" y="1"/>
                    <a:pt x="19204" y="69"/>
                    <a:pt x="19149" y="124"/>
                  </a:cubicBezTo>
                  <a:lnTo>
                    <a:pt x="19163" y="185"/>
                  </a:lnTo>
                  <a:cubicBezTo>
                    <a:pt x="19099" y="236"/>
                    <a:pt x="19078" y="244"/>
                    <a:pt x="19064" y="244"/>
                  </a:cubicBezTo>
                  <a:cubicBezTo>
                    <a:pt x="19058" y="244"/>
                    <a:pt x="19053" y="243"/>
                    <a:pt x="19046" y="243"/>
                  </a:cubicBezTo>
                  <a:cubicBezTo>
                    <a:pt x="19032" y="243"/>
                    <a:pt x="19010" y="249"/>
                    <a:pt x="18951" y="290"/>
                  </a:cubicBezTo>
                  <a:cubicBezTo>
                    <a:pt x="18921" y="260"/>
                    <a:pt x="19058" y="155"/>
                    <a:pt x="19179" y="64"/>
                  </a:cubicBezTo>
                  <a:lnTo>
                    <a:pt x="19179" y="64"/>
                  </a:lnTo>
                  <a:cubicBezTo>
                    <a:pt x="19058" y="139"/>
                    <a:pt x="18936" y="185"/>
                    <a:pt x="18921" y="260"/>
                  </a:cubicBezTo>
                  <a:cubicBezTo>
                    <a:pt x="18897" y="269"/>
                    <a:pt x="18882" y="272"/>
                    <a:pt x="18871" y="272"/>
                  </a:cubicBezTo>
                  <a:cubicBezTo>
                    <a:pt x="18842" y="272"/>
                    <a:pt x="18848" y="247"/>
                    <a:pt x="18825" y="247"/>
                  </a:cubicBezTo>
                  <a:cubicBezTo>
                    <a:pt x="18813" y="247"/>
                    <a:pt x="18793" y="254"/>
                    <a:pt x="18754" y="276"/>
                  </a:cubicBezTo>
                  <a:cubicBezTo>
                    <a:pt x="18678" y="336"/>
                    <a:pt x="18587" y="458"/>
                    <a:pt x="18466" y="503"/>
                  </a:cubicBezTo>
                  <a:cubicBezTo>
                    <a:pt x="18193" y="624"/>
                    <a:pt x="18118" y="822"/>
                    <a:pt x="17859" y="943"/>
                  </a:cubicBezTo>
                  <a:lnTo>
                    <a:pt x="17875" y="913"/>
                  </a:lnTo>
                  <a:lnTo>
                    <a:pt x="17875" y="913"/>
                  </a:lnTo>
                  <a:cubicBezTo>
                    <a:pt x="17784" y="943"/>
                    <a:pt x="17647" y="1079"/>
                    <a:pt x="17481" y="1155"/>
                  </a:cubicBezTo>
                  <a:cubicBezTo>
                    <a:pt x="17496" y="1150"/>
                    <a:pt x="17513" y="1146"/>
                    <a:pt x="17525" y="1146"/>
                  </a:cubicBezTo>
                  <a:cubicBezTo>
                    <a:pt x="17550" y="1146"/>
                    <a:pt x="17556" y="1160"/>
                    <a:pt x="17496" y="1200"/>
                  </a:cubicBezTo>
                  <a:cubicBezTo>
                    <a:pt x="17314" y="1291"/>
                    <a:pt x="17223" y="1398"/>
                    <a:pt x="17071" y="1458"/>
                  </a:cubicBezTo>
                  <a:lnTo>
                    <a:pt x="16980" y="1580"/>
                  </a:lnTo>
                  <a:cubicBezTo>
                    <a:pt x="16404" y="1974"/>
                    <a:pt x="14115" y="3595"/>
                    <a:pt x="13554" y="4036"/>
                  </a:cubicBezTo>
                  <a:lnTo>
                    <a:pt x="13584" y="4020"/>
                  </a:lnTo>
                  <a:lnTo>
                    <a:pt x="13584" y="4020"/>
                  </a:lnTo>
                  <a:cubicBezTo>
                    <a:pt x="12721" y="4672"/>
                    <a:pt x="10916" y="5976"/>
                    <a:pt x="10053" y="6673"/>
                  </a:cubicBezTo>
                  <a:cubicBezTo>
                    <a:pt x="9885" y="6749"/>
                    <a:pt x="9703" y="6900"/>
                    <a:pt x="9552" y="6991"/>
                  </a:cubicBezTo>
                  <a:cubicBezTo>
                    <a:pt x="9578" y="6978"/>
                    <a:pt x="9596" y="6973"/>
                    <a:pt x="9606" y="6973"/>
                  </a:cubicBezTo>
                  <a:cubicBezTo>
                    <a:pt x="9630" y="6973"/>
                    <a:pt x="9610" y="7005"/>
                    <a:pt x="9567" y="7037"/>
                  </a:cubicBezTo>
                  <a:cubicBezTo>
                    <a:pt x="9127" y="7355"/>
                    <a:pt x="9552" y="7082"/>
                    <a:pt x="9113" y="7431"/>
                  </a:cubicBezTo>
                  <a:cubicBezTo>
                    <a:pt x="8628" y="7840"/>
                    <a:pt x="6641" y="9251"/>
                    <a:pt x="6156" y="9554"/>
                  </a:cubicBezTo>
                  <a:cubicBezTo>
                    <a:pt x="5959" y="9781"/>
                    <a:pt x="5610" y="9962"/>
                    <a:pt x="5398" y="10175"/>
                  </a:cubicBezTo>
                  <a:lnTo>
                    <a:pt x="5414" y="10144"/>
                  </a:lnTo>
                  <a:lnTo>
                    <a:pt x="5414" y="10144"/>
                  </a:lnTo>
                  <a:cubicBezTo>
                    <a:pt x="5171" y="10372"/>
                    <a:pt x="3670" y="11373"/>
                    <a:pt x="3382" y="11600"/>
                  </a:cubicBezTo>
                  <a:lnTo>
                    <a:pt x="3427" y="11585"/>
                  </a:lnTo>
                  <a:lnTo>
                    <a:pt x="3427" y="11585"/>
                  </a:lnTo>
                  <a:cubicBezTo>
                    <a:pt x="3185" y="11797"/>
                    <a:pt x="3185" y="11721"/>
                    <a:pt x="2958" y="11842"/>
                  </a:cubicBezTo>
                  <a:cubicBezTo>
                    <a:pt x="3033" y="11888"/>
                    <a:pt x="2836" y="12085"/>
                    <a:pt x="2745" y="12145"/>
                  </a:cubicBezTo>
                  <a:lnTo>
                    <a:pt x="2745" y="12131"/>
                  </a:lnTo>
                  <a:cubicBezTo>
                    <a:pt x="2624" y="12236"/>
                    <a:pt x="2366" y="12495"/>
                    <a:pt x="2154" y="12661"/>
                  </a:cubicBezTo>
                  <a:lnTo>
                    <a:pt x="2139" y="12616"/>
                  </a:lnTo>
                  <a:cubicBezTo>
                    <a:pt x="1987" y="12782"/>
                    <a:pt x="1638" y="13010"/>
                    <a:pt x="1517" y="13101"/>
                  </a:cubicBezTo>
                  <a:cubicBezTo>
                    <a:pt x="1214" y="13298"/>
                    <a:pt x="714" y="13556"/>
                    <a:pt x="350" y="13889"/>
                  </a:cubicBezTo>
                  <a:lnTo>
                    <a:pt x="31" y="13965"/>
                  </a:lnTo>
                  <a:lnTo>
                    <a:pt x="1" y="14011"/>
                  </a:lnTo>
                  <a:cubicBezTo>
                    <a:pt x="1" y="14011"/>
                    <a:pt x="379" y="15366"/>
                    <a:pt x="1027" y="15366"/>
                  </a:cubicBezTo>
                  <a:cubicBezTo>
                    <a:pt x="1053" y="15366"/>
                    <a:pt x="1081" y="15364"/>
                    <a:pt x="1108" y="15359"/>
                  </a:cubicBezTo>
                  <a:lnTo>
                    <a:pt x="1123" y="15390"/>
                  </a:lnTo>
                  <a:lnTo>
                    <a:pt x="1214" y="15314"/>
                  </a:lnTo>
                  <a:cubicBezTo>
                    <a:pt x="1325" y="15265"/>
                    <a:pt x="1366" y="15196"/>
                    <a:pt x="1385" y="15196"/>
                  </a:cubicBezTo>
                  <a:cubicBezTo>
                    <a:pt x="1390" y="15196"/>
                    <a:pt x="1393" y="15199"/>
                    <a:pt x="1396" y="15208"/>
                  </a:cubicBezTo>
                  <a:lnTo>
                    <a:pt x="1229" y="15329"/>
                  </a:lnTo>
                  <a:cubicBezTo>
                    <a:pt x="1272" y="15301"/>
                    <a:pt x="1293" y="15290"/>
                    <a:pt x="1302" y="15290"/>
                  </a:cubicBezTo>
                  <a:cubicBezTo>
                    <a:pt x="1322" y="15290"/>
                    <a:pt x="1276" y="15343"/>
                    <a:pt x="1244" y="15375"/>
                  </a:cubicBezTo>
                  <a:cubicBezTo>
                    <a:pt x="1305" y="15345"/>
                    <a:pt x="1365" y="15314"/>
                    <a:pt x="1411" y="15299"/>
                  </a:cubicBezTo>
                  <a:cubicBezTo>
                    <a:pt x="1416" y="15289"/>
                    <a:pt x="1415" y="15285"/>
                    <a:pt x="1409" y="15285"/>
                  </a:cubicBezTo>
                  <a:cubicBezTo>
                    <a:pt x="1398" y="15285"/>
                    <a:pt x="1371" y="15299"/>
                    <a:pt x="1351" y="15299"/>
                  </a:cubicBezTo>
                  <a:cubicBezTo>
                    <a:pt x="1411" y="15238"/>
                    <a:pt x="1487" y="15147"/>
                    <a:pt x="1578" y="15102"/>
                  </a:cubicBezTo>
                  <a:cubicBezTo>
                    <a:pt x="1616" y="15076"/>
                    <a:pt x="1637" y="15069"/>
                    <a:pt x="1650" y="15069"/>
                  </a:cubicBezTo>
                  <a:cubicBezTo>
                    <a:pt x="1668" y="15069"/>
                    <a:pt x="1671" y="15084"/>
                    <a:pt x="1690" y="15084"/>
                  </a:cubicBezTo>
                  <a:cubicBezTo>
                    <a:pt x="1704" y="15084"/>
                    <a:pt x="1728" y="15075"/>
                    <a:pt x="1775" y="15042"/>
                  </a:cubicBezTo>
                  <a:cubicBezTo>
                    <a:pt x="2578" y="14510"/>
                    <a:pt x="3366" y="14011"/>
                    <a:pt x="4155" y="13435"/>
                  </a:cubicBezTo>
                  <a:cubicBezTo>
                    <a:pt x="4185" y="13435"/>
                    <a:pt x="4155" y="13449"/>
                    <a:pt x="4140" y="13480"/>
                  </a:cubicBezTo>
                  <a:cubicBezTo>
                    <a:pt x="4367" y="13283"/>
                    <a:pt x="4595" y="13146"/>
                    <a:pt x="4791" y="12964"/>
                  </a:cubicBezTo>
                  <a:cubicBezTo>
                    <a:pt x="4868" y="12950"/>
                    <a:pt x="4898" y="12950"/>
                    <a:pt x="4929" y="12950"/>
                  </a:cubicBezTo>
                  <a:cubicBezTo>
                    <a:pt x="4898" y="12950"/>
                    <a:pt x="5186" y="12737"/>
                    <a:pt x="5505" y="12509"/>
                  </a:cubicBezTo>
                  <a:cubicBezTo>
                    <a:pt x="5656" y="12404"/>
                    <a:pt x="5808" y="12283"/>
                    <a:pt x="5929" y="12206"/>
                  </a:cubicBezTo>
                  <a:cubicBezTo>
                    <a:pt x="6035" y="12115"/>
                    <a:pt x="6126" y="12055"/>
                    <a:pt x="6126" y="12055"/>
                  </a:cubicBezTo>
                  <a:lnTo>
                    <a:pt x="6095" y="11979"/>
                  </a:lnTo>
                  <a:cubicBezTo>
                    <a:pt x="6184" y="11918"/>
                    <a:pt x="6224" y="11906"/>
                    <a:pt x="6249" y="11906"/>
                  </a:cubicBezTo>
                  <a:cubicBezTo>
                    <a:pt x="6266" y="11906"/>
                    <a:pt x="6275" y="11912"/>
                    <a:pt x="6289" y="11912"/>
                  </a:cubicBezTo>
                  <a:cubicBezTo>
                    <a:pt x="6309" y="11912"/>
                    <a:pt x="6338" y="11898"/>
                    <a:pt x="6414" y="11828"/>
                  </a:cubicBezTo>
                  <a:cubicBezTo>
                    <a:pt x="6445" y="11691"/>
                    <a:pt x="6778" y="11585"/>
                    <a:pt x="6823" y="11478"/>
                  </a:cubicBezTo>
                  <a:cubicBezTo>
                    <a:pt x="6823" y="11480"/>
                    <a:pt x="6824" y="11481"/>
                    <a:pt x="6826" y="11481"/>
                  </a:cubicBezTo>
                  <a:cubicBezTo>
                    <a:pt x="6839" y="11481"/>
                    <a:pt x="6901" y="11441"/>
                    <a:pt x="6930" y="11441"/>
                  </a:cubicBezTo>
                  <a:cubicBezTo>
                    <a:pt x="6937" y="11441"/>
                    <a:pt x="6942" y="11443"/>
                    <a:pt x="6944" y="11448"/>
                  </a:cubicBezTo>
                  <a:cubicBezTo>
                    <a:pt x="6944" y="11373"/>
                    <a:pt x="7051" y="11357"/>
                    <a:pt x="7112" y="11297"/>
                  </a:cubicBezTo>
                  <a:cubicBezTo>
                    <a:pt x="7116" y="11286"/>
                    <a:pt x="7115" y="11283"/>
                    <a:pt x="7109" y="11283"/>
                  </a:cubicBezTo>
                  <a:cubicBezTo>
                    <a:pt x="7098" y="11283"/>
                    <a:pt x="7071" y="11297"/>
                    <a:pt x="7051" y="11297"/>
                  </a:cubicBezTo>
                  <a:lnTo>
                    <a:pt x="7187" y="11161"/>
                  </a:lnTo>
                  <a:cubicBezTo>
                    <a:pt x="7212" y="11150"/>
                    <a:pt x="7233" y="11145"/>
                    <a:pt x="7247" y="11145"/>
                  </a:cubicBezTo>
                  <a:cubicBezTo>
                    <a:pt x="7273" y="11145"/>
                    <a:pt x="7273" y="11165"/>
                    <a:pt x="7233" y="11206"/>
                  </a:cubicBezTo>
                  <a:cubicBezTo>
                    <a:pt x="7642" y="10933"/>
                    <a:pt x="9582" y="9568"/>
                    <a:pt x="9992" y="9235"/>
                  </a:cubicBezTo>
                  <a:cubicBezTo>
                    <a:pt x="9920" y="9235"/>
                    <a:pt x="9808" y="9343"/>
                    <a:pt x="9719" y="9343"/>
                  </a:cubicBezTo>
                  <a:cubicBezTo>
                    <a:pt x="9714" y="9343"/>
                    <a:pt x="9708" y="9342"/>
                    <a:pt x="9703" y="9341"/>
                  </a:cubicBezTo>
                  <a:cubicBezTo>
                    <a:pt x="9794" y="9235"/>
                    <a:pt x="9885" y="9235"/>
                    <a:pt x="9901" y="9160"/>
                  </a:cubicBezTo>
                  <a:cubicBezTo>
                    <a:pt x="9911" y="9164"/>
                    <a:pt x="9922" y="9166"/>
                    <a:pt x="9933" y="9166"/>
                  </a:cubicBezTo>
                  <a:cubicBezTo>
                    <a:pt x="10031" y="9166"/>
                    <a:pt x="10165" y="9020"/>
                    <a:pt x="10282" y="9020"/>
                  </a:cubicBezTo>
                  <a:cubicBezTo>
                    <a:pt x="10291" y="9020"/>
                    <a:pt x="10301" y="9020"/>
                    <a:pt x="10310" y="9023"/>
                  </a:cubicBezTo>
                  <a:lnTo>
                    <a:pt x="10310" y="8947"/>
                  </a:lnTo>
                  <a:lnTo>
                    <a:pt x="10386" y="8932"/>
                  </a:lnTo>
                  <a:cubicBezTo>
                    <a:pt x="10855" y="8523"/>
                    <a:pt x="10492" y="8826"/>
                    <a:pt x="10932" y="8523"/>
                  </a:cubicBezTo>
                  <a:cubicBezTo>
                    <a:pt x="11183" y="8330"/>
                    <a:pt x="11262" y="8181"/>
                    <a:pt x="11406" y="8104"/>
                  </a:cubicBezTo>
                  <a:lnTo>
                    <a:pt x="11406" y="8104"/>
                  </a:lnTo>
                  <a:cubicBezTo>
                    <a:pt x="11400" y="8106"/>
                    <a:pt x="11392" y="8107"/>
                    <a:pt x="11385" y="8107"/>
                  </a:cubicBezTo>
                  <a:cubicBezTo>
                    <a:pt x="11362" y="8107"/>
                    <a:pt x="11342" y="8097"/>
                    <a:pt x="11371" y="8068"/>
                  </a:cubicBezTo>
                  <a:lnTo>
                    <a:pt x="11371" y="8068"/>
                  </a:lnTo>
                  <a:cubicBezTo>
                    <a:pt x="11374" y="8070"/>
                    <a:pt x="11378" y="8071"/>
                    <a:pt x="11382" y="8071"/>
                  </a:cubicBezTo>
                  <a:cubicBezTo>
                    <a:pt x="11430" y="8071"/>
                    <a:pt x="11520" y="7916"/>
                    <a:pt x="11590" y="7916"/>
                  </a:cubicBezTo>
                  <a:cubicBezTo>
                    <a:pt x="11593" y="7916"/>
                    <a:pt x="11596" y="7916"/>
                    <a:pt x="11599" y="7916"/>
                  </a:cubicBezTo>
                  <a:cubicBezTo>
                    <a:pt x="11660" y="7870"/>
                    <a:pt x="11872" y="7719"/>
                    <a:pt x="11751" y="7719"/>
                  </a:cubicBezTo>
                  <a:cubicBezTo>
                    <a:pt x="11793" y="7719"/>
                    <a:pt x="11900" y="7660"/>
                    <a:pt x="11932" y="7660"/>
                  </a:cubicBezTo>
                  <a:cubicBezTo>
                    <a:pt x="11945" y="7660"/>
                    <a:pt x="11944" y="7672"/>
                    <a:pt x="11917" y="7704"/>
                  </a:cubicBezTo>
                  <a:cubicBezTo>
                    <a:pt x="11977" y="7658"/>
                    <a:pt x="12038" y="7613"/>
                    <a:pt x="12084" y="7567"/>
                  </a:cubicBezTo>
                  <a:lnTo>
                    <a:pt x="12084" y="7567"/>
                  </a:lnTo>
                  <a:lnTo>
                    <a:pt x="11993" y="7613"/>
                  </a:lnTo>
                  <a:cubicBezTo>
                    <a:pt x="12190" y="7462"/>
                    <a:pt x="12341" y="7416"/>
                    <a:pt x="12448" y="7264"/>
                  </a:cubicBezTo>
                  <a:lnTo>
                    <a:pt x="12448" y="7264"/>
                  </a:lnTo>
                  <a:lnTo>
                    <a:pt x="12357" y="7294"/>
                  </a:lnTo>
                  <a:cubicBezTo>
                    <a:pt x="12462" y="7216"/>
                    <a:pt x="12555" y="7137"/>
                    <a:pt x="12637" y="7137"/>
                  </a:cubicBezTo>
                  <a:cubicBezTo>
                    <a:pt x="12650" y="7137"/>
                    <a:pt x="12662" y="7139"/>
                    <a:pt x="12675" y="7143"/>
                  </a:cubicBezTo>
                  <a:lnTo>
                    <a:pt x="12553" y="7249"/>
                  </a:lnTo>
                  <a:cubicBezTo>
                    <a:pt x="12766" y="7098"/>
                    <a:pt x="12887" y="6991"/>
                    <a:pt x="13039" y="6839"/>
                  </a:cubicBezTo>
                  <a:lnTo>
                    <a:pt x="13039" y="6839"/>
                  </a:lnTo>
                  <a:lnTo>
                    <a:pt x="12978" y="6886"/>
                  </a:lnTo>
                  <a:cubicBezTo>
                    <a:pt x="13160" y="6673"/>
                    <a:pt x="14297" y="5764"/>
                    <a:pt x="14464" y="5552"/>
                  </a:cubicBezTo>
                  <a:lnTo>
                    <a:pt x="14464" y="5552"/>
                  </a:lnTo>
                  <a:lnTo>
                    <a:pt x="14328" y="5582"/>
                  </a:lnTo>
                  <a:lnTo>
                    <a:pt x="14479" y="5415"/>
                  </a:lnTo>
                  <a:lnTo>
                    <a:pt x="14479" y="5415"/>
                  </a:lnTo>
                  <a:cubicBezTo>
                    <a:pt x="14465" y="5432"/>
                    <a:pt x="14491" y="5594"/>
                    <a:pt x="14481" y="5611"/>
                  </a:cubicBezTo>
                  <a:lnTo>
                    <a:pt x="14481" y="5611"/>
                  </a:lnTo>
                  <a:cubicBezTo>
                    <a:pt x="14665" y="5472"/>
                    <a:pt x="15239" y="5019"/>
                    <a:pt x="15844" y="4612"/>
                  </a:cubicBezTo>
                  <a:cubicBezTo>
                    <a:pt x="16434" y="4202"/>
                    <a:pt x="17026" y="3793"/>
                    <a:pt x="17208" y="3672"/>
                  </a:cubicBezTo>
                  <a:cubicBezTo>
                    <a:pt x="17241" y="3660"/>
                    <a:pt x="17264" y="3655"/>
                    <a:pt x="17280" y="3655"/>
                  </a:cubicBezTo>
                  <a:cubicBezTo>
                    <a:pt x="17342" y="3655"/>
                    <a:pt x="17283" y="3732"/>
                    <a:pt x="17283" y="3732"/>
                  </a:cubicBezTo>
                  <a:cubicBezTo>
                    <a:pt x="17451" y="3595"/>
                    <a:pt x="17329" y="3641"/>
                    <a:pt x="17481" y="3535"/>
                  </a:cubicBezTo>
                  <a:cubicBezTo>
                    <a:pt x="17486" y="3533"/>
                    <a:pt x="17490" y="3532"/>
                    <a:pt x="17493" y="3532"/>
                  </a:cubicBezTo>
                  <a:cubicBezTo>
                    <a:pt x="17520" y="3532"/>
                    <a:pt x="17494" y="3582"/>
                    <a:pt x="17481" y="3595"/>
                  </a:cubicBezTo>
                  <a:cubicBezTo>
                    <a:pt x="17542" y="3550"/>
                    <a:pt x="17617" y="3520"/>
                    <a:pt x="17602" y="3504"/>
                  </a:cubicBezTo>
                  <a:lnTo>
                    <a:pt x="17602" y="3504"/>
                  </a:lnTo>
                  <a:cubicBezTo>
                    <a:pt x="17584" y="3514"/>
                    <a:pt x="17569" y="3517"/>
                    <a:pt x="17557" y="3517"/>
                  </a:cubicBezTo>
                  <a:cubicBezTo>
                    <a:pt x="17509" y="3517"/>
                    <a:pt x="17499" y="3459"/>
                    <a:pt x="17451" y="3459"/>
                  </a:cubicBezTo>
                  <a:lnTo>
                    <a:pt x="17647" y="3322"/>
                  </a:lnTo>
                  <a:lnTo>
                    <a:pt x="17663" y="3368"/>
                  </a:lnTo>
                  <a:cubicBezTo>
                    <a:pt x="17708" y="3338"/>
                    <a:pt x="17708" y="3201"/>
                    <a:pt x="17905" y="3080"/>
                  </a:cubicBezTo>
                  <a:cubicBezTo>
                    <a:pt x="18239" y="2883"/>
                    <a:pt x="18573" y="2625"/>
                    <a:pt x="18906" y="2413"/>
                  </a:cubicBezTo>
                  <a:lnTo>
                    <a:pt x="18906" y="2413"/>
                  </a:lnTo>
                  <a:cubicBezTo>
                    <a:pt x="18906" y="2443"/>
                    <a:pt x="18845" y="2504"/>
                    <a:pt x="18785" y="2564"/>
                  </a:cubicBezTo>
                  <a:cubicBezTo>
                    <a:pt x="18830" y="2534"/>
                    <a:pt x="18890" y="2489"/>
                    <a:pt x="18951" y="2473"/>
                  </a:cubicBezTo>
                  <a:lnTo>
                    <a:pt x="18951" y="2473"/>
                  </a:lnTo>
                  <a:cubicBezTo>
                    <a:pt x="18945" y="2474"/>
                    <a:pt x="18940" y="2475"/>
                    <a:pt x="18936" y="2475"/>
                  </a:cubicBezTo>
                  <a:cubicBezTo>
                    <a:pt x="18875" y="2475"/>
                    <a:pt x="19018" y="2378"/>
                    <a:pt x="19008" y="2378"/>
                  </a:cubicBezTo>
                  <a:lnTo>
                    <a:pt x="19008" y="2378"/>
                  </a:lnTo>
                  <a:cubicBezTo>
                    <a:pt x="19006" y="2378"/>
                    <a:pt x="19003" y="2379"/>
                    <a:pt x="18997" y="2382"/>
                  </a:cubicBezTo>
                  <a:cubicBezTo>
                    <a:pt x="19163" y="2140"/>
                    <a:pt x="19527" y="2004"/>
                    <a:pt x="19694" y="1806"/>
                  </a:cubicBezTo>
                  <a:cubicBezTo>
                    <a:pt x="19664" y="1715"/>
                    <a:pt x="19270" y="185"/>
                    <a:pt x="19209" y="94"/>
                  </a:cubicBezTo>
                  <a:cubicBezTo>
                    <a:pt x="19284" y="48"/>
                    <a:pt x="19345" y="3"/>
                    <a:pt x="19375" y="3"/>
                  </a:cubicBezTo>
                  <a:cubicBezTo>
                    <a:pt x="19371" y="2"/>
                    <a:pt x="19367" y="1"/>
                    <a:pt x="19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61"/>
            <p:cNvSpPr/>
            <p:nvPr/>
          </p:nvSpPr>
          <p:spPr>
            <a:xfrm>
              <a:off x="6551125" y="3219575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1"/>
                  </a:moveTo>
                  <a:lnTo>
                    <a:pt x="288" y="1"/>
                  </a:lnTo>
                  <a:cubicBezTo>
                    <a:pt x="197" y="31"/>
                    <a:pt x="106" y="61"/>
                    <a:pt x="1" y="137"/>
                  </a:cubicBezTo>
                  <a:cubicBezTo>
                    <a:pt x="91" y="137"/>
                    <a:pt x="197" y="6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61"/>
            <p:cNvSpPr/>
            <p:nvPr/>
          </p:nvSpPr>
          <p:spPr>
            <a:xfrm>
              <a:off x="6558300" y="3219575"/>
              <a:ext cx="425" cy="25"/>
            </a:xfrm>
            <a:custGeom>
              <a:rect b="b" l="l" r="r" t="t"/>
              <a:pathLst>
                <a:path extrusionOk="0" h="1" w="17">
                  <a:moveTo>
                    <a:pt x="1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61"/>
            <p:cNvSpPr/>
            <p:nvPr/>
          </p:nvSpPr>
          <p:spPr>
            <a:xfrm>
              <a:off x="6526875" y="2846250"/>
              <a:ext cx="473000" cy="373725"/>
            </a:xfrm>
            <a:custGeom>
              <a:rect b="b" l="l" r="r" t="t"/>
              <a:pathLst>
                <a:path extrusionOk="0" h="14949" w="18920">
                  <a:moveTo>
                    <a:pt x="16699" y="1194"/>
                  </a:moveTo>
                  <a:cubicBezTo>
                    <a:pt x="16696" y="1195"/>
                    <a:pt x="16694" y="1197"/>
                    <a:pt x="16691" y="1199"/>
                  </a:cubicBezTo>
                  <a:cubicBezTo>
                    <a:pt x="16694" y="1197"/>
                    <a:pt x="16696" y="1195"/>
                    <a:pt x="16699" y="1194"/>
                  </a:cubicBezTo>
                  <a:close/>
                  <a:moveTo>
                    <a:pt x="14040" y="5638"/>
                  </a:moveTo>
                  <a:cubicBezTo>
                    <a:pt x="14040" y="5639"/>
                    <a:pt x="14039" y="5640"/>
                    <a:pt x="14038" y="5640"/>
                  </a:cubicBezTo>
                  <a:cubicBezTo>
                    <a:pt x="14039" y="5640"/>
                    <a:pt x="14040" y="5640"/>
                    <a:pt x="14040" y="5638"/>
                  </a:cubicBezTo>
                  <a:close/>
                  <a:moveTo>
                    <a:pt x="18419" y="1"/>
                  </a:moveTo>
                  <a:lnTo>
                    <a:pt x="18419" y="1"/>
                  </a:lnTo>
                  <a:cubicBezTo>
                    <a:pt x="18389" y="1"/>
                    <a:pt x="18267" y="77"/>
                    <a:pt x="18207" y="138"/>
                  </a:cubicBezTo>
                  <a:lnTo>
                    <a:pt x="18237" y="183"/>
                  </a:lnTo>
                  <a:cubicBezTo>
                    <a:pt x="18188" y="238"/>
                    <a:pt x="18171" y="249"/>
                    <a:pt x="18160" y="249"/>
                  </a:cubicBezTo>
                  <a:cubicBezTo>
                    <a:pt x="18153" y="249"/>
                    <a:pt x="18147" y="245"/>
                    <a:pt x="18138" y="245"/>
                  </a:cubicBezTo>
                  <a:cubicBezTo>
                    <a:pt x="18125" y="245"/>
                    <a:pt x="18103" y="252"/>
                    <a:pt x="18055" y="289"/>
                  </a:cubicBezTo>
                  <a:cubicBezTo>
                    <a:pt x="18010" y="259"/>
                    <a:pt x="18132" y="152"/>
                    <a:pt x="18237" y="61"/>
                  </a:cubicBezTo>
                  <a:lnTo>
                    <a:pt x="18237" y="61"/>
                  </a:lnTo>
                  <a:cubicBezTo>
                    <a:pt x="18132" y="138"/>
                    <a:pt x="18010" y="198"/>
                    <a:pt x="18010" y="259"/>
                  </a:cubicBezTo>
                  <a:cubicBezTo>
                    <a:pt x="17984" y="274"/>
                    <a:pt x="17969" y="279"/>
                    <a:pt x="17960" y="279"/>
                  </a:cubicBezTo>
                  <a:cubicBezTo>
                    <a:pt x="17941" y="279"/>
                    <a:pt x="17942" y="260"/>
                    <a:pt x="17923" y="260"/>
                  </a:cubicBezTo>
                  <a:cubicBezTo>
                    <a:pt x="17912" y="260"/>
                    <a:pt x="17894" y="267"/>
                    <a:pt x="17859" y="289"/>
                  </a:cubicBezTo>
                  <a:cubicBezTo>
                    <a:pt x="17782" y="365"/>
                    <a:pt x="17707" y="471"/>
                    <a:pt x="17586" y="532"/>
                  </a:cubicBezTo>
                  <a:lnTo>
                    <a:pt x="17586" y="516"/>
                  </a:lnTo>
                  <a:cubicBezTo>
                    <a:pt x="17328" y="653"/>
                    <a:pt x="17283" y="850"/>
                    <a:pt x="17040" y="971"/>
                  </a:cubicBezTo>
                  <a:lnTo>
                    <a:pt x="17055" y="941"/>
                  </a:lnTo>
                  <a:lnTo>
                    <a:pt x="17055" y="941"/>
                  </a:lnTo>
                  <a:cubicBezTo>
                    <a:pt x="16965" y="970"/>
                    <a:pt x="16847" y="1103"/>
                    <a:pt x="16699" y="1194"/>
                  </a:cubicBezTo>
                  <a:lnTo>
                    <a:pt x="16699" y="1194"/>
                  </a:lnTo>
                  <a:cubicBezTo>
                    <a:pt x="16715" y="1185"/>
                    <a:pt x="16731" y="1180"/>
                    <a:pt x="16742" y="1180"/>
                  </a:cubicBezTo>
                  <a:cubicBezTo>
                    <a:pt x="16763" y="1180"/>
                    <a:pt x="16768" y="1198"/>
                    <a:pt x="16721" y="1244"/>
                  </a:cubicBezTo>
                  <a:cubicBezTo>
                    <a:pt x="16539" y="1335"/>
                    <a:pt x="16464" y="1441"/>
                    <a:pt x="16327" y="1502"/>
                  </a:cubicBezTo>
                  <a:lnTo>
                    <a:pt x="16252" y="1623"/>
                  </a:lnTo>
                  <a:cubicBezTo>
                    <a:pt x="15706" y="2018"/>
                    <a:pt x="13659" y="3715"/>
                    <a:pt x="13099" y="4094"/>
                  </a:cubicBezTo>
                  <a:lnTo>
                    <a:pt x="13113" y="4064"/>
                  </a:lnTo>
                  <a:lnTo>
                    <a:pt x="13113" y="4064"/>
                  </a:lnTo>
                  <a:cubicBezTo>
                    <a:pt x="12294" y="4700"/>
                    <a:pt x="10566" y="5929"/>
                    <a:pt x="9748" y="6610"/>
                  </a:cubicBezTo>
                  <a:cubicBezTo>
                    <a:pt x="9581" y="6671"/>
                    <a:pt x="9399" y="6808"/>
                    <a:pt x="9262" y="6899"/>
                  </a:cubicBezTo>
                  <a:cubicBezTo>
                    <a:pt x="9280" y="6892"/>
                    <a:pt x="9294" y="6889"/>
                    <a:pt x="9304" y="6889"/>
                  </a:cubicBezTo>
                  <a:cubicBezTo>
                    <a:pt x="9336" y="6889"/>
                    <a:pt x="9325" y="6921"/>
                    <a:pt x="9278" y="6944"/>
                  </a:cubicBezTo>
                  <a:cubicBezTo>
                    <a:pt x="8838" y="7247"/>
                    <a:pt x="9262" y="7005"/>
                    <a:pt x="8838" y="7324"/>
                  </a:cubicBezTo>
                  <a:cubicBezTo>
                    <a:pt x="8369" y="7702"/>
                    <a:pt x="6412" y="9021"/>
                    <a:pt x="5958" y="9309"/>
                  </a:cubicBezTo>
                  <a:cubicBezTo>
                    <a:pt x="5745" y="9521"/>
                    <a:pt x="5428" y="9703"/>
                    <a:pt x="5215" y="9901"/>
                  </a:cubicBezTo>
                  <a:lnTo>
                    <a:pt x="5230" y="9870"/>
                  </a:lnTo>
                  <a:lnTo>
                    <a:pt x="5230" y="9870"/>
                  </a:lnTo>
                  <a:cubicBezTo>
                    <a:pt x="4987" y="10067"/>
                    <a:pt x="3532" y="11023"/>
                    <a:pt x="3259" y="11249"/>
                  </a:cubicBezTo>
                  <a:lnTo>
                    <a:pt x="3305" y="11235"/>
                  </a:lnTo>
                  <a:lnTo>
                    <a:pt x="3305" y="11235"/>
                  </a:lnTo>
                  <a:cubicBezTo>
                    <a:pt x="3077" y="11447"/>
                    <a:pt x="3063" y="11371"/>
                    <a:pt x="2850" y="11492"/>
                  </a:cubicBezTo>
                  <a:cubicBezTo>
                    <a:pt x="2926" y="11538"/>
                    <a:pt x="2729" y="11720"/>
                    <a:pt x="2653" y="11781"/>
                  </a:cubicBezTo>
                  <a:lnTo>
                    <a:pt x="2638" y="11765"/>
                  </a:lnTo>
                  <a:cubicBezTo>
                    <a:pt x="2517" y="11871"/>
                    <a:pt x="2274" y="12129"/>
                    <a:pt x="2077" y="12280"/>
                  </a:cubicBezTo>
                  <a:lnTo>
                    <a:pt x="2062" y="12250"/>
                  </a:lnTo>
                  <a:cubicBezTo>
                    <a:pt x="1910" y="12401"/>
                    <a:pt x="1577" y="12614"/>
                    <a:pt x="1456" y="12705"/>
                  </a:cubicBezTo>
                  <a:cubicBezTo>
                    <a:pt x="1167" y="12902"/>
                    <a:pt x="682" y="13159"/>
                    <a:pt x="334" y="13478"/>
                  </a:cubicBezTo>
                  <a:lnTo>
                    <a:pt x="15" y="13554"/>
                  </a:lnTo>
                  <a:lnTo>
                    <a:pt x="0" y="13584"/>
                  </a:lnTo>
                  <a:cubicBezTo>
                    <a:pt x="0" y="13584"/>
                    <a:pt x="409" y="14924"/>
                    <a:pt x="1050" y="14924"/>
                  </a:cubicBezTo>
                  <a:cubicBezTo>
                    <a:pt x="1074" y="14924"/>
                    <a:pt x="1098" y="14922"/>
                    <a:pt x="1122" y="14918"/>
                  </a:cubicBezTo>
                  <a:lnTo>
                    <a:pt x="1137" y="14948"/>
                  </a:lnTo>
                  <a:lnTo>
                    <a:pt x="1228" y="14873"/>
                  </a:lnTo>
                  <a:cubicBezTo>
                    <a:pt x="1343" y="14822"/>
                    <a:pt x="1383" y="14760"/>
                    <a:pt x="1401" y="14760"/>
                  </a:cubicBezTo>
                  <a:cubicBezTo>
                    <a:pt x="1405" y="14760"/>
                    <a:pt x="1407" y="14762"/>
                    <a:pt x="1410" y="14766"/>
                  </a:cubicBezTo>
                  <a:lnTo>
                    <a:pt x="1243" y="14888"/>
                  </a:lnTo>
                  <a:cubicBezTo>
                    <a:pt x="1281" y="14865"/>
                    <a:pt x="1301" y="14856"/>
                    <a:pt x="1310" y="14856"/>
                  </a:cubicBezTo>
                  <a:cubicBezTo>
                    <a:pt x="1330" y="14856"/>
                    <a:pt x="1295" y="14902"/>
                    <a:pt x="1274" y="14934"/>
                  </a:cubicBezTo>
                  <a:cubicBezTo>
                    <a:pt x="1319" y="14903"/>
                    <a:pt x="1365" y="14873"/>
                    <a:pt x="1410" y="14857"/>
                  </a:cubicBezTo>
                  <a:cubicBezTo>
                    <a:pt x="1415" y="14847"/>
                    <a:pt x="1415" y="14844"/>
                    <a:pt x="1412" y="14844"/>
                  </a:cubicBezTo>
                  <a:lnTo>
                    <a:pt x="1412" y="14844"/>
                  </a:lnTo>
                  <a:cubicBezTo>
                    <a:pt x="1405" y="14844"/>
                    <a:pt x="1385" y="14857"/>
                    <a:pt x="1365" y="14857"/>
                  </a:cubicBezTo>
                  <a:cubicBezTo>
                    <a:pt x="1425" y="14797"/>
                    <a:pt x="1486" y="14706"/>
                    <a:pt x="1577" y="14675"/>
                  </a:cubicBezTo>
                  <a:cubicBezTo>
                    <a:pt x="1611" y="14650"/>
                    <a:pt x="1630" y="14642"/>
                    <a:pt x="1642" y="14642"/>
                  </a:cubicBezTo>
                  <a:cubicBezTo>
                    <a:pt x="1660" y="14642"/>
                    <a:pt x="1664" y="14658"/>
                    <a:pt x="1685" y="14658"/>
                  </a:cubicBezTo>
                  <a:cubicBezTo>
                    <a:pt x="1701" y="14658"/>
                    <a:pt x="1726" y="14648"/>
                    <a:pt x="1773" y="14615"/>
                  </a:cubicBezTo>
                  <a:cubicBezTo>
                    <a:pt x="2531" y="14115"/>
                    <a:pt x="3289" y="13630"/>
                    <a:pt x="4047" y="13084"/>
                  </a:cubicBezTo>
                  <a:cubicBezTo>
                    <a:pt x="4063" y="13084"/>
                    <a:pt x="4047" y="13099"/>
                    <a:pt x="4033" y="13115"/>
                  </a:cubicBezTo>
                  <a:cubicBezTo>
                    <a:pt x="4245" y="12947"/>
                    <a:pt x="4457" y="12811"/>
                    <a:pt x="4654" y="12644"/>
                  </a:cubicBezTo>
                  <a:cubicBezTo>
                    <a:pt x="4684" y="12629"/>
                    <a:pt x="4706" y="12625"/>
                    <a:pt x="4725" y="12625"/>
                  </a:cubicBezTo>
                  <a:cubicBezTo>
                    <a:pt x="4744" y="12625"/>
                    <a:pt x="4760" y="12629"/>
                    <a:pt x="4775" y="12629"/>
                  </a:cubicBezTo>
                  <a:cubicBezTo>
                    <a:pt x="4745" y="12629"/>
                    <a:pt x="5033" y="12417"/>
                    <a:pt x="5321" y="12205"/>
                  </a:cubicBezTo>
                  <a:cubicBezTo>
                    <a:pt x="5472" y="12098"/>
                    <a:pt x="5609" y="11993"/>
                    <a:pt x="5731" y="11902"/>
                  </a:cubicBezTo>
                  <a:cubicBezTo>
                    <a:pt x="5836" y="11825"/>
                    <a:pt x="5927" y="11765"/>
                    <a:pt x="5927" y="11765"/>
                  </a:cubicBezTo>
                  <a:lnTo>
                    <a:pt x="5897" y="11704"/>
                  </a:lnTo>
                  <a:cubicBezTo>
                    <a:pt x="5984" y="11641"/>
                    <a:pt x="6022" y="11628"/>
                    <a:pt x="6047" y="11628"/>
                  </a:cubicBezTo>
                  <a:cubicBezTo>
                    <a:pt x="6064" y="11628"/>
                    <a:pt x="6075" y="11634"/>
                    <a:pt x="6091" y="11634"/>
                  </a:cubicBezTo>
                  <a:cubicBezTo>
                    <a:pt x="6113" y="11634"/>
                    <a:pt x="6145" y="11623"/>
                    <a:pt x="6216" y="11568"/>
                  </a:cubicBezTo>
                  <a:cubicBezTo>
                    <a:pt x="6230" y="11417"/>
                    <a:pt x="6564" y="11326"/>
                    <a:pt x="6610" y="11235"/>
                  </a:cubicBezTo>
                  <a:cubicBezTo>
                    <a:pt x="6610" y="11235"/>
                    <a:pt x="6672" y="11190"/>
                    <a:pt x="6708" y="11190"/>
                  </a:cubicBezTo>
                  <a:cubicBezTo>
                    <a:pt x="6719" y="11190"/>
                    <a:pt x="6728" y="11194"/>
                    <a:pt x="6731" y="11204"/>
                  </a:cubicBezTo>
                  <a:cubicBezTo>
                    <a:pt x="6731" y="11128"/>
                    <a:pt x="6822" y="11114"/>
                    <a:pt x="6883" y="11053"/>
                  </a:cubicBezTo>
                  <a:cubicBezTo>
                    <a:pt x="6888" y="11043"/>
                    <a:pt x="6886" y="11039"/>
                    <a:pt x="6880" y="11039"/>
                  </a:cubicBezTo>
                  <a:cubicBezTo>
                    <a:pt x="6869" y="11039"/>
                    <a:pt x="6843" y="11053"/>
                    <a:pt x="6822" y="11053"/>
                  </a:cubicBezTo>
                  <a:lnTo>
                    <a:pt x="6958" y="10932"/>
                  </a:lnTo>
                  <a:cubicBezTo>
                    <a:pt x="6984" y="10921"/>
                    <a:pt x="7004" y="10916"/>
                    <a:pt x="7018" y="10916"/>
                  </a:cubicBezTo>
                  <a:cubicBezTo>
                    <a:pt x="7045" y="10916"/>
                    <a:pt x="7044" y="10936"/>
                    <a:pt x="7004" y="10976"/>
                  </a:cubicBezTo>
                  <a:cubicBezTo>
                    <a:pt x="7398" y="10719"/>
                    <a:pt x="9293" y="9446"/>
                    <a:pt x="9687" y="9127"/>
                  </a:cubicBezTo>
                  <a:lnTo>
                    <a:pt x="9687" y="9127"/>
                  </a:lnTo>
                  <a:cubicBezTo>
                    <a:pt x="9617" y="9142"/>
                    <a:pt x="9519" y="9235"/>
                    <a:pt x="9432" y="9235"/>
                  </a:cubicBezTo>
                  <a:cubicBezTo>
                    <a:pt x="9426" y="9235"/>
                    <a:pt x="9420" y="9235"/>
                    <a:pt x="9414" y="9234"/>
                  </a:cubicBezTo>
                  <a:cubicBezTo>
                    <a:pt x="9505" y="9127"/>
                    <a:pt x="9581" y="9127"/>
                    <a:pt x="9612" y="9052"/>
                  </a:cubicBezTo>
                  <a:cubicBezTo>
                    <a:pt x="9623" y="9059"/>
                    <a:pt x="9636" y="9063"/>
                    <a:pt x="9650" y="9063"/>
                  </a:cubicBezTo>
                  <a:cubicBezTo>
                    <a:pt x="9737" y="9063"/>
                    <a:pt x="9865" y="8927"/>
                    <a:pt x="9978" y="8927"/>
                  </a:cubicBezTo>
                  <a:cubicBezTo>
                    <a:pt x="9987" y="8927"/>
                    <a:pt x="9997" y="8928"/>
                    <a:pt x="10006" y="8930"/>
                  </a:cubicBezTo>
                  <a:lnTo>
                    <a:pt x="10006" y="8870"/>
                  </a:lnTo>
                  <a:lnTo>
                    <a:pt x="10081" y="8854"/>
                  </a:lnTo>
                  <a:cubicBezTo>
                    <a:pt x="10536" y="8460"/>
                    <a:pt x="10172" y="8749"/>
                    <a:pt x="10612" y="8460"/>
                  </a:cubicBezTo>
                  <a:cubicBezTo>
                    <a:pt x="10855" y="8278"/>
                    <a:pt x="10930" y="8126"/>
                    <a:pt x="11082" y="8051"/>
                  </a:cubicBezTo>
                  <a:lnTo>
                    <a:pt x="11082" y="8051"/>
                  </a:lnTo>
                  <a:cubicBezTo>
                    <a:pt x="11071" y="8056"/>
                    <a:pt x="11054" y="8060"/>
                    <a:pt x="11040" y="8060"/>
                  </a:cubicBezTo>
                  <a:cubicBezTo>
                    <a:pt x="11015" y="8060"/>
                    <a:pt x="10998" y="8049"/>
                    <a:pt x="11037" y="8021"/>
                  </a:cubicBezTo>
                  <a:lnTo>
                    <a:pt x="11037" y="8021"/>
                  </a:lnTo>
                  <a:cubicBezTo>
                    <a:pt x="11040" y="8023"/>
                    <a:pt x="11044" y="8024"/>
                    <a:pt x="11047" y="8024"/>
                  </a:cubicBezTo>
                  <a:cubicBezTo>
                    <a:pt x="11093" y="8024"/>
                    <a:pt x="11178" y="7881"/>
                    <a:pt x="11235" y="7881"/>
                  </a:cubicBezTo>
                  <a:cubicBezTo>
                    <a:pt x="11240" y="7881"/>
                    <a:pt x="11245" y="7882"/>
                    <a:pt x="11249" y="7884"/>
                  </a:cubicBezTo>
                  <a:cubicBezTo>
                    <a:pt x="11310" y="7823"/>
                    <a:pt x="11506" y="7687"/>
                    <a:pt x="11401" y="7687"/>
                  </a:cubicBezTo>
                  <a:cubicBezTo>
                    <a:pt x="11443" y="7687"/>
                    <a:pt x="11544" y="7628"/>
                    <a:pt x="11571" y="7628"/>
                  </a:cubicBezTo>
                  <a:cubicBezTo>
                    <a:pt x="11582" y="7628"/>
                    <a:pt x="11580" y="7640"/>
                    <a:pt x="11552" y="7672"/>
                  </a:cubicBezTo>
                  <a:cubicBezTo>
                    <a:pt x="11627" y="7627"/>
                    <a:pt x="11688" y="7596"/>
                    <a:pt x="11718" y="7550"/>
                  </a:cubicBezTo>
                  <a:lnTo>
                    <a:pt x="11718" y="7550"/>
                  </a:lnTo>
                  <a:lnTo>
                    <a:pt x="11627" y="7581"/>
                  </a:lnTo>
                  <a:cubicBezTo>
                    <a:pt x="11825" y="7429"/>
                    <a:pt x="11977" y="7384"/>
                    <a:pt x="12068" y="7247"/>
                  </a:cubicBezTo>
                  <a:lnTo>
                    <a:pt x="12068" y="7247"/>
                  </a:lnTo>
                  <a:lnTo>
                    <a:pt x="11977" y="7277"/>
                  </a:lnTo>
                  <a:cubicBezTo>
                    <a:pt x="12082" y="7199"/>
                    <a:pt x="12175" y="7120"/>
                    <a:pt x="12257" y="7120"/>
                  </a:cubicBezTo>
                  <a:cubicBezTo>
                    <a:pt x="12270" y="7120"/>
                    <a:pt x="12282" y="7122"/>
                    <a:pt x="12294" y="7126"/>
                  </a:cubicBezTo>
                  <a:lnTo>
                    <a:pt x="12173" y="7233"/>
                  </a:lnTo>
                  <a:cubicBezTo>
                    <a:pt x="12385" y="7081"/>
                    <a:pt x="12507" y="6990"/>
                    <a:pt x="12644" y="6838"/>
                  </a:cubicBezTo>
                  <a:lnTo>
                    <a:pt x="12644" y="6838"/>
                  </a:lnTo>
                  <a:lnTo>
                    <a:pt x="12583" y="6883"/>
                  </a:lnTo>
                  <a:cubicBezTo>
                    <a:pt x="12765" y="6671"/>
                    <a:pt x="13871" y="5792"/>
                    <a:pt x="14023" y="5580"/>
                  </a:cubicBezTo>
                  <a:lnTo>
                    <a:pt x="14023" y="5580"/>
                  </a:lnTo>
                  <a:lnTo>
                    <a:pt x="13901" y="5610"/>
                  </a:lnTo>
                  <a:lnTo>
                    <a:pt x="14038" y="5445"/>
                  </a:lnTo>
                  <a:lnTo>
                    <a:pt x="14038" y="5445"/>
                  </a:lnTo>
                  <a:cubicBezTo>
                    <a:pt x="14025" y="5464"/>
                    <a:pt x="14050" y="5621"/>
                    <a:pt x="14040" y="5638"/>
                  </a:cubicBezTo>
                  <a:lnTo>
                    <a:pt x="14040" y="5638"/>
                  </a:lnTo>
                  <a:cubicBezTo>
                    <a:pt x="14209" y="5501"/>
                    <a:pt x="14783" y="5093"/>
                    <a:pt x="15342" y="4655"/>
                  </a:cubicBezTo>
                  <a:cubicBezTo>
                    <a:pt x="15888" y="4231"/>
                    <a:pt x="16448" y="3791"/>
                    <a:pt x="16616" y="3685"/>
                  </a:cubicBezTo>
                  <a:cubicBezTo>
                    <a:pt x="16654" y="3662"/>
                    <a:pt x="16677" y="3654"/>
                    <a:pt x="16692" y="3654"/>
                  </a:cubicBezTo>
                  <a:cubicBezTo>
                    <a:pt x="16735" y="3654"/>
                    <a:pt x="16695" y="3730"/>
                    <a:pt x="16707" y="3730"/>
                  </a:cubicBezTo>
                  <a:cubicBezTo>
                    <a:pt x="16858" y="3594"/>
                    <a:pt x="16737" y="3639"/>
                    <a:pt x="16873" y="3534"/>
                  </a:cubicBezTo>
                  <a:cubicBezTo>
                    <a:pt x="16878" y="3532"/>
                    <a:pt x="16882" y="3531"/>
                    <a:pt x="16886" y="3531"/>
                  </a:cubicBezTo>
                  <a:cubicBezTo>
                    <a:pt x="16912" y="3531"/>
                    <a:pt x="16887" y="3580"/>
                    <a:pt x="16873" y="3594"/>
                  </a:cubicBezTo>
                  <a:cubicBezTo>
                    <a:pt x="16933" y="3548"/>
                    <a:pt x="17010" y="3518"/>
                    <a:pt x="16994" y="3487"/>
                  </a:cubicBezTo>
                  <a:lnTo>
                    <a:pt x="16994" y="3487"/>
                  </a:lnTo>
                  <a:cubicBezTo>
                    <a:pt x="16973" y="3498"/>
                    <a:pt x="16957" y="3502"/>
                    <a:pt x="16944" y="3502"/>
                  </a:cubicBezTo>
                  <a:cubicBezTo>
                    <a:pt x="16900" y="3502"/>
                    <a:pt x="16889" y="3454"/>
                    <a:pt x="16842" y="3443"/>
                  </a:cubicBezTo>
                  <a:lnTo>
                    <a:pt x="17024" y="3321"/>
                  </a:lnTo>
                  <a:lnTo>
                    <a:pt x="17040" y="3352"/>
                  </a:lnTo>
                  <a:cubicBezTo>
                    <a:pt x="17085" y="3321"/>
                    <a:pt x="17070" y="3184"/>
                    <a:pt x="17267" y="3063"/>
                  </a:cubicBezTo>
                  <a:cubicBezTo>
                    <a:pt x="17570" y="2851"/>
                    <a:pt x="17889" y="2594"/>
                    <a:pt x="18192" y="2366"/>
                  </a:cubicBezTo>
                  <a:lnTo>
                    <a:pt x="18192" y="2366"/>
                  </a:lnTo>
                  <a:cubicBezTo>
                    <a:pt x="18192" y="2396"/>
                    <a:pt x="18146" y="2457"/>
                    <a:pt x="18086" y="2517"/>
                  </a:cubicBezTo>
                  <a:cubicBezTo>
                    <a:pt x="18132" y="2487"/>
                    <a:pt x="18192" y="2426"/>
                    <a:pt x="18237" y="2412"/>
                  </a:cubicBezTo>
                  <a:lnTo>
                    <a:pt x="18237" y="2412"/>
                  </a:lnTo>
                  <a:cubicBezTo>
                    <a:pt x="18227" y="2414"/>
                    <a:pt x="18220" y="2416"/>
                    <a:pt x="18216" y="2416"/>
                  </a:cubicBezTo>
                  <a:cubicBezTo>
                    <a:pt x="18173" y="2416"/>
                    <a:pt x="18305" y="2317"/>
                    <a:pt x="18282" y="2317"/>
                  </a:cubicBezTo>
                  <a:cubicBezTo>
                    <a:pt x="18279" y="2317"/>
                    <a:pt x="18274" y="2318"/>
                    <a:pt x="18267" y="2321"/>
                  </a:cubicBezTo>
                  <a:cubicBezTo>
                    <a:pt x="18435" y="2078"/>
                    <a:pt x="18768" y="1927"/>
                    <a:pt x="18920" y="1729"/>
                  </a:cubicBezTo>
                  <a:cubicBezTo>
                    <a:pt x="18874" y="1638"/>
                    <a:pt x="18344" y="183"/>
                    <a:pt x="18283" y="92"/>
                  </a:cubicBezTo>
                  <a:cubicBezTo>
                    <a:pt x="18344" y="47"/>
                    <a:pt x="18405" y="16"/>
                    <a:pt x="18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61"/>
            <p:cNvSpPr/>
            <p:nvPr/>
          </p:nvSpPr>
          <p:spPr>
            <a:xfrm>
              <a:off x="6619700" y="3294225"/>
              <a:ext cx="7250" cy="4225"/>
            </a:xfrm>
            <a:custGeom>
              <a:rect b="b" l="l" r="r" t="t"/>
              <a:pathLst>
                <a:path extrusionOk="0" h="169" w="290">
                  <a:moveTo>
                    <a:pt x="290" y="1"/>
                  </a:moveTo>
                  <a:cubicBezTo>
                    <a:pt x="199" y="16"/>
                    <a:pt x="108" y="77"/>
                    <a:pt x="1" y="168"/>
                  </a:cubicBezTo>
                  <a:cubicBezTo>
                    <a:pt x="92" y="152"/>
                    <a:pt x="199" y="77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61"/>
            <p:cNvSpPr/>
            <p:nvPr/>
          </p:nvSpPr>
          <p:spPr>
            <a:xfrm>
              <a:off x="6626925" y="3294225"/>
              <a:ext cx="400" cy="25"/>
            </a:xfrm>
            <a:custGeom>
              <a:rect b="b" l="l" r="r" t="t"/>
              <a:pathLst>
                <a:path extrusionOk="0" h="1" w="16">
                  <a:moveTo>
                    <a:pt x="15" y="1"/>
                  </a:moveTo>
                  <a:lnTo>
                    <a:pt x="1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61"/>
            <p:cNvSpPr/>
            <p:nvPr/>
          </p:nvSpPr>
          <p:spPr>
            <a:xfrm>
              <a:off x="6592825" y="2887150"/>
              <a:ext cx="504850" cy="407875"/>
            </a:xfrm>
            <a:custGeom>
              <a:rect b="b" l="l" r="r" t="t"/>
              <a:pathLst>
                <a:path extrusionOk="0" h="16315" w="20194">
                  <a:moveTo>
                    <a:pt x="14788" y="5803"/>
                  </a:moveTo>
                  <a:cubicBezTo>
                    <a:pt x="14785" y="5805"/>
                    <a:pt x="14783" y="5807"/>
                    <a:pt x="14781" y="5809"/>
                  </a:cubicBezTo>
                  <a:cubicBezTo>
                    <a:pt x="14784" y="5809"/>
                    <a:pt x="14786" y="5807"/>
                    <a:pt x="14788" y="5803"/>
                  </a:cubicBezTo>
                  <a:close/>
                  <a:moveTo>
                    <a:pt x="11597" y="8386"/>
                  </a:moveTo>
                  <a:lnTo>
                    <a:pt x="11597" y="8386"/>
                  </a:lnTo>
                  <a:cubicBezTo>
                    <a:pt x="11589" y="8389"/>
                    <a:pt x="11582" y="8393"/>
                    <a:pt x="11575" y="8397"/>
                  </a:cubicBezTo>
                  <a:lnTo>
                    <a:pt x="11575" y="8397"/>
                  </a:lnTo>
                  <a:cubicBezTo>
                    <a:pt x="11584" y="8394"/>
                    <a:pt x="11593" y="8390"/>
                    <a:pt x="11597" y="8386"/>
                  </a:cubicBezTo>
                  <a:close/>
                  <a:moveTo>
                    <a:pt x="19850" y="0"/>
                  </a:moveTo>
                  <a:cubicBezTo>
                    <a:pt x="19807" y="0"/>
                    <a:pt x="19687" y="69"/>
                    <a:pt x="19632" y="139"/>
                  </a:cubicBezTo>
                  <a:lnTo>
                    <a:pt x="19647" y="184"/>
                  </a:lnTo>
                  <a:cubicBezTo>
                    <a:pt x="19583" y="242"/>
                    <a:pt x="19562" y="251"/>
                    <a:pt x="19548" y="251"/>
                  </a:cubicBezTo>
                  <a:cubicBezTo>
                    <a:pt x="19542" y="251"/>
                    <a:pt x="19538" y="250"/>
                    <a:pt x="19532" y="250"/>
                  </a:cubicBezTo>
                  <a:cubicBezTo>
                    <a:pt x="19517" y="250"/>
                    <a:pt x="19496" y="257"/>
                    <a:pt x="19435" y="305"/>
                  </a:cubicBezTo>
                  <a:cubicBezTo>
                    <a:pt x="19405" y="260"/>
                    <a:pt x="19541" y="154"/>
                    <a:pt x="19662" y="63"/>
                  </a:cubicBezTo>
                  <a:lnTo>
                    <a:pt x="19662" y="63"/>
                  </a:lnTo>
                  <a:cubicBezTo>
                    <a:pt x="19541" y="139"/>
                    <a:pt x="19419" y="184"/>
                    <a:pt x="19389" y="260"/>
                  </a:cubicBezTo>
                  <a:cubicBezTo>
                    <a:pt x="19364" y="275"/>
                    <a:pt x="19349" y="280"/>
                    <a:pt x="19341" y="280"/>
                  </a:cubicBezTo>
                  <a:cubicBezTo>
                    <a:pt x="19324" y="280"/>
                    <a:pt x="19329" y="262"/>
                    <a:pt x="19309" y="262"/>
                  </a:cubicBezTo>
                  <a:cubicBezTo>
                    <a:pt x="19298" y="262"/>
                    <a:pt x="19277" y="269"/>
                    <a:pt x="19238" y="291"/>
                  </a:cubicBezTo>
                  <a:cubicBezTo>
                    <a:pt x="19147" y="366"/>
                    <a:pt x="19056" y="487"/>
                    <a:pt x="18934" y="533"/>
                  </a:cubicBezTo>
                  <a:cubicBezTo>
                    <a:pt x="18647" y="669"/>
                    <a:pt x="18571" y="867"/>
                    <a:pt x="18313" y="988"/>
                  </a:cubicBezTo>
                  <a:lnTo>
                    <a:pt x="18328" y="958"/>
                  </a:lnTo>
                  <a:lnTo>
                    <a:pt x="18328" y="958"/>
                  </a:lnTo>
                  <a:cubicBezTo>
                    <a:pt x="18237" y="988"/>
                    <a:pt x="18085" y="1140"/>
                    <a:pt x="17919" y="1215"/>
                  </a:cubicBezTo>
                  <a:cubicBezTo>
                    <a:pt x="17934" y="1210"/>
                    <a:pt x="17950" y="1207"/>
                    <a:pt x="17963" y="1207"/>
                  </a:cubicBezTo>
                  <a:cubicBezTo>
                    <a:pt x="17988" y="1207"/>
                    <a:pt x="17995" y="1220"/>
                    <a:pt x="17934" y="1261"/>
                  </a:cubicBezTo>
                  <a:cubicBezTo>
                    <a:pt x="17752" y="1366"/>
                    <a:pt x="17646" y="1473"/>
                    <a:pt x="17495" y="1534"/>
                  </a:cubicBezTo>
                  <a:lnTo>
                    <a:pt x="17404" y="1655"/>
                  </a:lnTo>
                  <a:cubicBezTo>
                    <a:pt x="16797" y="2064"/>
                    <a:pt x="14463" y="3777"/>
                    <a:pt x="13871" y="4232"/>
                  </a:cubicBezTo>
                  <a:lnTo>
                    <a:pt x="13887" y="4216"/>
                  </a:lnTo>
                  <a:lnTo>
                    <a:pt x="13887" y="4216"/>
                  </a:lnTo>
                  <a:cubicBezTo>
                    <a:pt x="12992" y="4883"/>
                    <a:pt x="11128" y="6248"/>
                    <a:pt x="10218" y="6976"/>
                  </a:cubicBezTo>
                  <a:cubicBezTo>
                    <a:pt x="10051" y="7052"/>
                    <a:pt x="9854" y="7204"/>
                    <a:pt x="9703" y="7309"/>
                  </a:cubicBezTo>
                  <a:cubicBezTo>
                    <a:pt x="9729" y="7296"/>
                    <a:pt x="9747" y="7290"/>
                    <a:pt x="9756" y="7290"/>
                  </a:cubicBezTo>
                  <a:cubicBezTo>
                    <a:pt x="9780" y="7290"/>
                    <a:pt x="9760" y="7322"/>
                    <a:pt x="9717" y="7355"/>
                  </a:cubicBezTo>
                  <a:cubicBezTo>
                    <a:pt x="9262" y="7689"/>
                    <a:pt x="9703" y="7400"/>
                    <a:pt x="9262" y="7764"/>
                  </a:cubicBezTo>
                  <a:cubicBezTo>
                    <a:pt x="8747" y="8204"/>
                    <a:pt x="6701" y="9704"/>
                    <a:pt x="6200" y="10038"/>
                  </a:cubicBezTo>
                  <a:cubicBezTo>
                    <a:pt x="5988" y="10280"/>
                    <a:pt x="5640" y="10478"/>
                    <a:pt x="5427" y="10705"/>
                  </a:cubicBezTo>
                  <a:lnTo>
                    <a:pt x="5442" y="10675"/>
                  </a:lnTo>
                  <a:lnTo>
                    <a:pt x="5442" y="10675"/>
                  </a:lnTo>
                  <a:cubicBezTo>
                    <a:pt x="5321" y="10781"/>
                    <a:pt x="4851" y="11099"/>
                    <a:pt x="4411" y="11463"/>
                  </a:cubicBezTo>
                  <a:cubicBezTo>
                    <a:pt x="3972" y="11796"/>
                    <a:pt x="3517" y="12160"/>
                    <a:pt x="3380" y="12281"/>
                  </a:cubicBezTo>
                  <a:lnTo>
                    <a:pt x="3426" y="12267"/>
                  </a:lnTo>
                  <a:lnTo>
                    <a:pt x="3426" y="12267"/>
                  </a:lnTo>
                  <a:cubicBezTo>
                    <a:pt x="3184" y="12509"/>
                    <a:pt x="3184" y="12419"/>
                    <a:pt x="2956" y="12570"/>
                  </a:cubicBezTo>
                  <a:cubicBezTo>
                    <a:pt x="3032" y="12600"/>
                    <a:pt x="2834" y="12827"/>
                    <a:pt x="2743" y="12904"/>
                  </a:cubicBezTo>
                  <a:lnTo>
                    <a:pt x="2743" y="12888"/>
                  </a:lnTo>
                  <a:cubicBezTo>
                    <a:pt x="2622" y="12995"/>
                    <a:pt x="2365" y="13282"/>
                    <a:pt x="2153" y="13464"/>
                  </a:cubicBezTo>
                  <a:lnTo>
                    <a:pt x="2137" y="13434"/>
                  </a:lnTo>
                  <a:cubicBezTo>
                    <a:pt x="1985" y="13601"/>
                    <a:pt x="1637" y="13874"/>
                    <a:pt x="1516" y="13979"/>
                  </a:cubicBezTo>
                  <a:cubicBezTo>
                    <a:pt x="1213" y="14192"/>
                    <a:pt x="712" y="14511"/>
                    <a:pt x="364" y="14874"/>
                  </a:cubicBezTo>
                  <a:lnTo>
                    <a:pt x="30" y="14980"/>
                  </a:lnTo>
                  <a:lnTo>
                    <a:pt x="0" y="15026"/>
                  </a:lnTo>
                  <a:cubicBezTo>
                    <a:pt x="0" y="15026"/>
                    <a:pt x="456" y="16285"/>
                    <a:pt x="1102" y="16285"/>
                  </a:cubicBezTo>
                  <a:cubicBezTo>
                    <a:pt x="1143" y="16285"/>
                    <a:pt x="1185" y="16280"/>
                    <a:pt x="1227" y="16269"/>
                  </a:cubicBezTo>
                  <a:lnTo>
                    <a:pt x="1243" y="16314"/>
                  </a:lnTo>
                  <a:lnTo>
                    <a:pt x="1334" y="16223"/>
                  </a:lnTo>
                  <a:cubicBezTo>
                    <a:pt x="1449" y="16146"/>
                    <a:pt x="1489" y="16080"/>
                    <a:pt x="1507" y="16080"/>
                  </a:cubicBezTo>
                  <a:cubicBezTo>
                    <a:pt x="1511" y="16080"/>
                    <a:pt x="1514" y="16083"/>
                    <a:pt x="1516" y="16087"/>
                  </a:cubicBezTo>
                  <a:lnTo>
                    <a:pt x="1349" y="16223"/>
                  </a:lnTo>
                  <a:cubicBezTo>
                    <a:pt x="1390" y="16195"/>
                    <a:pt x="1412" y="16185"/>
                    <a:pt x="1422" y="16185"/>
                  </a:cubicBezTo>
                  <a:cubicBezTo>
                    <a:pt x="1444" y="16185"/>
                    <a:pt x="1400" y="16241"/>
                    <a:pt x="1379" y="16284"/>
                  </a:cubicBezTo>
                  <a:cubicBezTo>
                    <a:pt x="1425" y="16239"/>
                    <a:pt x="1486" y="16209"/>
                    <a:pt x="1531" y="16178"/>
                  </a:cubicBezTo>
                  <a:cubicBezTo>
                    <a:pt x="1536" y="16169"/>
                    <a:pt x="1535" y="16165"/>
                    <a:pt x="1530" y="16165"/>
                  </a:cubicBezTo>
                  <a:cubicBezTo>
                    <a:pt x="1519" y="16165"/>
                    <a:pt x="1491" y="16183"/>
                    <a:pt x="1470" y="16193"/>
                  </a:cubicBezTo>
                  <a:cubicBezTo>
                    <a:pt x="1531" y="16118"/>
                    <a:pt x="1607" y="16027"/>
                    <a:pt x="1698" y="15966"/>
                  </a:cubicBezTo>
                  <a:cubicBezTo>
                    <a:pt x="1732" y="15940"/>
                    <a:pt x="1751" y="15933"/>
                    <a:pt x="1763" y="15933"/>
                  </a:cubicBezTo>
                  <a:cubicBezTo>
                    <a:pt x="1781" y="15933"/>
                    <a:pt x="1786" y="15948"/>
                    <a:pt x="1806" y="15948"/>
                  </a:cubicBezTo>
                  <a:cubicBezTo>
                    <a:pt x="1822" y="15948"/>
                    <a:pt x="1847" y="15939"/>
                    <a:pt x="1895" y="15905"/>
                  </a:cubicBezTo>
                  <a:cubicBezTo>
                    <a:pt x="2683" y="15299"/>
                    <a:pt x="3457" y="14737"/>
                    <a:pt x="4229" y="14086"/>
                  </a:cubicBezTo>
                  <a:cubicBezTo>
                    <a:pt x="4259" y="14086"/>
                    <a:pt x="4245" y="14116"/>
                    <a:pt x="4229" y="14131"/>
                  </a:cubicBezTo>
                  <a:cubicBezTo>
                    <a:pt x="4457" y="13935"/>
                    <a:pt x="4669" y="13767"/>
                    <a:pt x="4866" y="13571"/>
                  </a:cubicBezTo>
                  <a:cubicBezTo>
                    <a:pt x="4905" y="13555"/>
                    <a:pt x="4932" y="13551"/>
                    <a:pt x="4953" y="13551"/>
                  </a:cubicBezTo>
                  <a:cubicBezTo>
                    <a:pt x="4973" y="13551"/>
                    <a:pt x="4988" y="13555"/>
                    <a:pt x="5003" y="13555"/>
                  </a:cubicBezTo>
                  <a:cubicBezTo>
                    <a:pt x="4943" y="13555"/>
                    <a:pt x="6136" y="12570"/>
                    <a:pt x="6184" y="12570"/>
                  </a:cubicBezTo>
                  <a:cubicBezTo>
                    <a:pt x="6185" y="12570"/>
                    <a:pt x="6185" y="12570"/>
                    <a:pt x="6185" y="12570"/>
                  </a:cubicBezTo>
                  <a:lnTo>
                    <a:pt x="6155" y="12494"/>
                  </a:lnTo>
                  <a:cubicBezTo>
                    <a:pt x="6252" y="12421"/>
                    <a:pt x="6291" y="12409"/>
                    <a:pt x="6316" y="12409"/>
                  </a:cubicBezTo>
                  <a:cubicBezTo>
                    <a:pt x="6329" y="12409"/>
                    <a:pt x="6338" y="12412"/>
                    <a:pt x="6350" y="12412"/>
                  </a:cubicBezTo>
                  <a:cubicBezTo>
                    <a:pt x="6372" y="12412"/>
                    <a:pt x="6404" y="12400"/>
                    <a:pt x="6489" y="12328"/>
                  </a:cubicBezTo>
                  <a:cubicBezTo>
                    <a:pt x="6503" y="12176"/>
                    <a:pt x="6852" y="12055"/>
                    <a:pt x="6897" y="11948"/>
                  </a:cubicBezTo>
                  <a:cubicBezTo>
                    <a:pt x="6897" y="11949"/>
                    <a:pt x="6898" y="11950"/>
                    <a:pt x="6900" y="11950"/>
                  </a:cubicBezTo>
                  <a:cubicBezTo>
                    <a:pt x="6914" y="11950"/>
                    <a:pt x="6975" y="11910"/>
                    <a:pt x="7004" y="11910"/>
                  </a:cubicBezTo>
                  <a:cubicBezTo>
                    <a:pt x="7011" y="11910"/>
                    <a:pt x="7016" y="11913"/>
                    <a:pt x="7019" y="11918"/>
                  </a:cubicBezTo>
                  <a:cubicBezTo>
                    <a:pt x="7019" y="11842"/>
                    <a:pt x="7125" y="11827"/>
                    <a:pt x="7186" y="11751"/>
                  </a:cubicBezTo>
                  <a:cubicBezTo>
                    <a:pt x="7191" y="11741"/>
                    <a:pt x="7189" y="11738"/>
                    <a:pt x="7183" y="11738"/>
                  </a:cubicBezTo>
                  <a:cubicBezTo>
                    <a:pt x="7172" y="11738"/>
                    <a:pt x="7146" y="11751"/>
                    <a:pt x="7125" y="11751"/>
                  </a:cubicBezTo>
                  <a:lnTo>
                    <a:pt x="7277" y="11630"/>
                  </a:lnTo>
                  <a:cubicBezTo>
                    <a:pt x="7298" y="11614"/>
                    <a:pt x="7317" y="11607"/>
                    <a:pt x="7331" y="11607"/>
                  </a:cubicBezTo>
                  <a:cubicBezTo>
                    <a:pt x="7356" y="11607"/>
                    <a:pt x="7361" y="11631"/>
                    <a:pt x="7322" y="11661"/>
                  </a:cubicBezTo>
                  <a:cubicBezTo>
                    <a:pt x="7732" y="11372"/>
                    <a:pt x="9717" y="9932"/>
                    <a:pt x="10127" y="9583"/>
                  </a:cubicBezTo>
                  <a:cubicBezTo>
                    <a:pt x="10055" y="9583"/>
                    <a:pt x="9943" y="9691"/>
                    <a:pt x="9854" y="9691"/>
                  </a:cubicBezTo>
                  <a:cubicBezTo>
                    <a:pt x="9849" y="9691"/>
                    <a:pt x="9844" y="9691"/>
                    <a:pt x="9838" y="9690"/>
                  </a:cubicBezTo>
                  <a:cubicBezTo>
                    <a:pt x="9929" y="9583"/>
                    <a:pt x="10020" y="9583"/>
                    <a:pt x="10051" y="9508"/>
                  </a:cubicBezTo>
                  <a:cubicBezTo>
                    <a:pt x="10059" y="9512"/>
                    <a:pt x="10068" y="9514"/>
                    <a:pt x="10077" y="9514"/>
                  </a:cubicBezTo>
                  <a:cubicBezTo>
                    <a:pt x="10168" y="9514"/>
                    <a:pt x="10312" y="9340"/>
                    <a:pt x="10446" y="9340"/>
                  </a:cubicBezTo>
                  <a:cubicBezTo>
                    <a:pt x="10451" y="9340"/>
                    <a:pt x="10456" y="9340"/>
                    <a:pt x="10461" y="9340"/>
                  </a:cubicBezTo>
                  <a:lnTo>
                    <a:pt x="10461" y="9280"/>
                  </a:lnTo>
                  <a:lnTo>
                    <a:pt x="10536" y="9265"/>
                  </a:lnTo>
                  <a:cubicBezTo>
                    <a:pt x="11006" y="8825"/>
                    <a:pt x="10627" y="9144"/>
                    <a:pt x="11097" y="8825"/>
                  </a:cubicBezTo>
                  <a:cubicBezTo>
                    <a:pt x="11343" y="8637"/>
                    <a:pt x="11424" y="8476"/>
                    <a:pt x="11575" y="8397"/>
                  </a:cubicBezTo>
                  <a:lnTo>
                    <a:pt x="11575" y="8397"/>
                  </a:lnTo>
                  <a:cubicBezTo>
                    <a:pt x="11569" y="8398"/>
                    <a:pt x="11563" y="8399"/>
                    <a:pt x="11558" y="8399"/>
                  </a:cubicBezTo>
                  <a:cubicBezTo>
                    <a:pt x="11541" y="8399"/>
                    <a:pt x="11533" y="8389"/>
                    <a:pt x="11567" y="8356"/>
                  </a:cubicBezTo>
                  <a:cubicBezTo>
                    <a:pt x="11569" y="8358"/>
                    <a:pt x="11571" y="8359"/>
                    <a:pt x="11574" y="8359"/>
                  </a:cubicBezTo>
                  <a:cubicBezTo>
                    <a:pt x="11612" y="8359"/>
                    <a:pt x="11714" y="8203"/>
                    <a:pt x="11772" y="8203"/>
                  </a:cubicBezTo>
                  <a:cubicBezTo>
                    <a:pt x="11774" y="8203"/>
                    <a:pt x="11777" y="8203"/>
                    <a:pt x="11779" y="8204"/>
                  </a:cubicBezTo>
                  <a:cubicBezTo>
                    <a:pt x="11855" y="8158"/>
                    <a:pt x="12067" y="7992"/>
                    <a:pt x="11961" y="7992"/>
                  </a:cubicBezTo>
                  <a:cubicBezTo>
                    <a:pt x="11993" y="7992"/>
                    <a:pt x="12106" y="7933"/>
                    <a:pt x="12135" y="7933"/>
                  </a:cubicBezTo>
                  <a:cubicBezTo>
                    <a:pt x="12148" y="7933"/>
                    <a:pt x="12145" y="7944"/>
                    <a:pt x="12112" y="7976"/>
                  </a:cubicBezTo>
                  <a:cubicBezTo>
                    <a:pt x="12189" y="7931"/>
                    <a:pt x="12249" y="7885"/>
                    <a:pt x="12294" y="7840"/>
                  </a:cubicBezTo>
                  <a:lnTo>
                    <a:pt x="12294" y="7840"/>
                  </a:lnTo>
                  <a:lnTo>
                    <a:pt x="12203" y="7885"/>
                  </a:lnTo>
                  <a:cubicBezTo>
                    <a:pt x="12416" y="7719"/>
                    <a:pt x="12567" y="7673"/>
                    <a:pt x="12674" y="7521"/>
                  </a:cubicBezTo>
                  <a:lnTo>
                    <a:pt x="12674" y="7521"/>
                  </a:lnTo>
                  <a:lnTo>
                    <a:pt x="12567" y="7552"/>
                  </a:lnTo>
                  <a:cubicBezTo>
                    <a:pt x="12694" y="7468"/>
                    <a:pt x="12793" y="7384"/>
                    <a:pt x="12879" y="7384"/>
                  </a:cubicBezTo>
                  <a:cubicBezTo>
                    <a:pt x="12887" y="7384"/>
                    <a:pt x="12894" y="7384"/>
                    <a:pt x="12901" y="7385"/>
                  </a:cubicBezTo>
                  <a:lnTo>
                    <a:pt x="12779" y="7507"/>
                  </a:lnTo>
                  <a:cubicBezTo>
                    <a:pt x="13007" y="7339"/>
                    <a:pt x="13129" y="7248"/>
                    <a:pt x="13295" y="7082"/>
                  </a:cubicBezTo>
                  <a:lnTo>
                    <a:pt x="13295" y="7082"/>
                  </a:lnTo>
                  <a:lnTo>
                    <a:pt x="13220" y="7127"/>
                  </a:lnTo>
                  <a:cubicBezTo>
                    <a:pt x="13416" y="6900"/>
                    <a:pt x="14599" y="5975"/>
                    <a:pt x="14766" y="5748"/>
                  </a:cubicBezTo>
                  <a:lnTo>
                    <a:pt x="14766" y="5748"/>
                  </a:lnTo>
                  <a:lnTo>
                    <a:pt x="14645" y="5778"/>
                  </a:lnTo>
                  <a:lnTo>
                    <a:pt x="14795" y="5598"/>
                  </a:lnTo>
                  <a:lnTo>
                    <a:pt x="14795" y="5598"/>
                  </a:lnTo>
                  <a:cubicBezTo>
                    <a:pt x="14783" y="5616"/>
                    <a:pt x="14805" y="5771"/>
                    <a:pt x="14788" y="5803"/>
                  </a:cubicBezTo>
                  <a:lnTo>
                    <a:pt x="14788" y="5803"/>
                  </a:lnTo>
                  <a:cubicBezTo>
                    <a:pt x="15200" y="5487"/>
                    <a:pt x="17239" y="4003"/>
                    <a:pt x="17631" y="3777"/>
                  </a:cubicBezTo>
                  <a:cubicBezTo>
                    <a:pt x="17670" y="3759"/>
                    <a:pt x="17694" y="3752"/>
                    <a:pt x="17708" y="3752"/>
                  </a:cubicBezTo>
                  <a:cubicBezTo>
                    <a:pt x="17754" y="3752"/>
                    <a:pt x="17695" y="3826"/>
                    <a:pt x="17707" y="3838"/>
                  </a:cubicBezTo>
                  <a:cubicBezTo>
                    <a:pt x="17873" y="3686"/>
                    <a:pt x="17752" y="3731"/>
                    <a:pt x="17903" y="3626"/>
                  </a:cubicBezTo>
                  <a:cubicBezTo>
                    <a:pt x="17909" y="3624"/>
                    <a:pt x="17913" y="3623"/>
                    <a:pt x="17916" y="3623"/>
                  </a:cubicBezTo>
                  <a:cubicBezTo>
                    <a:pt x="17943" y="3623"/>
                    <a:pt x="17917" y="3672"/>
                    <a:pt x="17903" y="3686"/>
                  </a:cubicBezTo>
                  <a:cubicBezTo>
                    <a:pt x="17964" y="3640"/>
                    <a:pt x="18041" y="3610"/>
                    <a:pt x="18025" y="3580"/>
                  </a:cubicBezTo>
                  <a:lnTo>
                    <a:pt x="18025" y="3580"/>
                  </a:lnTo>
                  <a:cubicBezTo>
                    <a:pt x="18004" y="3590"/>
                    <a:pt x="17988" y="3594"/>
                    <a:pt x="17975" y="3594"/>
                  </a:cubicBezTo>
                  <a:cubicBezTo>
                    <a:pt x="17931" y="3594"/>
                    <a:pt x="17920" y="3546"/>
                    <a:pt x="17873" y="3535"/>
                  </a:cubicBezTo>
                  <a:lnTo>
                    <a:pt x="18071" y="3398"/>
                  </a:lnTo>
                  <a:lnTo>
                    <a:pt x="18085" y="3444"/>
                  </a:lnTo>
                  <a:cubicBezTo>
                    <a:pt x="18131" y="3414"/>
                    <a:pt x="18131" y="3276"/>
                    <a:pt x="18344" y="3155"/>
                  </a:cubicBezTo>
                  <a:cubicBezTo>
                    <a:pt x="18692" y="2943"/>
                    <a:pt x="19041" y="2670"/>
                    <a:pt x="19375" y="2443"/>
                  </a:cubicBezTo>
                  <a:lnTo>
                    <a:pt x="19375" y="2443"/>
                  </a:lnTo>
                  <a:cubicBezTo>
                    <a:pt x="19375" y="2474"/>
                    <a:pt x="19314" y="2534"/>
                    <a:pt x="19253" y="2595"/>
                  </a:cubicBezTo>
                  <a:cubicBezTo>
                    <a:pt x="19298" y="2565"/>
                    <a:pt x="19375" y="2518"/>
                    <a:pt x="19419" y="2504"/>
                  </a:cubicBezTo>
                  <a:lnTo>
                    <a:pt x="19419" y="2504"/>
                  </a:lnTo>
                  <a:cubicBezTo>
                    <a:pt x="19414" y="2505"/>
                    <a:pt x="19410" y="2505"/>
                    <a:pt x="19406" y="2505"/>
                  </a:cubicBezTo>
                  <a:cubicBezTo>
                    <a:pt x="19340" y="2505"/>
                    <a:pt x="19516" y="2396"/>
                    <a:pt x="19475" y="2396"/>
                  </a:cubicBezTo>
                  <a:cubicBezTo>
                    <a:pt x="19472" y="2396"/>
                    <a:pt x="19469" y="2396"/>
                    <a:pt x="19466" y="2397"/>
                  </a:cubicBezTo>
                  <a:cubicBezTo>
                    <a:pt x="19647" y="2155"/>
                    <a:pt x="20026" y="2003"/>
                    <a:pt x="20193" y="1807"/>
                  </a:cubicBezTo>
                  <a:cubicBezTo>
                    <a:pt x="20163" y="1716"/>
                    <a:pt x="19753" y="184"/>
                    <a:pt x="19692" y="93"/>
                  </a:cubicBezTo>
                  <a:cubicBezTo>
                    <a:pt x="19769" y="48"/>
                    <a:pt x="19829" y="2"/>
                    <a:pt x="19860" y="2"/>
                  </a:cubicBezTo>
                  <a:cubicBezTo>
                    <a:pt x="19857" y="1"/>
                    <a:pt x="19854" y="0"/>
                    <a:pt x="19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2" name="Google Shape;1172;p61"/>
          <p:cNvSpPr/>
          <p:nvPr/>
        </p:nvSpPr>
        <p:spPr>
          <a:xfrm rot="10800000">
            <a:off x="-3842325" y="679025"/>
            <a:ext cx="782189" cy="899352"/>
          </a:xfrm>
          <a:custGeom>
            <a:rect b="b" l="l" r="r" t="t"/>
            <a:pathLst>
              <a:path extrusionOk="0" h="15045" w="13085">
                <a:moveTo>
                  <a:pt x="7892" y="1"/>
                </a:moveTo>
                <a:cubicBezTo>
                  <a:pt x="7590" y="1"/>
                  <a:pt x="7293" y="92"/>
                  <a:pt x="7050" y="255"/>
                </a:cubicBezTo>
                <a:cubicBezTo>
                  <a:pt x="6778" y="436"/>
                  <a:pt x="6565" y="679"/>
                  <a:pt x="6444" y="982"/>
                </a:cubicBezTo>
                <a:cubicBezTo>
                  <a:pt x="6232" y="1498"/>
                  <a:pt x="6277" y="2134"/>
                  <a:pt x="6474" y="2650"/>
                </a:cubicBezTo>
                <a:cubicBezTo>
                  <a:pt x="6596" y="2999"/>
                  <a:pt x="6808" y="3302"/>
                  <a:pt x="7020" y="3605"/>
                </a:cubicBezTo>
                <a:cubicBezTo>
                  <a:pt x="7217" y="3863"/>
                  <a:pt x="7429" y="4091"/>
                  <a:pt x="7657" y="4333"/>
                </a:cubicBezTo>
                <a:cubicBezTo>
                  <a:pt x="8005" y="4697"/>
                  <a:pt x="8354" y="5045"/>
                  <a:pt x="8702" y="5409"/>
                </a:cubicBezTo>
                <a:cubicBezTo>
                  <a:pt x="8779" y="5500"/>
                  <a:pt x="8839" y="5591"/>
                  <a:pt x="8915" y="5698"/>
                </a:cubicBezTo>
                <a:cubicBezTo>
                  <a:pt x="8824" y="5682"/>
                  <a:pt x="8733" y="5651"/>
                  <a:pt x="8657" y="5637"/>
                </a:cubicBezTo>
                <a:cubicBezTo>
                  <a:pt x="8506" y="5591"/>
                  <a:pt x="8369" y="5546"/>
                  <a:pt x="8233" y="5500"/>
                </a:cubicBezTo>
                <a:cubicBezTo>
                  <a:pt x="7399" y="5182"/>
                  <a:pt x="6641" y="4712"/>
                  <a:pt x="5838" y="4348"/>
                </a:cubicBezTo>
                <a:cubicBezTo>
                  <a:pt x="5579" y="4242"/>
                  <a:pt x="5322" y="4135"/>
                  <a:pt x="5064" y="4060"/>
                </a:cubicBezTo>
                <a:cubicBezTo>
                  <a:pt x="4882" y="4014"/>
                  <a:pt x="4700" y="4000"/>
                  <a:pt x="4518" y="3984"/>
                </a:cubicBezTo>
                <a:cubicBezTo>
                  <a:pt x="4352" y="3984"/>
                  <a:pt x="4185" y="4014"/>
                  <a:pt x="4033" y="4075"/>
                </a:cubicBezTo>
                <a:cubicBezTo>
                  <a:pt x="3806" y="4151"/>
                  <a:pt x="3609" y="4303"/>
                  <a:pt x="3473" y="4499"/>
                </a:cubicBezTo>
                <a:cubicBezTo>
                  <a:pt x="3412" y="4590"/>
                  <a:pt x="3366" y="4667"/>
                  <a:pt x="3321" y="4758"/>
                </a:cubicBezTo>
                <a:cubicBezTo>
                  <a:pt x="3275" y="4833"/>
                  <a:pt x="3245" y="4954"/>
                  <a:pt x="3214" y="5030"/>
                </a:cubicBezTo>
                <a:cubicBezTo>
                  <a:pt x="3169" y="5152"/>
                  <a:pt x="3154" y="5273"/>
                  <a:pt x="3139" y="5394"/>
                </a:cubicBezTo>
                <a:cubicBezTo>
                  <a:pt x="3123" y="5591"/>
                  <a:pt x="3123" y="5773"/>
                  <a:pt x="3123" y="5970"/>
                </a:cubicBezTo>
                <a:cubicBezTo>
                  <a:pt x="3139" y="6152"/>
                  <a:pt x="3184" y="6318"/>
                  <a:pt x="3214" y="6486"/>
                </a:cubicBezTo>
                <a:cubicBezTo>
                  <a:pt x="3275" y="6773"/>
                  <a:pt x="3412" y="7032"/>
                  <a:pt x="3548" y="7274"/>
                </a:cubicBezTo>
                <a:cubicBezTo>
                  <a:pt x="3837" y="7804"/>
                  <a:pt x="4200" y="8289"/>
                  <a:pt x="4564" y="8774"/>
                </a:cubicBezTo>
                <a:cubicBezTo>
                  <a:pt x="4761" y="9017"/>
                  <a:pt x="4958" y="9275"/>
                  <a:pt x="5140" y="9532"/>
                </a:cubicBezTo>
                <a:cubicBezTo>
                  <a:pt x="5231" y="9654"/>
                  <a:pt x="5322" y="9760"/>
                  <a:pt x="5397" y="9882"/>
                </a:cubicBezTo>
                <a:cubicBezTo>
                  <a:pt x="5171" y="9791"/>
                  <a:pt x="4943" y="9669"/>
                  <a:pt x="4730" y="9548"/>
                </a:cubicBezTo>
                <a:cubicBezTo>
                  <a:pt x="4488" y="9411"/>
                  <a:pt x="4261" y="9260"/>
                  <a:pt x="4033" y="9108"/>
                </a:cubicBezTo>
                <a:cubicBezTo>
                  <a:pt x="3639" y="8851"/>
                  <a:pt x="3230" y="8592"/>
                  <a:pt x="2790" y="8411"/>
                </a:cubicBezTo>
                <a:cubicBezTo>
                  <a:pt x="2638" y="8350"/>
                  <a:pt x="2472" y="8305"/>
                  <a:pt x="2305" y="8244"/>
                </a:cubicBezTo>
                <a:cubicBezTo>
                  <a:pt x="2093" y="8184"/>
                  <a:pt x="1880" y="8153"/>
                  <a:pt x="1653" y="8153"/>
                </a:cubicBezTo>
                <a:cubicBezTo>
                  <a:pt x="1516" y="8153"/>
                  <a:pt x="1381" y="8184"/>
                  <a:pt x="1244" y="8229"/>
                </a:cubicBezTo>
                <a:cubicBezTo>
                  <a:pt x="1108" y="8259"/>
                  <a:pt x="971" y="8335"/>
                  <a:pt x="849" y="8411"/>
                </a:cubicBezTo>
                <a:cubicBezTo>
                  <a:pt x="577" y="8578"/>
                  <a:pt x="380" y="8835"/>
                  <a:pt x="213" y="9093"/>
                </a:cubicBezTo>
                <a:cubicBezTo>
                  <a:pt x="107" y="9275"/>
                  <a:pt x="61" y="9488"/>
                  <a:pt x="31" y="9684"/>
                </a:cubicBezTo>
                <a:cubicBezTo>
                  <a:pt x="16" y="9851"/>
                  <a:pt x="0" y="10017"/>
                  <a:pt x="16" y="10185"/>
                </a:cubicBezTo>
                <a:cubicBezTo>
                  <a:pt x="31" y="10472"/>
                  <a:pt x="91" y="10745"/>
                  <a:pt x="168" y="11018"/>
                </a:cubicBezTo>
                <a:cubicBezTo>
                  <a:pt x="243" y="11291"/>
                  <a:pt x="364" y="11549"/>
                  <a:pt x="486" y="11806"/>
                </a:cubicBezTo>
                <a:cubicBezTo>
                  <a:pt x="577" y="12019"/>
                  <a:pt x="698" y="12201"/>
                  <a:pt x="819" y="12398"/>
                </a:cubicBezTo>
                <a:cubicBezTo>
                  <a:pt x="1153" y="12883"/>
                  <a:pt x="1532" y="13322"/>
                  <a:pt x="1971" y="13702"/>
                </a:cubicBezTo>
                <a:cubicBezTo>
                  <a:pt x="2426" y="14096"/>
                  <a:pt x="2881" y="14475"/>
                  <a:pt x="3321" y="14869"/>
                </a:cubicBezTo>
                <a:cubicBezTo>
                  <a:pt x="3460" y="14987"/>
                  <a:pt x="3631" y="15045"/>
                  <a:pt x="3800" y="15045"/>
                </a:cubicBezTo>
                <a:cubicBezTo>
                  <a:pt x="4000" y="15045"/>
                  <a:pt x="4197" y="14964"/>
                  <a:pt x="4336" y="14808"/>
                </a:cubicBezTo>
                <a:cubicBezTo>
                  <a:pt x="4579" y="14521"/>
                  <a:pt x="4564" y="14050"/>
                  <a:pt x="4261" y="13807"/>
                </a:cubicBezTo>
                <a:cubicBezTo>
                  <a:pt x="3927" y="13520"/>
                  <a:pt x="3594" y="13231"/>
                  <a:pt x="3260" y="12928"/>
                </a:cubicBezTo>
                <a:cubicBezTo>
                  <a:pt x="3154" y="12823"/>
                  <a:pt x="3018" y="12732"/>
                  <a:pt x="2911" y="12625"/>
                </a:cubicBezTo>
                <a:cubicBezTo>
                  <a:pt x="2790" y="12504"/>
                  <a:pt x="2669" y="12382"/>
                  <a:pt x="2563" y="12261"/>
                </a:cubicBezTo>
                <a:cubicBezTo>
                  <a:pt x="2411" y="12095"/>
                  <a:pt x="2274" y="11928"/>
                  <a:pt x="2153" y="11746"/>
                </a:cubicBezTo>
                <a:cubicBezTo>
                  <a:pt x="2032" y="11580"/>
                  <a:pt x="1941" y="11398"/>
                  <a:pt x="1850" y="11216"/>
                </a:cubicBezTo>
                <a:cubicBezTo>
                  <a:pt x="1729" y="10943"/>
                  <a:pt x="1638" y="10654"/>
                  <a:pt x="1563" y="10351"/>
                </a:cubicBezTo>
                <a:cubicBezTo>
                  <a:pt x="1547" y="10199"/>
                  <a:pt x="1532" y="10033"/>
                  <a:pt x="1532" y="9866"/>
                </a:cubicBezTo>
                <a:lnTo>
                  <a:pt x="1547" y="9805"/>
                </a:lnTo>
                <a:lnTo>
                  <a:pt x="1563" y="9775"/>
                </a:lnTo>
                <a:lnTo>
                  <a:pt x="1623" y="9684"/>
                </a:lnTo>
                <a:lnTo>
                  <a:pt x="1668" y="9654"/>
                </a:lnTo>
                <a:lnTo>
                  <a:pt x="1684" y="9654"/>
                </a:lnTo>
                <a:lnTo>
                  <a:pt x="1820" y="9700"/>
                </a:lnTo>
                <a:cubicBezTo>
                  <a:pt x="2108" y="9805"/>
                  <a:pt x="2381" y="9957"/>
                  <a:pt x="2654" y="10124"/>
                </a:cubicBezTo>
                <a:cubicBezTo>
                  <a:pt x="2790" y="10215"/>
                  <a:pt x="2927" y="10321"/>
                  <a:pt x="3079" y="10427"/>
                </a:cubicBezTo>
                <a:cubicBezTo>
                  <a:pt x="3321" y="10609"/>
                  <a:pt x="3578" y="10791"/>
                  <a:pt x="3851" y="10957"/>
                </a:cubicBezTo>
                <a:cubicBezTo>
                  <a:pt x="4033" y="11079"/>
                  <a:pt x="4231" y="11200"/>
                  <a:pt x="4427" y="11307"/>
                </a:cubicBezTo>
                <a:cubicBezTo>
                  <a:pt x="4548" y="11352"/>
                  <a:pt x="4655" y="11412"/>
                  <a:pt x="4776" y="11458"/>
                </a:cubicBezTo>
                <a:cubicBezTo>
                  <a:pt x="4943" y="11519"/>
                  <a:pt x="5094" y="11564"/>
                  <a:pt x="5276" y="11580"/>
                </a:cubicBezTo>
                <a:cubicBezTo>
                  <a:pt x="5383" y="11594"/>
                  <a:pt x="5488" y="11594"/>
                  <a:pt x="5610" y="11594"/>
                </a:cubicBezTo>
                <a:cubicBezTo>
                  <a:pt x="5747" y="11594"/>
                  <a:pt x="5883" y="11564"/>
                  <a:pt x="6020" y="11533"/>
                </a:cubicBezTo>
                <a:cubicBezTo>
                  <a:pt x="6155" y="11519"/>
                  <a:pt x="6277" y="11473"/>
                  <a:pt x="6383" y="11428"/>
                </a:cubicBezTo>
                <a:cubicBezTo>
                  <a:pt x="6610" y="11337"/>
                  <a:pt x="6747" y="11246"/>
                  <a:pt x="6913" y="11064"/>
                </a:cubicBezTo>
                <a:cubicBezTo>
                  <a:pt x="7050" y="10927"/>
                  <a:pt x="7126" y="10731"/>
                  <a:pt x="7186" y="10533"/>
                </a:cubicBezTo>
                <a:cubicBezTo>
                  <a:pt x="7232" y="10321"/>
                  <a:pt x="7186" y="10094"/>
                  <a:pt x="7141" y="9882"/>
                </a:cubicBezTo>
                <a:cubicBezTo>
                  <a:pt x="7095" y="9654"/>
                  <a:pt x="6944" y="9427"/>
                  <a:pt x="6822" y="9229"/>
                </a:cubicBezTo>
                <a:lnTo>
                  <a:pt x="6641" y="8956"/>
                </a:lnTo>
                <a:cubicBezTo>
                  <a:pt x="6368" y="8548"/>
                  <a:pt x="6064" y="8168"/>
                  <a:pt x="5777" y="7790"/>
                </a:cubicBezTo>
                <a:cubicBezTo>
                  <a:pt x="5443" y="7319"/>
                  <a:pt x="5094" y="6850"/>
                  <a:pt x="4821" y="6334"/>
                </a:cubicBezTo>
                <a:cubicBezTo>
                  <a:pt x="4761" y="6197"/>
                  <a:pt x="4716" y="6061"/>
                  <a:pt x="4685" y="5910"/>
                </a:cubicBezTo>
                <a:cubicBezTo>
                  <a:pt x="4670" y="5773"/>
                  <a:pt x="4655" y="5651"/>
                  <a:pt x="4655" y="5516"/>
                </a:cubicBezTo>
                <a:lnTo>
                  <a:pt x="4655" y="5516"/>
                </a:lnTo>
                <a:cubicBezTo>
                  <a:pt x="5034" y="5682"/>
                  <a:pt x="5383" y="5894"/>
                  <a:pt x="5731" y="6106"/>
                </a:cubicBezTo>
                <a:cubicBezTo>
                  <a:pt x="6111" y="6318"/>
                  <a:pt x="6489" y="6531"/>
                  <a:pt x="6883" y="6743"/>
                </a:cubicBezTo>
                <a:cubicBezTo>
                  <a:pt x="7141" y="6880"/>
                  <a:pt x="7414" y="6986"/>
                  <a:pt x="7702" y="7092"/>
                </a:cubicBezTo>
                <a:cubicBezTo>
                  <a:pt x="7899" y="7153"/>
                  <a:pt x="8112" y="7214"/>
                  <a:pt x="8308" y="7274"/>
                </a:cubicBezTo>
                <a:cubicBezTo>
                  <a:pt x="8566" y="7349"/>
                  <a:pt x="8854" y="7365"/>
                  <a:pt x="9127" y="7380"/>
                </a:cubicBezTo>
                <a:cubicBezTo>
                  <a:pt x="9278" y="7380"/>
                  <a:pt x="9446" y="7349"/>
                  <a:pt x="9582" y="7319"/>
                </a:cubicBezTo>
                <a:cubicBezTo>
                  <a:pt x="9733" y="7289"/>
                  <a:pt x="9870" y="7214"/>
                  <a:pt x="10006" y="7153"/>
                </a:cubicBezTo>
                <a:cubicBezTo>
                  <a:pt x="10097" y="7107"/>
                  <a:pt x="10218" y="7001"/>
                  <a:pt x="10279" y="6941"/>
                </a:cubicBezTo>
                <a:cubicBezTo>
                  <a:pt x="10355" y="6850"/>
                  <a:pt x="10416" y="6759"/>
                  <a:pt x="10477" y="6668"/>
                </a:cubicBezTo>
                <a:cubicBezTo>
                  <a:pt x="10521" y="6607"/>
                  <a:pt x="10568" y="6440"/>
                  <a:pt x="10568" y="6395"/>
                </a:cubicBezTo>
                <a:cubicBezTo>
                  <a:pt x="10598" y="6288"/>
                  <a:pt x="10598" y="6167"/>
                  <a:pt x="10612" y="6061"/>
                </a:cubicBezTo>
                <a:cubicBezTo>
                  <a:pt x="10612" y="6001"/>
                  <a:pt x="10598" y="5940"/>
                  <a:pt x="10582" y="5894"/>
                </a:cubicBezTo>
                <a:cubicBezTo>
                  <a:pt x="10568" y="5758"/>
                  <a:pt x="10537" y="5637"/>
                  <a:pt x="10491" y="5500"/>
                </a:cubicBezTo>
                <a:cubicBezTo>
                  <a:pt x="10477" y="5439"/>
                  <a:pt x="10461" y="5379"/>
                  <a:pt x="10431" y="5318"/>
                </a:cubicBezTo>
                <a:cubicBezTo>
                  <a:pt x="10355" y="5152"/>
                  <a:pt x="10264" y="4970"/>
                  <a:pt x="10173" y="4802"/>
                </a:cubicBezTo>
                <a:cubicBezTo>
                  <a:pt x="10022" y="4530"/>
                  <a:pt x="9794" y="4303"/>
                  <a:pt x="9597" y="4075"/>
                </a:cubicBezTo>
                <a:cubicBezTo>
                  <a:pt x="9248" y="3681"/>
                  <a:pt x="8884" y="3302"/>
                  <a:pt x="8536" y="2923"/>
                </a:cubicBezTo>
                <a:cubicBezTo>
                  <a:pt x="8324" y="2680"/>
                  <a:pt x="8126" y="2423"/>
                  <a:pt x="7975" y="2134"/>
                </a:cubicBezTo>
                <a:cubicBezTo>
                  <a:pt x="7944" y="2074"/>
                  <a:pt x="7930" y="1999"/>
                  <a:pt x="7899" y="1922"/>
                </a:cubicBezTo>
                <a:cubicBezTo>
                  <a:pt x="7899" y="1831"/>
                  <a:pt x="7884" y="1740"/>
                  <a:pt x="7884" y="1649"/>
                </a:cubicBezTo>
                <a:lnTo>
                  <a:pt x="7884" y="1649"/>
                </a:lnTo>
                <a:cubicBezTo>
                  <a:pt x="8005" y="1710"/>
                  <a:pt x="8126" y="1786"/>
                  <a:pt x="8233" y="1861"/>
                </a:cubicBezTo>
                <a:cubicBezTo>
                  <a:pt x="8385" y="1968"/>
                  <a:pt x="8551" y="2059"/>
                  <a:pt x="8702" y="2150"/>
                </a:cubicBezTo>
                <a:cubicBezTo>
                  <a:pt x="9021" y="2347"/>
                  <a:pt x="9339" y="2544"/>
                  <a:pt x="9658" y="2726"/>
                </a:cubicBezTo>
                <a:cubicBezTo>
                  <a:pt x="9976" y="2923"/>
                  <a:pt x="10340" y="3060"/>
                  <a:pt x="10689" y="3211"/>
                </a:cubicBezTo>
                <a:lnTo>
                  <a:pt x="11235" y="3438"/>
                </a:lnTo>
                <a:cubicBezTo>
                  <a:pt x="11370" y="3484"/>
                  <a:pt x="11522" y="3529"/>
                  <a:pt x="11674" y="3575"/>
                </a:cubicBezTo>
                <a:cubicBezTo>
                  <a:pt x="11841" y="3636"/>
                  <a:pt x="12023" y="3636"/>
                  <a:pt x="12205" y="3636"/>
                </a:cubicBezTo>
                <a:cubicBezTo>
                  <a:pt x="12599" y="3636"/>
                  <a:pt x="12963" y="3302"/>
                  <a:pt x="13038" y="2923"/>
                </a:cubicBezTo>
                <a:cubicBezTo>
                  <a:pt x="13084" y="2696"/>
                  <a:pt x="13038" y="2453"/>
                  <a:pt x="12902" y="2256"/>
                </a:cubicBezTo>
                <a:cubicBezTo>
                  <a:pt x="12856" y="2195"/>
                  <a:pt x="12811" y="2134"/>
                  <a:pt x="12751" y="2074"/>
                </a:cubicBezTo>
                <a:cubicBezTo>
                  <a:pt x="12629" y="1968"/>
                  <a:pt x="12492" y="1892"/>
                  <a:pt x="12341" y="1861"/>
                </a:cubicBezTo>
                <a:lnTo>
                  <a:pt x="12023" y="1770"/>
                </a:lnTo>
                <a:lnTo>
                  <a:pt x="11477" y="1544"/>
                </a:lnTo>
                <a:cubicBezTo>
                  <a:pt x="11279" y="1453"/>
                  <a:pt x="11053" y="1376"/>
                  <a:pt x="10840" y="1285"/>
                </a:cubicBezTo>
                <a:cubicBezTo>
                  <a:pt x="10416" y="1103"/>
                  <a:pt x="10022" y="877"/>
                  <a:pt x="9612" y="664"/>
                </a:cubicBezTo>
                <a:cubicBezTo>
                  <a:pt x="9430" y="558"/>
                  <a:pt x="9233" y="467"/>
                  <a:pt x="9052" y="376"/>
                </a:cubicBezTo>
                <a:cubicBezTo>
                  <a:pt x="8763" y="224"/>
                  <a:pt x="8490" y="88"/>
                  <a:pt x="8172" y="28"/>
                </a:cubicBezTo>
                <a:cubicBezTo>
                  <a:pt x="8079" y="10"/>
                  <a:pt x="7985" y="1"/>
                  <a:pt x="7892" y="1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61"/>
          <p:cNvSpPr txBox="1"/>
          <p:nvPr>
            <p:ph idx="4294967295" type="subTitle"/>
          </p:nvPr>
        </p:nvSpPr>
        <p:spPr>
          <a:xfrm>
            <a:off x="1298400" y="1492000"/>
            <a:ext cx="24870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arrecadação por estado também pode ser considerado um ponto positivo, mostra que estamos conseguindo atuar em todo o mercado nacional de forma igualitária. </a:t>
            </a:r>
            <a:endParaRPr/>
          </a:p>
        </p:txBody>
      </p:sp>
      <p:pic>
        <p:nvPicPr>
          <p:cNvPr id="1174" name="Google Shape;117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675" y="1518050"/>
            <a:ext cx="3998925" cy="22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62"/>
          <p:cNvSpPr txBox="1"/>
          <p:nvPr>
            <p:ph type="title"/>
          </p:nvPr>
        </p:nvSpPr>
        <p:spPr>
          <a:xfrm>
            <a:off x="275400" y="454639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Próximos passos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grpSp>
        <p:nvGrpSpPr>
          <p:cNvPr id="1180" name="Google Shape;1180;p62"/>
          <p:cNvGrpSpPr/>
          <p:nvPr/>
        </p:nvGrpSpPr>
        <p:grpSpPr>
          <a:xfrm>
            <a:off x="-2435056" y="1034802"/>
            <a:ext cx="1137058" cy="1113643"/>
            <a:chOff x="6414675" y="2629475"/>
            <a:chExt cx="683000" cy="668975"/>
          </a:xfrm>
        </p:grpSpPr>
        <p:sp>
          <p:nvSpPr>
            <p:cNvPr id="1181" name="Google Shape;1181;p62"/>
            <p:cNvSpPr/>
            <p:nvPr/>
          </p:nvSpPr>
          <p:spPr>
            <a:xfrm>
              <a:off x="6437425" y="3007350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0"/>
                  </a:moveTo>
                  <a:lnTo>
                    <a:pt x="288" y="0"/>
                  </a:lnTo>
                  <a:cubicBezTo>
                    <a:pt x="182" y="15"/>
                    <a:pt x="91" y="61"/>
                    <a:pt x="1" y="136"/>
                  </a:cubicBezTo>
                  <a:cubicBezTo>
                    <a:pt x="76" y="136"/>
                    <a:pt x="182" y="61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62"/>
            <p:cNvSpPr/>
            <p:nvPr/>
          </p:nvSpPr>
          <p:spPr>
            <a:xfrm>
              <a:off x="6444600" y="3007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62"/>
            <p:cNvSpPr/>
            <p:nvPr/>
          </p:nvSpPr>
          <p:spPr>
            <a:xfrm>
              <a:off x="6414675" y="2629475"/>
              <a:ext cx="474550" cy="378250"/>
            </a:xfrm>
            <a:custGeom>
              <a:rect b="b" l="l" r="r" t="t"/>
              <a:pathLst>
                <a:path extrusionOk="0" h="15130" w="18982">
                  <a:moveTo>
                    <a:pt x="16817" y="1158"/>
                  </a:moveTo>
                  <a:lnTo>
                    <a:pt x="16817" y="1158"/>
                  </a:lnTo>
                  <a:cubicBezTo>
                    <a:pt x="16811" y="1161"/>
                    <a:pt x="16804" y="1164"/>
                    <a:pt x="16798" y="1168"/>
                  </a:cubicBezTo>
                  <a:cubicBezTo>
                    <a:pt x="16805" y="1165"/>
                    <a:pt x="16811" y="1162"/>
                    <a:pt x="16817" y="1158"/>
                  </a:cubicBezTo>
                  <a:close/>
                  <a:moveTo>
                    <a:pt x="14016" y="5589"/>
                  </a:moveTo>
                  <a:cubicBezTo>
                    <a:pt x="14013" y="5591"/>
                    <a:pt x="14011" y="5593"/>
                    <a:pt x="14009" y="5595"/>
                  </a:cubicBezTo>
                  <a:cubicBezTo>
                    <a:pt x="14012" y="5595"/>
                    <a:pt x="14014" y="5593"/>
                    <a:pt x="14016" y="5589"/>
                  </a:cubicBezTo>
                  <a:close/>
                  <a:moveTo>
                    <a:pt x="11082" y="8051"/>
                  </a:moveTo>
                  <a:cubicBezTo>
                    <a:pt x="11076" y="8054"/>
                    <a:pt x="11070" y="8057"/>
                    <a:pt x="11064" y="8060"/>
                  </a:cubicBezTo>
                  <a:lnTo>
                    <a:pt x="11064" y="8060"/>
                  </a:lnTo>
                  <a:cubicBezTo>
                    <a:pt x="11072" y="8058"/>
                    <a:pt x="11079" y="8054"/>
                    <a:pt x="11082" y="8051"/>
                  </a:cubicBezTo>
                  <a:close/>
                  <a:moveTo>
                    <a:pt x="18602" y="0"/>
                  </a:moveTo>
                  <a:cubicBezTo>
                    <a:pt x="18571" y="0"/>
                    <a:pt x="18435" y="77"/>
                    <a:pt x="18389" y="137"/>
                  </a:cubicBezTo>
                  <a:lnTo>
                    <a:pt x="18405" y="182"/>
                  </a:lnTo>
                  <a:cubicBezTo>
                    <a:pt x="18347" y="234"/>
                    <a:pt x="18330" y="241"/>
                    <a:pt x="18318" y="241"/>
                  </a:cubicBezTo>
                  <a:cubicBezTo>
                    <a:pt x="18313" y="241"/>
                    <a:pt x="18309" y="240"/>
                    <a:pt x="18303" y="240"/>
                  </a:cubicBezTo>
                  <a:cubicBezTo>
                    <a:pt x="18289" y="240"/>
                    <a:pt x="18267" y="247"/>
                    <a:pt x="18207" y="289"/>
                  </a:cubicBezTo>
                  <a:cubicBezTo>
                    <a:pt x="18177" y="259"/>
                    <a:pt x="18298" y="152"/>
                    <a:pt x="18420" y="61"/>
                  </a:cubicBezTo>
                  <a:lnTo>
                    <a:pt x="18420" y="61"/>
                  </a:lnTo>
                  <a:cubicBezTo>
                    <a:pt x="18314" y="137"/>
                    <a:pt x="18177" y="182"/>
                    <a:pt x="18163" y="259"/>
                  </a:cubicBezTo>
                  <a:cubicBezTo>
                    <a:pt x="18140" y="272"/>
                    <a:pt x="18126" y="276"/>
                    <a:pt x="18117" y="276"/>
                  </a:cubicBezTo>
                  <a:cubicBezTo>
                    <a:pt x="18095" y="276"/>
                    <a:pt x="18103" y="248"/>
                    <a:pt x="18077" y="248"/>
                  </a:cubicBezTo>
                  <a:cubicBezTo>
                    <a:pt x="18065" y="248"/>
                    <a:pt x="18045" y="254"/>
                    <a:pt x="18011" y="273"/>
                  </a:cubicBezTo>
                  <a:cubicBezTo>
                    <a:pt x="17935" y="349"/>
                    <a:pt x="17859" y="471"/>
                    <a:pt x="17738" y="516"/>
                  </a:cubicBezTo>
                  <a:lnTo>
                    <a:pt x="17738" y="501"/>
                  </a:lnTo>
                  <a:cubicBezTo>
                    <a:pt x="17465" y="637"/>
                    <a:pt x="17405" y="819"/>
                    <a:pt x="17162" y="940"/>
                  </a:cubicBezTo>
                  <a:lnTo>
                    <a:pt x="17177" y="910"/>
                  </a:lnTo>
                  <a:lnTo>
                    <a:pt x="17177" y="910"/>
                  </a:lnTo>
                  <a:cubicBezTo>
                    <a:pt x="17089" y="939"/>
                    <a:pt x="16961" y="1079"/>
                    <a:pt x="16817" y="1158"/>
                  </a:cubicBezTo>
                  <a:lnTo>
                    <a:pt x="16817" y="1158"/>
                  </a:lnTo>
                  <a:cubicBezTo>
                    <a:pt x="16826" y="1155"/>
                    <a:pt x="16835" y="1153"/>
                    <a:pt x="16842" y="1153"/>
                  </a:cubicBezTo>
                  <a:cubicBezTo>
                    <a:pt x="16867" y="1153"/>
                    <a:pt x="16873" y="1173"/>
                    <a:pt x="16813" y="1213"/>
                  </a:cubicBezTo>
                  <a:cubicBezTo>
                    <a:pt x="16647" y="1304"/>
                    <a:pt x="16556" y="1411"/>
                    <a:pt x="16404" y="1456"/>
                  </a:cubicBezTo>
                  <a:lnTo>
                    <a:pt x="16328" y="1577"/>
                  </a:lnTo>
                  <a:cubicBezTo>
                    <a:pt x="15767" y="1971"/>
                    <a:pt x="13599" y="3608"/>
                    <a:pt x="13069" y="4033"/>
                  </a:cubicBezTo>
                  <a:lnTo>
                    <a:pt x="13083" y="4018"/>
                  </a:lnTo>
                  <a:lnTo>
                    <a:pt x="13083" y="4018"/>
                  </a:lnTo>
                  <a:cubicBezTo>
                    <a:pt x="12265" y="4669"/>
                    <a:pt x="10537" y="5959"/>
                    <a:pt x="9718" y="6656"/>
                  </a:cubicBezTo>
                  <a:cubicBezTo>
                    <a:pt x="9552" y="6717"/>
                    <a:pt x="9370" y="6868"/>
                    <a:pt x="9233" y="6959"/>
                  </a:cubicBezTo>
                  <a:cubicBezTo>
                    <a:pt x="9259" y="6946"/>
                    <a:pt x="9277" y="6940"/>
                    <a:pt x="9287" y="6940"/>
                  </a:cubicBezTo>
                  <a:cubicBezTo>
                    <a:pt x="9311" y="6940"/>
                    <a:pt x="9291" y="6972"/>
                    <a:pt x="9249" y="7004"/>
                  </a:cubicBezTo>
                  <a:cubicBezTo>
                    <a:pt x="8824" y="7323"/>
                    <a:pt x="9233" y="7050"/>
                    <a:pt x="8824" y="7384"/>
                  </a:cubicBezTo>
                  <a:cubicBezTo>
                    <a:pt x="8353" y="7792"/>
                    <a:pt x="6429" y="9157"/>
                    <a:pt x="5974" y="9460"/>
                  </a:cubicBezTo>
                  <a:cubicBezTo>
                    <a:pt x="5776" y="9688"/>
                    <a:pt x="5443" y="9854"/>
                    <a:pt x="5246" y="10066"/>
                  </a:cubicBezTo>
                  <a:lnTo>
                    <a:pt x="5246" y="10066"/>
                  </a:lnTo>
                  <a:lnTo>
                    <a:pt x="5261" y="10036"/>
                  </a:lnTo>
                  <a:lnTo>
                    <a:pt x="5261" y="10036"/>
                  </a:lnTo>
                  <a:cubicBezTo>
                    <a:pt x="5140" y="10143"/>
                    <a:pt x="4715" y="10446"/>
                    <a:pt x="4291" y="10733"/>
                  </a:cubicBezTo>
                  <a:cubicBezTo>
                    <a:pt x="3866" y="11022"/>
                    <a:pt x="3427" y="11325"/>
                    <a:pt x="3290" y="11431"/>
                  </a:cubicBezTo>
                  <a:lnTo>
                    <a:pt x="3336" y="11416"/>
                  </a:lnTo>
                  <a:lnTo>
                    <a:pt x="3336" y="11416"/>
                  </a:lnTo>
                  <a:cubicBezTo>
                    <a:pt x="3094" y="11628"/>
                    <a:pt x="3094" y="11537"/>
                    <a:pt x="2881" y="11659"/>
                  </a:cubicBezTo>
                  <a:cubicBezTo>
                    <a:pt x="2942" y="11704"/>
                    <a:pt x="2744" y="11886"/>
                    <a:pt x="2669" y="11962"/>
                  </a:cubicBezTo>
                  <a:lnTo>
                    <a:pt x="2669" y="11946"/>
                  </a:lnTo>
                  <a:cubicBezTo>
                    <a:pt x="2548" y="12037"/>
                    <a:pt x="2289" y="12295"/>
                    <a:pt x="2093" y="12447"/>
                  </a:cubicBezTo>
                  <a:lnTo>
                    <a:pt x="2077" y="12401"/>
                  </a:lnTo>
                  <a:cubicBezTo>
                    <a:pt x="1926" y="12568"/>
                    <a:pt x="1592" y="12781"/>
                    <a:pt x="1471" y="12872"/>
                  </a:cubicBezTo>
                  <a:cubicBezTo>
                    <a:pt x="1168" y="13053"/>
                    <a:pt x="683" y="13296"/>
                    <a:pt x="334" y="13614"/>
                  </a:cubicBezTo>
                  <a:lnTo>
                    <a:pt x="31" y="13674"/>
                  </a:lnTo>
                  <a:lnTo>
                    <a:pt x="1" y="13721"/>
                  </a:lnTo>
                  <a:cubicBezTo>
                    <a:pt x="1" y="13721"/>
                    <a:pt x="357" y="15104"/>
                    <a:pt x="1001" y="15104"/>
                  </a:cubicBezTo>
                  <a:cubicBezTo>
                    <a:pt x="1021" y="15104"/>
                    <a:pt x="1042" y="15102"/>
                    <a:pt x="1062" y="15099"/>
                  </a:cubicBezTo>
                  <a:lnTo>
                    <a:pt x="1077" y="15130"/>
                  </a:lnTo>
                  <a:lnTo>
                    <a:pt x="1168" y="15055"/>
                  </a:lnTo>
                  <a:cubicBezTo>
                    <a:pt x="1283" y="15003"/>
                    <a:pt x="1323" y="14941"/>
                    <a:pt x="1341" y="14941"/>
                  </a:cubicBezTo>
                  <a:cubicBezTo>
                    <a:pt x="1345" y="14941"/>
                    <a:pt x="1347" y="14943"/>
                    <a:pt x="1350" y="14948"/>
                  </a:cubicBezTo>
                  <a:lnTo>
                    <a:pt x="1183" y="15069"/>
                  </a:lnTo>
                  <a:cubicBezTo>
                    <a:pt x="1220" y="15046"/>
                    <a:pt x="1239" y="15037"/>
                    <a:pt x="1246" y="15037"/>
                  </a:cubicBezTo>
                  <a:cubicBezTo>
                    <a:pt x="1262" y="15037"/>
                    <a:pt x="1219" y="15083"/>
                    <a:pt x="1198" y="15115"/>
                  </a:cubicBezTo>
                  <a:cubicBezTo>
                    <a:pt x="1259" y="15085"/>
                    <a:pt x="1305" y="15055"/>
                    <a:pt x="1350" y="15039"/>
                  </a:cubicBezTo>
                  <a:cubicBezTo>
                    <a:pt x="1355" y="15029"/>
                    <a:pt x="1353" y="15025"/>
                    <a:pt x="1348" y="15025"/>
                  </a:cubicBezTo>
                  <a:cubicBezTo>
                    <a:pt x="1338" y="15025"/>
                    <a:pt x="1314" y="15039"/>
                    <a:pt x="1305" y="15039"/>
                  </a:cubicBezTo>
                  <a:cubicBezTo>
                    <a:pt x="1365" y="14978"/>
                    <a:pt x="1426" y="14887"/>
                    <a:pt x="1517" y="14842"/>
                  </a:cubicBezTo>
                  <a:cubicBezTo>
                    <a:pt x="1550" y="14824"/>
                    <a:pt x="1569" y="14818"/>
                    <a:pt x="1582" y="14818"/>
                  </a:cubicBezTo>
                  <a:cubicBezTo>
                    <a:pt x="1606" y="14818"/>
                    <a:pt x="1608" y="14839"/>
                    <a:pt x="1629" y="14839"/>
                  </a:cubicBezTo>
                  <a:cubicBezTo>
                    <a:pt x="1643" y="14839"/>
                    <a:pt x="1667" y="14829"/>
                    <a:pt x="1713" y="14796"/>
                  </a:cubicBezTo>
                  <a:cubicBezTo>
                    <a:pt x="2502" y="14297"/>
                    <a:pt x="3275" y="13811"/>
                    <a:pt x="4048" y="13266"/>
                  </a:cubicBezTo>
                  <a:cubicBezTo>
                    <a:pt x="4078" y="13266"/>
                    <a:pt x="4064" y="13280"/>
                    <a:pt x="4048" y="13296"/>
                  </a:cubicBezTo>
                  <a:cubicBezTo>
                    <a:pt x="4260" y="13129"/>
                    <a:pt x="4473" y="12977"/>
                    <a:pt x="4685" y="12825"/>
                  </a:cubicBezTo>
                  <a:cubicBezTo>
                    <a:pt x="4714" y="12811"/>
                    <a:pt x="4737" y="12807"/>
                    <a:pt x="4756" y="12807"/>
                  </a:cubicBezTo>
                  <a:cubicBezTo>
                    <a:pt x="4775" y="12807"/>
                    <a:pt x="4791" y="12811"/>
                    <a:pt x="4806" y="12811"/>
                  </a:cubicBezTo>
                  <a:cubicBezTo>
                    <a:pt x="4776" y="12811"/>
                    <a:pt x="5079" y="12599"/>
                    <a:pt x="5368" y="12386"/>
                  </a:cubicBezTo>
                  <a:cubicBezTo>
                    <a:pt x="5519" y="12280"/>
                    <a:pt x="5671" y="12158"/>
                    <a:pt x="5776" y="12083"/>
                  </a:cubicBezTo>
                  <a:cubicBezTo>
                    <a:pt x="5898" y="11992"/>
                    <a:pt x="5974" y="11932"/>
                    <a:pt x="5974" y="11932"/>
                  </a:cubicBezTo>
                  <a:lnTo>
                    <a:pt x="5958" y="11871"/>
                  </a:lnTo>
                  <a:cubicBezTo>
                    <a:pt x="6042" y="11805"/>
                    <a:pt x="6077" y="11793"/>
                    <a:pt x="6099" y="11793"/>
                  </a:cubicBezTo>
                  <a:cubicBezTo>
                    <a:pt x="6111" y="11793"/>
                    <a:pt x="6120" y="11796"/>
                    <a:pt x="6132" y="11796"/>
                  </a:cubicBezTo>
                  <a:cubicBezTo>
                    <a:pt x="6153" y="11796"/>
                    <a:pt x="6184" y="11785"/>
                    <a:pt x="6261" y="11719"/>
                  </a:cubicBezTo>
                  <a:cubicBezTo>
                    <a:pt x="6277" y="11568"/>
                    <a:pt x="6611" y="11477"/>
                    <a:pt x="6656" y="11370"/>
                  </a:cubicBezTo>
                  <a:cubicBezTo>
                    <a:pt x="6656" y="11372"/>
                    <a:pt x="6657" y="11372"/>
                    <a:pt x="6658" y="11372"/>
                  </a:cubicBezTo>
                  <a:cubicBezTo>
                    <a:pt x="6672" y="11372"/>
                    <a:pt x="6733" y="11333"/>
                    <a:pt x="6763" y="11333"/>
                  </a:cubicBezTo>
                  <a:cubicBezTo>
                    <a:pt x="6769" y="11333"/>
                    <a:pt x="6774" y="11335"/>
                    <a:pt x="6777" y="11340"/>
                  </a:cubicBezTo>
                  <a:cubicBezTo>
                    <a:pt x="6777" y="11265"/>
                    <a:pt x="6868" y="11249"/>
                    <a:pt x="6928" y="11188"/>
                  </a:cubicBezTo>
                  <a:cubicBezTo>
                    <a:pt x="6934" y="11178"/>
                    <a:pt x="6932" y="11175"/>
                    <a:pt x="6926" y="11175"/>
                  </a:cubicBezTo>
                  <a:cubicBezTo>
                    <a:pt x="6915" y="11175"/>
                    <a:pt x="6888" y="11188"/>
                    <a:pt x="6868" y="11188"/>
                  </a:cubicBezTo>
                  <a:lnTo>
                    <a:pt x="7005" y="11067"/>
                  </a:lnTo>
                  <a:cubicBezTo>
                    <a:pt x="7031" y="11056"/>
                    <a:pt x="7052" y="11051"/>
                    <a:pt x="7066" y="11051"/>
                  </a:cubicBezTo>
                  <a:cubicBezTo>
                    <a:pt x="7090" y="11051"/>
                    <a:pt x="7089" y="11068"/>
                    <a:pt x="7050" y="11097"/>
                  </a:cubicBezTo>
                  <a:cubicBezTo>
                    <a:pt x="7444" y="10840"/>
                    <a:pt x="9324" y="9506"/>
                    <a:pt x="9718" y="9173"/>
                  </a:cubicBezTo>
                  <a:lnTo>
                    <a:pt x="9718" y="9173"/>
                  </a:lnTo>
                  <a:cubicBezTo>
                    <a:pt x="9648" y="9186"/>
                    <a:pt x="9550" y="9280"/>
                    <a:pt x="9464" y="9280"/>
                  </a:cubicBezTo>
                  <a:cubicBezTo>
                    <a:pt x="9458" y="9280"/>
                    <a:pt x="9451" y="9279"/>
                    <a:pt x="9445" y="9278"/>
                  </a:cubicBezTo>
                  <a:cubicBezTo>
                    <a:pt x="9521" y="9173"/>
                    <a:pt x="9612" y="9173"/>
                    <a:pt x="9627" y="9112"/>
                  </a:cubicBezTo>
                  <a:cubicBezTo>
                    <a:pt x="9637" y="9116"/>
                    <a:pt x="9648" y="9118"/>
                    <a:pt x="9659" y="9118"/>
                  </a:cubicBezTo>
                  <a:cubicBezTo>
                    <a:pt x="9759" y="9118"/>
                    <a:pt x="9889" y="8959"/>
                    <a:pt x="10021" y="8959"/>
                  </a:cubicBezTo>
                  <a:cubicBezTo>
                    <a:pt x="10026" y="8959"/>
                    <a:pt x="10031" y="8960"/>
                    <a:pt x="10037" y="8960"/>
                  </a:cubicBezTo>
                  <a:lnTo>
                    <a:pt x="10021" y="8900"/>
                  </a:lnTo>
                  <a:lnTo>
                    <a:pt x="10097" y="8884"/>
                  </a:lnTo>
                  <a:cubicBezTo>
                    <a:pt x="10552" y="8475"/>
                    <a:pt x="10203" y="8778"/>
                    <a:pt x="10627" y="8475"/>
                  </a:cubicBezTo>
                  <a:cubicBezTo>
                    <a:pt x="10860" y="8285"/>
                    <a:pt x="10926" y="8138"/>
                    <a:pt x="11064" y="8060"/>
                  </a:cubicBezTo>
                  <a:lnTo>
                    <a:pt x="11064" y="8060"/>
                  </a:lnTo>
                  <a:cubicBezTo>
                    <a:pt x="11057" y="8062"/>
                    <a:pt x="11050" y="8064"/>
                    <a:pt x="11043" y="8064"/>
                  </a:cubicBezTo>
                  <a:cubicBezTo>
                    <a:pt x="11027" y="8064"/>
                    <a:pt x="11019" y="8054"/>
                    <a:pt x="11052" y="8020"/>
                  </a:cubicBezTo>
                  <a:cubicBezTo>
                    <a:pt x="11054" y="8023"/>
                    <a:pt x="11057" y="8024"/>
                    <a:pt x="11060" y="8024"/>
                  </a:cubicBezTo>
                  <a:cubicBezTo>
                    <a:pt x="11097" y="8024"/>
                    <a:pt x="11187" y="7883"/>
                    <a:pt x="11255" y="7883"/>
                  </a:cubicBezTo>
                  <a:cubicBezTo>
                    <a:pt x="11258" y="7883"/>
                    <a:pt x="11261" y="7883"/>
                    <a:pt x="11264" y="7883"/>
                  </a:cubicBezTo>
                  <a:cubicBezTo>
                    <a:pt x="11310" y="7823"/>
                    <a:pt x="11523" y="7687"/>
                    <a:pt x="11416" y="7687"/>
                  </a:cubicBezTo>
                  <a:cubicBezTo>
                    <a:pt x="11449" y="7687"/>
                    <a:pt x="11562" y="7623"/>
                    <a:pt x="11587" y="7623"/>
                  </a:cubicBezTo>
                  <a:cubicBezTo>
                    <a:pt x="11596" y="7623"/>
                    <a:pt x="11592" y="7632"/>
                    <a:pt x="11567" y="7657"/>
                  </a:cubicBezTo>
                  <a:cubicBezTo>
                    <a:pt x="11628" y="7610"/>
                    <a:pt x="11689" y="7580"/>
                    <a:pt x="11719" y="7535"/>
                  </a:cubicBezTo>
                  <a:lnTo>
                    <a:pt x="11719" y="7535"/>
                  </a:lnTo>
                  <a:lnTo>
                    <a:pt x="11644" y="7580"/>
                  </a:lnTo>
                  <a:cubicBezTo>
                    <a:pt x="11840" y="7414"/>
                    <a:pt x="11977" y="7384"/>
                    <a:pt x="12068" y="7232"/>
                  </a:cubicBezTo>
                  <a:lnTo>
                    <a:pt x="12068" y="7232"/>
                  </a:lnTo>
                  <a:lnTo>
                    <a:pt x="11977" y="7262"/>
                  </a:lnTo>
                  <a:cubicBezTo>
                    <a:pt x="12082" y="7184"/>
                    <a:pt x="12176" y="7105"/>
                    <a:pt x="12258" y="7105"/>
                  </a:cubicBezTo>
                  <a:cubicBezTo>
                    <a:pt x="12270" y="7105"/>
                    <a:pt x="12283" y="7107"/>
                    <a:pt x="12295" y="7111"/>
                  </a:cubicBezTo>
                  <a:lnTo>
                    <a:pt x="12174" y="7216"/>
                  </a:lnTo>
                  <a:cubicBezTo>
                    <a:pt x="12371" y="7065"/>
                    <a:pt x="12493" y="6959"/>
                    <a:pt x="12644" y="6808"/>
                  </a:cubicBezTo>
                  <a:lnTo>
                    <a:pt x="12644" y="6808"/>
                  </a:lnTo>
                  <a:lnTo>
                    <a:pt x="12584" y="6852"/>
                  </a:lnTo>
                  <a:cubicBezTo>
                    <a:pt x="12750" y="6640"/>
                    <a:pt x="13857" y="5746"/>
                    <a:pt x="13993" y="5534"/>
                  </a:cubicBezTo>
                  <a:lnTo>
                    <a:pt x="13993" y="5534"/>
                  </a:lnTo>
                  <a:lnTo>
                    <a:pt x="13872" y="5549"/>
                  </a:lnTo>
                  <a:lnTo>
                    <a:pt x="14018" y="5389"/>
                  </a:lnTo>
                  <a:lnTo>
                    <a:pt x="14018" y="5389"/>
                  </a:lnTo>
                  <a:cubicBezTo>
                    <a:pt x="14001" y="5421"/>
                    <a:pt x="14029" y="5559"/>
                    <a:pt x="14016" y="5589"/>
                  </a:cubicBezTo>
                  <a:lnTo>
                    <a:pt x="14016" y="5589"/>
                  </a:lnTo>
                  <a:cubicBezTo>
                    <a:pt x="14397" y="5274"/>
                    <a:pt x="16269" y="3865"/>
                    <a:pt x="16631" y="3654"/>
                  </a:cubicBezTo>
                  <a:cubicBezTo>
                    <a:pt x="16664" y="3638"/>
                    <a:pt x="16686" y="3631"/>
                    <a:pt x="16701" y="3631"/>
                  </a:cubicBezTo>
                  <a:cubicBezTo>
                    <a:pt x="16753" y="3631"/>
                    <a:pt x="16707" y="3715"/>
                    <a:pt x="16707" y="3715"/>
                  </a:cubicBezTo>
                  <a:cubicBezTo>
                    <a:pt x="16859" y="3578"/>
                    <a:pt x="16738" y="3624"/>
                    <a:pt x="16889" y="3517"/>
                  </a:cubicBezTo>
                  <a:cubicBezTo>
                    <a:pt x="16894" y="3516"/>
                    <a:pt x="16898" y="3515"/>
                    <a:pt x="16901" y="3515"/>
                  </a:cubicBezTo>
                  <a:cubicBezTo>
                    <a:pt x="16928" y="3515"/>
                    <a:pt x="16902" y="3565"/>
                    <a:pt x="16889" y="3578"/>
                  </a:cubicBezTo>
                  <a:cubicBezTo>
                    <a:pt x="16950" y="3533"/>
                    <a:pt x="17010" y="3503"/>
                    <a:pt x="17010" y="3487"/>
                  </a:cubicBezTo>
                  <a:lnTo>
                    <a:pt x="17010" y="3487"/>
                  </a:lnTo>
                  <a:cubicBezTo>
                    <a:pt x="16995" y="3492"/>
                    <a:pt x="16982" y="3494"/>
                    <a:pt x="16971" y="3494"/>
                  </a:cubicBezTo>
                  <a:cubicBezTo>
                    <a:pt x="16913" y="3494"/>
                    <a:pt x="16896" y="3442"/>
                    <a:pt x="16859" y="3442"/>
                  </a:cubicBezTo>
                  <a:lnTo>
                    <a:pt x="17041" y="3305"/>
                  </a:lnTo>
                  <a:lnTo>
                    <a:pt x="17055" y="3351"/>
                  </a:lnTo>
                  <a:cubicBezTo>
                    <a:pt x="17101" y="3321"/>
                    <a:pt x="17086" y="3184"/>
                    <a:pt x="17283" y="3062"/>
                  </a:cubicBezTo>
                  <a:cubicBezTo>
                    <a:pt x="17601" y="2866"/>
                    <a:pt x="17920" y="2608"/>
                    <a:pt x="18238" y="2395"/>
                  </a:cubicBezTo>
                  <a:lnTo>
                    <a:pt x="18238" y="2395"/>
                  </a:lnTo>
                  <a:cubicBezTo>
                    <a:pt x="18238" y="2426"/>
                    <a:pt x="18193" y="2486"/>
                    <a:pt x="18132" y="2547"/>
                  </a:cubicBezTo>
                  <a:cubicBezTo>
                    <a:pt x="18173" y="2519"/>
                    <a:pt x="18215" y="2466"/>
                    <a:pt x="18269" y="2457"/>
                  </a:cubicBezTo>
                  <a:lnTo>
                    <a:pt x="18269" y="2457"/>
                  </a:lnTo>
                  <a:cubicBezTo>
                    <a:pt x="18269" y="2457"/>
                    <a:pt x="18269" y="2457"/>
                    <a:pt x="18269" y="2457"/>
                  </a:cubicBezTo>
                  <a:cubicBezTo>
                    <a:pt x="18273" y="2457"/>
                    <a:pt x="18278" y="2457"/>
                    <a:pt x="18284" y="2456"/>
                  </a:cubicBezTo>
                  <a:cubicBezTo>
                    <a:pt x="18279" y="2456"/>
                    <a:pt x="18274" y="2457"/>
                    <a:pt x="18269" y="2457"/>
                  </a:cubicBezTo>
                  <a:lnTo>
                    <a:pt x="18269" y="2457"/>
                  </a:lnTo>
                  <a:cubicBezTo>
                    <a:pt x="18208" y="2457"/>
                    <a:pt x="18349" y="2361"/>
                    <a:pt x="18329" y="2361"/>
                  </a:cubicBezTo>
                  <a:lnTo>
                    <a:pt x="18329" y="2361"/>
                  </a:lnTo>
                  <a:cubicBezTo>
                    <a:pt x="18326" y="2361"/>
                    <a:pt x="18322" y="2362"/>
                    <a:pt x="18314" y="2365"/>
                  </a:cubicBezTo>
                  <a:cubicBezTo>
                    <a:pt x="18480" y="2108"/>
                    <a:pt x="18830" y="1987"/>
                    <a:pt x="18981" y="1789"/>
                  </a:cubicBezTo>
                  <a:cubicBezTo>
                    <a:pt x="18951" y="1698"/>
                    <a:pt x="18511" y="182"/>
                    <a:pt x="18450" y="91"/>
                  </a:cubicBezTo>
                  <a:cubicBezTo>
                    <a:pt x="18511" y="46"/>
                    <a:pt x="18571" y="16"/>
                    <a:pt x="18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62"/>
            <p:cNvSpPr/>
            <p:nvPr/>
          </p:nvSpPr>
          <p:spPr>
            <a:xfrm>
              <a:off x="6516250" y="3065700"/>
              <a:ext cx="7225" cy="4200"/>
            </a:xfrm>
            <a:custGeom>
              <a:rect b="b" l="l" r="r" t="t"/>
              <a:pathLst>
                <a:path extrusionOk="0" h="168" w="289">
                  <a:moveTo>
                    <a:pt x="288" y="1"/>
                  </a:moveTo>
                  <a:lnTo>
                    <a:pt x="288" y="1"/>
                  </a:lnTo>
                  <a:cubicBezTo>
                    <a:pt x="183" y="31"/>
                    <a:pt x="106" y="76"/>
                    <a:pt x="1" y="167"/>
                  </a:cubicBezTo>
                  <a:cubicBezTo>
                    <a:pt x="92" y="152"/>
                    <a:pt x="197" y="76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62"/>
            <p:cNvSpPr/>
            <p:nvPr/>
          </p:nvSpPr>
          <p:spPr>
            <a:xfrm>
              <a:off x="6523450" y="3065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62"/>
            <p:cNvSpPr/>
            <p:nvPr/>
          </p:nvSpPr>
          <p:spPr>
            <a:xfrm>
              <a:off x="6488575" y="2667000"/>
              <a:ext cx="472650" cy="399500"/>
            </a:xfrm>
            <a:custGeom>
              <a:rect b="b" l="l" r="r" t="t"/>
              <a:pathLst>
                <a:path extrusionOk="0" h="15980" w="18906">
                  <a:moveTo>
                    <a:pt x="16663" y="1243"/>
                  </a:moveTo>
                  <a:lnTo>
                    <a:pt x="16663" y="1243"/>
                  </a:lnTo>
                  <a:cubicBezTo>
                    <a:pt x="16663" y="1243"/>
                    <a:pt x="16662" y="1244"/>
                    <a:pt x="16662" y="1244"/>
                  </a:cubicBezTo>
                  <a:cubicBezTo>
                    <a:pt x="16662" y="1244"/>
                    <a:pt x="16663" y="1243"/>
                    <a:pt x="16663" y="1243"/>
                  </a:cubicBezTo>
                  <a:close/>
                  <a:moveTo>
                    <a:pt x="13940" y="5801"/>
                  </a:moveTo>
                  <a:cubicBezTo>
                    <a:pt x="13938" y="5803"/>
                    <a:pt x="13935" y="5805"/>
                    <a:pt x="13933" y="5806"/>
                  </a:cubicBezTo>
                  <a:cubicBezTo>
                    <a:pt x="13936" y="5806"/>
                    <a:pt x="13938" y="5804"/>
                    <a:pt x="13940" y="5801"/>
                  </a:cubicBezTo>
                  <a:close/>
                  <a:moveTo>
                    <a:pt x="10976" y="8323"/>
                  </a:moveTo>
                  <a:cubicBezTo>
                    <a:pt x="10974" y="8324"/>
                    <a:pt x="10972" y="8325"/>
                    <a:pt x="10970" y="8326"/>
                  </a:cubicBezTo>
                  <a:lnTo>
                    <a:pt x="10970" y="8326"/>
                  </a:lnTo>
                  <a:cubicBezTo>
                    <a:pt x="10972" y="8325"/>
                    <a:pt x="10974" y="8324"/>
                    <a:pt x="10976" y="8323"/>
                  </a:cubicBezTo>
                  <a:close/>
                  <a:moveTo>
                    <a:pt x="4074" y="13861"/>
                  </a:moveTo>
                  <a:cubicBezTo>
                    <a:pt x="4070" y="13865"/>
                    <a:pt x="4067" y="13868"/>
                    <a:pt x="4063" y="13871"/>
                  </a:cubicBezTo>
                  <a:cubicBezTo>
                    <a:pt x="4067" y="13868"/>
                    <a:pt x="4071" y="13865"/>
                    <a:pt x="4074" y="13861"/>
                  </a:cubicBezTo>
                  <a:close/>
                  <a:moveTo>
                    <a:pt x="18421" y="1"/>
                  </a:moveTo>
                  <a:cubicBezTo>
                    <a:pt x="18390" y="1"/>
                    <a:pt x="18269" y="76"/>
                    <a:pt x="18208" y="136"/>
                  </a:cubicBezTo>
                  <a:lnTo>
                    <a:pt x="18239" y="197"/>
                  </a:lnTo>
                  <a:cubicBezTo>
                    <a:pt x="18180" y="256"/>
                    <a:pt x="18160" y="264"/>
                    <a:pt x="18147" y="264"/>
                  </a:cubicBezTo>
                  <a:cubicBezTo>
                    <a:pt x="18141" y="264"/>
                    <a:pt x="18136" y="263"/>
                    <a:pt x="18130" y="263"/>
                  </a:cubicBezTo>
                  <a:cubicBezTo>
                    <a:pt x="18116" y="263"/>
                    <a:pt x="18095" y="270"/>
                    <a:pt x="18041" y="318"/>
                  </a:cubicBezTo>
                  <a:cubicBezTo>
                    <a:pt x="18011" y="274"/>
                    <a:pt x="18132" y="167"/>
                    <a:pt x="18239" y="76"/>
                  </a:cubicBezTo>
                  <a:lnTo>
                    <a:pt x="18239" y="76"/>
                  </a:lnTo>
                  <a:cubicBezTo>
                    <a:pt x="18132" y="152"/>
                    <a:pt x="18011" y="213"/>
                    <a:pt x="17996" y="274"/>
                  </a:cubicBezTo>
                  <a:cubicBezTo>
                    <a:pt x="17970" y="288"/>
                    <a:pt x="17956" y="293"/>
                    <a:pt x="17947" y="293"/>
                  </a:cubicBezTo>
                  <a:cubicBezTo>
                    <a:pt x="17930" y="293"/>
                    <a:pt x="17934" y="275"/>
                    <a:pt x="17916" y="275"/>
                  </a:cubicBezTo>
                  <a:cubicBezTo>
                    <a:pt x="17904" y="275"/>
                    <a:pt x="17884" y="282"/>
                    <a:pt x="17844" y="304"/>
                  </a:cubicBezTo>
                  <a:cubicBezTo>
                    <a:pt x="17768" y="379"/>
                    <a:pt x="17693" y="500"/>
                    <a:pt x="17572" y="546"/>
                  </a:cubicBezTo>
                  <a:cubicBezTo>
                    <a:pt x="17313" y="682"/>
                    <a:pt x="17253" y="880"/>
                    <a:pt x="17010" y="1016"/>
                  </a:cubicBezTo>
                  <a:lnTo>
                    <a:pt x="17026" y="985"/>
                  </a:lnTo>
                  <a:lnTo>
                    <a:pt x="17026" y="985"/>
                  </a:lnTo>
                  <a:cubicBezTo>
                    <a:pt x="16935" y="1016"/>
                    <a:pt x="16814" y="1166"/>
                    <a:pt x="16663" y="1243"/>
                  </a:cubicBezTo>
                  <a:lnTo>
                    <a:pt x="16663" y="1243"/>
                  </a:lnTo>
                  <a:cubicBezTo>
                    <a:pt x="16673" y="1238"/>
                    <a:pt x="16686" y="1235"/>
                    <a:pt x="16697" y="1235"/>
                  </a:cubicBezTo>
                  <a:cubicBezTo>
                    <a:pt x="16718" y="1235"/>
                    <a:pt x="16727" y="1248"/>
                    <a:pt x="16677" y="1289"/>
                  </a:cubicBezTo>
                  <a:cubicBezTo>
                    <a:pt x="16495" y="1395"/>
                    <a:pt x="16419" y="1501"/>
                    <a:pt x="16282" y="1561"/>
                  </a:cubicBezTo>
                  <a:lnTo>
                    <a:pt x="16191" y="1683"/>
                  </a:lnTo>
                  <a:cubicBezTo>
                    <a:pt x="15646" y="2093"/>
                    <a:pt x="13539" y="3835"/>
                    <a:pt x="12977" y="4260"/>
                  </a:cubicBezTo>
                  <a:lnTo>
                    <a:pt x="12993" y="4230"/>
                  </a:lnTo>
                  <a:lnTo>
                    <a:pt x="12993" y="4230"/>
                  </a:lnTo>
                  <a:cubicBezTo>
                    <a:pt x="12159" y="4897"/>
                    <a:pt x="10416" y="6216"/>
                    <a:pt x="9582" y="6928"/>
                  </a:cubicBezTo>
                  <a:cubicBezTo>
                    <a:pt x="9415" y="7005"/>
                    <a:pt x="9234" y="7156"/>
                    <a:pt x="9097" y="7247"/>
                  </a:cubicBezTo>
                  <a:cubicBezTo>
                    <a:pt x="9123" y="7234"/>
                    <a:pt x="9141" y="7228"/>
                    <a:pt x="9151" y="7228"/>
                  </a:cubicBezTo>
                  <a:cubicBezTo>
                    <a:pt x="9175" y="7228"/>
                    <a:pt x="9155" y="7260"/>
                    <a:pt x="9112" y="7292"/>
                  </a:cubicBezTo>
                  <a:cubicBezTo>
                    <a:pt x="8688" y="7625"/>
                    <a:pt x="9097" y="7338"/>
                    <a:pt x="8688" y="7702"/>
                  </a:cubicBezTo>
                  <a:cubicBezTo>
                    <a:pt x="8203" y="8126"/>
                    <a:pt x="6277" y="9566"/>
                    <a:pt x="5807" y="9885"/>
                  </a:cubicBezTo>
                  <a:cubicBezTo>
                    <a:pt x="5610" y="10127"/>
                    <a:pt x="5276" y="10309"/>
                    <a:pt x="5080" y="10522"/>
                  </a:cubicBezTo>
                  <a:lnTo>
                    <a:pt x="5094" y="10491"/>
                  </a:lnTo>
                  <a:lnTo>
                    <a:pt x="5094" y="10491"/>
                  </a:lnTo>
                  <a:cubicBezTo>
                    <a:pt x="4973" y="10613"/>
                    <a:pt x="4549" y="10916"/>
                    <a:pt x="4140" y="11249"/>
                  </a:cubicBezTo>
                  <a:cubicBezTo>
                    <a:pt x="3715" y="11597"/>
                    <a:pt x="3291" y="11931"/>
                    <a:pt x="3154" y="12068"/>
                  </a:cubicBezTo>
                  <a:lnTo>
                    <a:pt x="3200" y="12038"/>
                  </a:lnTo>
                  <a:lnTo>
                    <a:pt x="3200" y="12038"/>
                  </a:lnTo>
                  <a:cubicBezTo>
                    <a:pt x="2988" y="12280"/>
                    <a:pt x="2972" y="12189"/>
                    <a:pt x="2760" y="12341"/>
                  </a:cubicBezTo>
                  <a:cubicBezTo>
                    <a:pt x="2836" y="12371"/>
                    <a:pt x="2654" y="12583"/>
                    <a:pt x="2578" y="12659"/>
                  </a:cubicBezTo>
                  <a:lnTo>
                    <a:pt x="2563" y="12644"/>
                  </a:lnTo>
                  <a:cubicBezTo>
                    <a:pt x="2456" y="12750"/>
                    <a:pt x="2230" y="13038"/>
                    <a:pt x="2032" y="13220"/>
                  </a:cubicBezTo>
                  <a:lnTo>
                    <a:pt x="2017" y="13174"/>
                  </a:lnTo>
                  <a:cubicBezTo>
                    <a:pt x="1866" y="13356"/>
                    <a:pt x="1547" y="13598"/>
                    <a:pt x="1426" y="13705"/>
                  </a:cubicBezTo>
                  <a:cubicBezTo>
                    <a:pt x="1138" y="13917"/>
                    <a:pt x="668" y="14221"/>
                    <a:pt x="334" y="14569"/>
                  </a:cubicBezTo>
                  <a:lnTo>
                    <a:pt x="16" y="14690"/>
                  </a:lnTo>
                  <a:lnTo>
                    <a:pt x="1" y="14720"/>
                  </a:lnTo>
                  <a:cubicBezTo>
                    <a:pt x="1" y="14720"/>
                    <a:pt x="495" y="15949"/>
                    <a:pt x="1120" y="15949"/>
                  </a:cubicBezTo>
                  <a:cubicBezTo>
                    <a:pt x="1161" y="15949"/>
                    <a:pt x="1202" y="15944"/>
                    <a:pt x="1244" y="15933"/>
                  </a:cubicBezTo>
                  <a:lnTo>
                    <a:pt x="1274" y="15979"/>
                  </a:lnTo>
                  <a:lnTo>
                    <a:pt x="1365" y="15888"/>
                  </a:lnTo>
                  <a:cubicBezTo>
                    <a:pt x="1467" y="15824"/>
                    <a:pt x="1495" y="15760"/>
                    <a:pt x="1519" y="15760"/>
                  </a:cubicBezTo>
                  <a:cubicBezTo>
                    <a:pt x="1523" y="15760"/>
                    <a:pt x="1528" y="15762"/>
                    <a:pt x="1532" y="15767"/>
                  </a:cubicBezTo>
                  <a:lnTo>
                    <a:pt x="1365" y="15903"/>
                  </a:lnTo>
                  <a:cubicBezTo>
                    <a:pt x="1405" y="15873"/>
                    <a:pt x="1425" y="15861"/>
                    <a:pt x="1433" y="15861"/>
                  </a:cubicBezTo>
                  <a:cubicBezTo>
                    <a:pt x="1449" y="15861"/>
                    <a:pt x="1415" y="15908"/>
                    <a:pt x="1395" y="15949"/>
                  </a:cubicBezTo>
                  <a:cubicBezTo>
                    <a:pt x="1456" y="15919"/>
                    <a:pt x="1502" y="15872"/>
                    <a:pt x="1547" y="15858"/>
                  </a:cubicBezTo>
                  <a:cubicBezTo>
                    <a:pt x="1552" y="15848"/>
                    <a:pt x="1550" y="15844"/>
                    <a:pt x="1545" y="15844"/>
                  </a:cubicBezTo>
                  <a:cubicBezTo>
                    <a:pt x="1534" y="15844"/>
                    <a:pt x="1506" y="15858"/>
                    <a:pt x="1486" y="15858"/>
                  </a:cubicBezTo>
                  <a:cubicBezTo>
                    <a:pt x="1547" y="15797"/>
                    <a:pt x="1607" y="15706"/>
                    <a:pt x="1698" y="15646"/>
                  </a:cubicBezTo>
                  <a:cubicBezTo>
                    <a:pt x="1729" y="15620"/>
                    <a:pt x="1746" y="15612"/>
                    <a:pt x="1757" y="15612"/>
                  </a:cubicBezTo>
                  <a:cubicBezTo>
                    <a:pt x="1774" y="15612"/>
                    <a:pt x="1780" y="15628"/>
                    <a:pt x="1799" y="15628"/>
                  </a:cubicBezTo>
                  <a:cubicBezTo>
                    <a:pt x="1814" y="15628"/>
                    <a:pt x="1838" y="15618"/>
                    <a:pt x="1880" y="15585"/>
                  </a:cubicBezTo>
                  <a:cubicBezTo>
                    <a:pt x="2624" y="15009"/>
                    <a:pt x="3351" y="14447"/>
                    <a:pt x="4063" y="13841"/>
                  </a:cubicBezTo>
                  <a:cubicBezTo>
                    <a:pt x="4087" y="13841"/>
                    <a:pt x="4084" y="13850"/>
                    <a:pt x="4074" y="13861"/>
                  </a:cubicBezTo>
                  <a:lnTo>
                    <a:pt x="4074" y="13861"/>
                  </a:lnTo>
                  <a:cubicBezTo>
                    <a:pt x="4268" y="13670"/>
                    <a:pt x="4476" y="13520"/>
                    <a:pt x="4655" y="13341"/>
                  </a:cubicBezTo>
                  <a:cubicBezTo>
                    <a:pt x="4716" y="13311"/>
                    <a:pt x="4746" y="13311"/>
                    <a:pt x="4777" y="13311"/>
                  </a:cubicBezTo>
                  <a:cubicBezTo>
                    <a:pt x="4730" y="13311"/>
                    <a:pt x="5852" y="12355"/>
                    <a:pt x="5883" y="12355"/>
                  </a:cubicBezTo>
                  <a:lnTo>
                    <a:pt x="5852" y="12295"/>
                  </a:lnTo>
                  <a:cubicBezTo>
                    <a:pt x="5943" y="12222"/>
                    <a:pt x="5981" y="12210"/>
                    <a:pt x="6006" y="12210"/>
                  </a:cubicBezTo>
                  <a:cubicBezTo>
                    <a:pt x="6019" y="12210"/>
                    <a:pt x="6028" y="12213"/>
                    <a:pt x="6040" y="12213"/>
                  </a:cubicBezTo>
                  <a:cubicBezTo>
                    <a:pt x="6062" y="12213"/>
                    <a:pt x="6093" y="12201"/>
                    <a:pt x="6171" y="12129"/>
                  </a:cubicBezTo>
                  <a:cubicBezTo>
                    <a:pt x="6186" y="11992"/>
                    <a:pt x="6519" y="11870"/>
                    <a:pt x="6550" y="11779"/>
                  </a:cubicBezTo>
                  <a:cubicBezTo>
                    <a:pt x="6550" y="11779"/>
                    <a:pt x="6624" y="11727"/>
                    <a:pt x="6657" y="11727"/>
                  </a:cubicBezTo>
                  <a:cubicBezTo>
                    <a:pt x="6663" y="11727"/>
                    <a:pt x="6668" y="11729"/>
                    <a:pt x="6671" y="11734"/>
                  </a:cubicBezTo>
                  <a:cubicBezTo>
                    <a:pt x="6671" y="11658"/>
                    <a:pt x="6762" y="11643"/>
                    <a:pt x="6823" y="11583"/>
                  </a:cubicBezTo>
                  <a:cubicBezTo>
                    <a:pt x="6828" y="11573"/>
                    <a:pt x="6826" y="11569"/>
                    <a:pt x="6821" y="11569"/>
                  </a:cubicBezTo>
                  <a:cubicBezTo>
                    <a:pt x="6809" y="11569"/>
                    <a:pt x="6782" y="11583"/>
                    <a:pt x="6762" y="11583"/>
                  </a:cubicBezTo>
                  <a:lnTo>
                    <a:pt x="6899" y="11446"/>
                  </a:lnTo>
                  <a:cubicBezTo>
                    <a:pt x="6924" y="11436"/>
                    <a:pt x="6944" y="11431"/>
                    <a:pt x="6957" y="11431"/>
                  </a:cubicBezTo>
                  <a:cubicBezTo>
                    <a:pt x="6984" y="11431"/>
                    <a:pt x="6984" y="11451"/>
                    <a:pt x="6944" y="11492"/>
                  </a:cubicBezTo>
                  <a:cubicBezTo>
                    <a:pt x="7338" y="11203"/>
                    <a:pt x="9203" y="9824"/>
                    <a:pt x="9597" y="9491"/>
                  </a:cubicBezTo>
                  <a:cubicBezTo>
                    <a:pt x="9526" y="9491"/>
                    <a:pt x="9428" y="9598"/>
                    <a:pt x="9341" y="9598"/>
                  </a:cubicBezTo>
                  <a:cubicBezTo>
                    <a:pt x="9336" y="9598"/>
                    <a:pt x="9330" y="9597"/>
                    <a:pt x="9325" y="9596"/>
                  </a:cubicBezTo>
                  <a:cubicBezTo>
                    <a:pt x="9400" y="9475"/>
                    <a:pt x="9491" y="9475"/>
                    <a:pt x="9506" y="9414"/>
                  </a:cubicBezTo>
                  <a:cubicBezTo>
                    <a:pt x="9517" y="9419"/>
                    <a:pt x="9528" y="9421"/>
                    <a:pt x="9539" y="9421"/>
                  </a:cubicBezTo>
                  <a:cubicBezTo>
                    <a:pt x="9638" y="9421"/>
                    <a:pt x="9767" y="9262"/>
                    <a:pt x="9887" y="9262"/>
                  </a:cubicBezTo>
                  <a:cubicBezTo>
                    <a:pt x="9891" y="9262"/>
                    <a:pt x="9896" y="9262"/>
                    <a:pt x="9901" y="9263"/>
                  </a:cubicBezTo>
                  <a:lnTo>
                    <a:pt x="9901" y="9188"/>
                  </a:lnTo>
                  <a:lnTo>
                    <a:pt x="9976" y="9172"/>
                  </a:lnTo>
                  <a:cubicBezTo>
                    <a:pt x="10416" y="8763"/>
                    <a:pt x="10067" y="9066"/>
                    <a:pt x="10507" y="8747"/>
                  </a:cubicBezTo>
                  <a:cubicBezTo>
                    <a:pt x="10746" y="8554"/>
                    <a:pt x="10809" y="8403"/>
                    <a:pt x="10970" y="8326"/>
                  </a:cubicBezTo>
                  <a:lnTo>
                    <a:pt x="10970" y="8326"/>
                  </a:lnTo>
                  <a:cubicBezTo>
                    <a:pt x="10956" y="8332"/>
                    <a:pt x="10938" y="8337"/>
                    <a:pt x="10925" y="8337"/>
                  </a:cubicBezTo>
                  <a:cubicBezTo>
                    <a:pt x="10906" y="8337"/>
                    <a:pt x="10898" y="8326"/>
                    <a:pt x="10931" y="8292"/>
                  </a:cubicBezTo>
                  <a:cubicBezTo>
                    <a:pt x="10935" y="8295"/>
                    <a:pt x="10938" y="8296"/>
                    <a:pt x="10942" y="8296"/>
                  </a:cubicBezTo>
                  <a:cubicBezTo>
                    <a:pt x="10990" y="8296"/>
                    <a:pt x="11080" y="8140"/>
                    <a:pt x="11137" y="8140"/>
                  </a:cubicBezTo>
                  <a:cubicBezTo>
                    <a:pt x="11139" y="8140"/>
                    <a:pt x="11142" y="8140"/>
                    <a:pt x="11144" y="8141"/>
                  </a:cubicBezTo>
                  <a:cubicBezTo>
                    <a:pt x="11204" y="8096"/>
                    <a:pt x="11417" y="7944"/>
                    <a:pt x="11295" y="7944"/>
                  </a:cubicBezTo>
                  <a:cubicBezTo>
                    <a:pt x="11338" y="7944"/>
                    <a:pt x="11439" y="7886"/>
                    <a:pt x="11470" y="7886"/>
                  </a:cubicBezTo>
                  <a:cubicBezTo>
                    <a:pt x="11484" y="7886"/>
                    <a:pt x="11485" y="7897"/>
                    <a:pt x="11461" y="7929"/>
                  </a:cubicBezTo>
                  <a:cubicBezTo>
                    <a:pt x="11522" y="7884"/>
                    <a:pt x="11583" y="7838"/>
                    <a:pt x="11613" y="7793"/>
                  </a:cubicBezTo>
                  <a:lnTo>
                    <a:pt x="11613" y="7793"/>
                  </a:lnTo>
                  <a:lnTo>
                    <a:pt x="11522" y="7838"/>
                  </a:lnTo>
                  <a:cubicBezTo>
                    <a:pt x="11734" y="7672"/>
                    <a:pt x="11871" y="7625"/>
                    <a:pt x="11977" y="7474"/>
                  </a:cubicBezTo>
                  <a:lnTo>
                    <a:pt x="11977" y="7474"/>
                  </a:lnTo>
                  <a:lnTo>
                    <a:pt x="11871" y="7520"/>
                  </a:lnTo>
                  <a:cubicBezTo>
                    <a:pt x="11983" y="7422"/>
                    <a:pt x="12081" y="7351"/>
                    <a:pt x="12166" y="7351"/>
                  </a:cubicBezTo>
                  <a:cubicBezTo>
                    <a:pt x="12174" y="7351"/>
                    <a:pt x="12182" y="7351"/>
                    <a:pt x="12189" y="7353"/>
                  </a:cubicBezTo>
                  <a:lnTo>
                    <a:pt x="12068" y="7459"/>
                  </a:lnTo>
                  <a:cubicBezTo>
                    <a:pt x="12280" y="7308"/>
                    <a:pt x="12401" y="7201"/>
                    <a:pt x="12553" y="7049"/>
                  </a:cubicBezTo>
                  <a:lnTo>
                    <a:pt x="12553" y="7049"/>
                  </a:lnTo>
                  <a:lnTo>
                    <a:pt x="12492" y="7095"/>
                  </a:lnTo>
                  <a:cubicBezTo>
                    <a:pt x="12660" y="6867"/>
                    <a:pt x="13766" y="5958"/>
                    <a:pt x="13917" y="5731"/>
                  </a:cubicBezTo>
                  <a:lnTo>
                    <a:pt x="13917" y="5731"/>
                  </a:lnTo>
                  <a:lnTo>
                    <a:pt x="13796" y="5761"/>
                  </a:lnTo>
                  <a:lnTo>
                    <a:pt x="13942" y="5600"/>
                  </a:lnTo>
                  <a:lnTo>
                    <a:pt x="13942" y="5600"/>
                  </a:lnTo>
                  <a:cubicBezTo>
                    <a:pt x="13925" y="5633"/>
                    <a:pt x="13954" y="5772"/>
                    <a:pt x="13940" y="5801"/>
                  </a:cubicBezTo>
                  <a:lnTo>
                    <a:pt x="13940" y="5801"/>
                  </a:lnTo>
                  <a:cubicBezTo>
                    <a:pt x="14334" y="5501"/>
                    <a:pt x="16209" y="4001"/>
                    <a:pt x="16555" y="3760"/>
                  </a:cubicBezTo>
                  <a:cubicBezTo>
                    <a:pt x="16597" y="3737"/>
                    <a:pt x="16623" y="3729"/>
                    <a:pt x="16638" y="3729"/>
                  </a:cubicBezTo>
                  <a:cubicBezTo>
                    <a:pt x="16684" y="3729"/>
                    <a:pt x="16635" y="3805"/>
                    <a:pt x="16646" y="3805"/>
                  </a:cubicBezTo>
                  <a:cubicBezTo>
                    <a:pt x="16798" y="3669"/>
                    <a:pt x="16677" y="3714"/>
                    <a:pt x="16828" y="3609"/>
                  </a:cubicBezTo>
                  <a:cubicBezTo>
                    <a:pt x="16837" y="3603"/>
                    <a:pt x="16843" y="3600"/>
                    <a:pt x="16847" y="3600"/>
                  </a:cubicBezTo>
                  <a:cubicBezTo>
                    <a:pt x="16863" y="3600"/>
                    <a:pt x="16841" y="3645"/>
                    <a:pt x="16828" y="3669"/>
                  </a:cubicBezTo>
                  <a:cubicBezTo>
                    <a:pt x="16889" y="3609"/>
                    <a:pt x="16949" y="3578"/>
                    <a:pt x="16935" y="3563"/>
                  </a:cubicBezTo>
                  <a:lnTo>
                    <a:pt x="16935" y="3563"/>
                  </a:lnTo>
                  <a:cubicBezTo>
                    <a:pt x="16918" y="3573"/>
                    <a:pt x="16903" y="3577"/>
                    <a:pt x="16891" y="3577"/>
                  </a:cubicBezTo>
                  <a:cubicBezTo>
                    <a:pt x="16849" y="3577"/>
                    <a:pt x="16830" y="3529"/>
                    <a:pt x="16783" y="3518"/>
                  </a:cubicBezTo>
                  <a:lnTo>
                    <a:pt x="16965" y="3381"/>
                  </a:lnTo>
                  <a:lnTo>
                    <a:pt x="16995" y="3411"/>
                  </a:lnTo>
                  <a:cubicBezTo>
                    <a:pt x="17026" y="3381"/>
                    <a:pt x="17026" y="3245"/>
                    <a:pt x="17208" y="3124"/>
                  </a:cubicBezTo>
                  <a:cubicBezTo>
                    <a:pt x="17525" y="2911"/>
                    <a:pt x="17844" y="2638"/>
                    <a:pt x="18162" y="2410"/>
                  </a:cubicBezTo>
                  <a:lnTo>
                    <a:pt x="18162" y="2410"/>
                  </a:lnTo>
                  <a:cubicBezTo>
                    <a:pt x="18162" y="2426"/>
                    <a:pt x="18117" y="2487"/>
                    <a:pt x="18057" y="2547"/>
                  </a:cubicBezTo>
                  <a:cubicBezTo>
                    <a:pt x="18102" y="2517"/>
                    <a:pt x="18162" y="2471"/>
                    <a:pt x="18208" y="2457"/>
                  </a:cubicBezTo>
                  <a:lnTo>
                    <a:pt x="18208" y="2457"/>
                  </a:lnTo>
                  <a:cubicBezTo>
                    <a:pt x="18203" y="2457"/>
                    <a:pt x="18198" y="2458"/>
                    <a:pt x="18194" y="2458"/>
                  </a:cubicBezTo>
                  <a:cubicBezTo>
                    <a:pt x="18130" y="2458"/>
                    <a:pt x="18274" y="2361"/>
                    <a:pt x="18264" y="2361"/>
                  </a:cubicBezTo>
                  <a:lnTo>
                    <a:pt x="18264" y="2361"/>
                  </a:lnTo>
                  <a:cubicBezTo>
                    <a:pt x="18263" y="2361"/>
                    <a:pt x="18259" y="2363"/>
                    <a:pt x="18253" y="2366"/>
                  </a:cubicBezTo>
                  <a:cubicBezTo>
                    <a:pt x="18405" y="2107"/>
                    <a:pt x="18754" y="1956"/>
                    <a:pt x="18906" y="1743"/>
                  </a:cubicBezTo>
                  <a:cubicBezTo>
                    <a:pt x="18875" y="1668"/>
                    <a:pt x="18344" y="183"/>
                    <a:pt x="18283" y="106"/>
                  </a:cubicBezTo>
                  <a:cubicBezTo>
                    <a:pt x="18344" y="61"/>
                    <a:pt x="18405" y="15"/>
                    <a:pt x="18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62"/>
            <p:cNvSpPr/>
            <p:nvPr/>
          </p:nvSpPr>
          <p:spPr>
            <a:xfrm>
              <a:off x="6527625" y="3144550"/>
              <a:ext cx="7225" cy="3800"/>
            </a:xfrm>
            <a:custGeom>
              <a:rect b="b" l="l" r="r" t="t"/>
              <a:pathLst>
                <a:path extrusionOk="0" h="152" w="289">
                  <a:moveTo>
                    <a:pt x="288" y="0"/>
                  </a:moveTo>
                  <a:cubicBezTo>
                    <a:pt x="197" y="30"/>
                    <a:pt x="92" y="61"/>
                    <a:pt x="1" y="152"/>
                  </a:cubicBezTo>
                  <a:cubicBezTo>
                    <a:pt x="76" y="136"/>
                    <a:pt x="183" y="75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62"/>
            <p:cNvSpPr/>
            <p:nvPr/>
          </p:nvSpPr>
          <p:spPr>
            <a:xfrm>
              <a:off x="6534825" y="3144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62"/>
            <p:cNvSpPr/>
            <p:nvPr/>
          </p:nvSpPr>
          <p:spPr>
            <a:xfrm>
              <a:off x="6503725" y="2760175"/>
              <a:ext cx="492375" cy="384750"/>
            </a:xfrm>
            <a:custGeom>
              <a:rect b="b" l="l" r="r" t="t"/>
              <a:pathLst>
                <a:path extrusionOk="0" h="15390" w="19695">
                  <a:moveTo>
                    <a:pt x="14481" y="5611"/>
                  </a:moveTo>
                  <a:cubicBezTo>
                    <a:pt x="14481" y="5611"/>
                    <a:pt x="14480" y="5612"/>
                    <a:pt x="14479" y="5612"/>
                  </a:cubicBezTo>
                  <a:cubicBezTo>
                    <a:pt x="14480" y="5612"/>
                    <a:pt x="14481" y="5612"/>
                    <a:pt x="14481" y="5611"/>
                  </a:cubicBezTo>
                  <a:close/>
                  <a:moveTo>
                    <a:pt x="11417" y="8098"/>
                  </a:moveTo>
                  <a:lnTo>
                    <a:pt x="11417" y="8098"/>
                  </a:lnTo>
                  <a:cubicBezTo>
                    <a:pt x="11413" y="8100"/>
                    <a:pt x="11410" y="8102"/>
                    <a:pt x="11406" y="8104"/>
                  </a:cubicBezTo>
                  <a:lnTo>
                    <a:pt x="11406" y="8104"/>
                  </a:lnTo>
                  <a:cubicBezTo>
                    <a:pt x="11411" y="8103"/>
                    <a:pt x="11415" y="8101"/>
                    <a:pt x="11417" y="8098"/>
                  </a:cubicBezTo>
                  <a:close/>
                  <a:moveTo>
                    <a:pt x="19361" y="1"/>
                  </a:moveTo>
                  <a:cubicBezTo>
                    <a:pt x="19309" y="1"/>
                    <a:pt x="19204" y="69"/>
                    <a:pt x="19149" y="124"/>
                  </a:cubicBezTo>
                  <a:lnTo>
                    <a:pt x="19163" y="185"/>
                  </a:lnTo>
                  <a:cubicBezTo>
                    <a:pt x="19099" y="236"/>
                    <a:pt x="19078" y="244"/>
                    <a:pt x="19064" y="244"/>
                  </a:cubicBezTo>
                  <a:cubicBezTo>
                    <a:pt x="19058" y="244"/>
                    <a:pt x="19053" y="243"/>
                    <a:pt x="19046" y="243"/>
                  </a:cubicBezTo>
                  <a:cubicBezTo>
                    <a:pt x="19032" y="243"/>
                    <a:pt x="19010" y="249"/>
                    <a:pt x="18951" y="290"/>
                  </a:cubicBezTo>
                  <a:cubicBezTo>
                    <a:pt x="18921" y="260"/>
                    <a:pt x="19058" y="155"/>
                    <a:pt x="19179" y="64"/>
                  </a:cubicBezTo>
                  <a:lnTo>
                    <a:pt x="19179" y="64"/>
                  </a:lnTo>
                  <a:cubicBezTo>
                    <a:pt x="19058" y="139"/>
                    <a:pt x="18936" y="185"/>
                    <a:pt x="18921" y="260"/>
                  </a:cubicBezTo>
                  <a:cubicBezTo>
                    <a:pt x="18897" y="269"/>
                    <a:pt x="18882" y="272"/>
                    <a:pt x="18871" y="272"/>
                  </a:cubicBezTo>
                  <a:cubicBezTo>
                    <a:pt x="18842" y="272"/>
                    <a:pt x="18848" y="247"/>
                    <a:pt x="18825" y="247"/>
                  </a:cubicBezTo>
                  <a:cubicBezTo>
                    <a:pt x="18813" y="247"/>
                    <a:pt x="18793" y="254"/>
                    <a:pt x="18754" y="276"/>
                  </a:cubicBezTo>
                  <a:cubicBezTo>
                    <a:pt x="18678" y="336"/>
                    <a:pt x="18587" y="458"/>
                    <a:pt x="18466" y="503"/>
                  </a:cubicBezTo>
                  <a:cubicBezTo>
                    <a:pt x="18193" y="624"/>
                    <a:pt x="18118" y="822"/>
                    <a:pt x="17859" y="943"/>
                  </a:cubicBezTo>
                  <a:lnTo>
                    <a:pt x="17875" y="913"/>
                  </a:lnTo>
                  <a:lnTo>
                    <a:pt x="17875" y="913"/>
                  </a:lnTo>
                  <a:cubicBezTo>
                    <a:pt x="17784" y="943"/>
                    <a:pt x="17647" y="1079"/>
                    <a:pt x="17481" y="1155"/>
                  </a:cubicBezTo>
                  <a:cubicBezTo>
                    <a:pt x="17496" y="1150"/>
                    <a:pt x="17513" y="1146"/>
                    <a:pt x="17525" y="1146"/>
                  </a:cubicBezTo>
                  <a:cubicBezTo>
                    <a:pt x="17550" y="1146"/>
                    <a:pt x="17556" y="1160"/>
                    <a:pt x="17496" y="1200"/>
                  </a:cubicBezTo>
                  <a:cubicBezTo>
                    <a:pt x="17314" y="1291"/>
                    <a:pt x="17223" y="1398"/>
                    <a:pt x="17071" y="1458"/>
                  </a:cubicBezTo>
                  <a:lnTo>
                    <a:pt x="16980" y="1580"/>
                  </a:lnTo>
                  <a:cubicBezTo>
                    <a:pt x="16404" y="1974"/>
                    <a:pt x="14115" y="3595"/>
                    <a:pt x="13554" y="4036"/>
                  </a:cubicBezTo>
                  <a:lnTo>
                    <a:pt x="13584" y="4020"/>
                  </a:lnTo>
                  <a:lnTo>
                    <a:pt x="13584" y="4020"/>
                  </a:lnTo>
                  <a:cubicBezTo>
                    <a:pt x="12721" y="4672"/>
                    <a:pt x="10916" y="5976"/>
                    <a:pt x="10053" y="6673"/>
                  </a:cubicBezTo>
                  <a:cubicBezTo>
                    <a:pt x="9885" y="6749"/>
                    <a:pt x="9703" y="6900"/>
                    <a:pt x="9552" y="6991"/>
                  </a:cubicBezTo>
                  <a:cubicBezTo>
                    <a:pt x="9578" y="6978"/>
                    <a:pt x="9596" y="6973"/>
                    <a:pt x="9606" y="6973"/>
                  </a:cubicBezTo>
                  <a:cubicBezTo>
                    <a:pt x="9630" y="6973"/>
                    <a:pt x="9610" y="7005"/>
                    <a:pt x="9567" y="7037"/>
                  </a:cubicBezTo>
                  <a:cubicBezTo>
                    <a:pt x="9127" y="7355"/>
                    <a:pt x="9552" y="7082"/>
                    <a:pt x="9113" y="7431"/>
                  </a:cubicBezTo>
                  <a:cubicBezTo>
                    <a:pt x="8628" y="7840"/>
                    <a:pt x="6641" y="9251"/>
                    <a:pt x="6156" y="9554"/>
                  </a:cubicBezTo>
                  <a:cubicBezTo>
                    <a:pt x="5959" y="9781"/>
                    <a:pt x="5610" y="9962"/>
                    <a:pt x="5398" y="10175"/>
                  </a:cubicBezTo>
                  <a:lnTo>
                    <a:pt x="5414" y="10144"/>
                  </a:lnTo>
                  <a:lnTo>
                    <a:pt x="5414" y="10144"/>
                  </a:lnTo>
                  <a:cubicBezTo>
                    <a:pt x="5171" y="10372"/>
                    <a:pt x="3670" y="11373"/>
                    <a:pt x="3382" y="11600"/>
                  </a:cubicBezTo>
                  <a:lnTo>
                    <a:pt x="3427" y="11585"/>
                  </a:lnTo>
                  <a:lnTo>
                    <a:pt x="3427" y="11585"/>
                  </a:lnTo>
                  <a:cubicBezTo>
                    <a:pt x="3185" y="11797"/>
                    <a:pt x="3185" y="11721"/>
                    <a:pt x="2958" y="11842"/>
                  </a:cubicBezTo>
                  <a:cubicBezTo>
                    <a:pt x="3033" y="11888"/>
                    <a:pt x="2836" y="12085"/>
                    <a:pt x="2745" y="12145"/>
                  </a:cubicBezTo>
                  <a:lnTo>
                    <a:pt x="2745" y="12131"/>
                  </a:lnTo>
                  <a:cubicBezTo>
                    <a:pt x="2624" y="12236"/>
                    <a:pt x="2366" y="12495"/>
                    <a:pt x="2154" y="12661"/>
                  </a:cubicBezTo>
                  <a:lnTo>
                    <a:pt x="2139" y="12616"/>
                  </a:lnTo>
                  <a:cubicBezTo>
                    <a:pt x="1987" y="12782"/>
                    <a:pt x="1638" y="13010"/>
                    <a:pt x="1517" y="13101"/>
                  </a:cubicBezTo>
                  <a:cubicBezTo>
                    <a:pt x="1214" y="13298"/>
                    <a:pt x="714" y="13556"/>
                    <a:pt x="350" y="13889"/>
                  </a:cubicBezTo>
                  <a:lnTo>
                    <a:pt x="31" y="13965"/>
                  </a:lnTo>
                  <a:lnTo>
                    <a:pt x="1" y="14011"/>
                  </a:lnTo>
                  <a:cubicBezTo>
                    <a:pt x="1" y="14011"/>
                    <a:pt x="379" y="15366"/>
                    <a:pt x="1027" y="15366"/>
                  </a:cubicBezTo>
                  <a:cubicBezTo>
                    <a:pt x="1053" y="15366"/>
                    <a:pt x="1081" y="15364"/>
                    <a:pt x="1108" y="15359"/>
                  </a:cubicBezTo>
                  <a:lnTo>
                    <a:pt x="1123" y="15390"/>
                  </a:lnTo>
                  <a:lnTo>
                    <a:pt x="1214" y="15314"/>
                  </a:lnTo>
                  <a:cubicBezTo>
                    <a:pt x="1325" y="15265"/>
                    <a:pt x="1366" y="15196"/>
                    <a:pt x="1385" y="15196"/>
                  </a:cubicBezTo>
                  <a:cubicBezTo>
                    <a:pt x="1390" y="15196"/>
                    <a:pt x="1393" y="15199"/>
                    <a:pt x="1396" y="15208"/>
                  </a:cubicBezTo>
                  <a:lnTo>
                    <a:pt x="1229" y="15329"/>
                  </a:lnTo>
                  <a:cubicBezTo>
                    <a:pt x="1272" y="15301"/>
                    <a:pt x="1293" y="15290"/>
                    <a:pt x="1302" y="15290"/>
                  </a:cubicBezTo>
                  <a:cubicBezTo>
                    <a:pt x="1322" y="15290"/>
                    <a:pt x="1276" y="15343"/>
                    <a:pt x="1244" y="15375"/>
                  </a:cubicBezTo>
                  <a:cubicBezTo>
                    <a:pt x="1305" y="15345"/>
                    <a:pt x="1365" y="15314"/>
                    <a:pt x="1411" y="15299"/>
                  </a:cubicBezTo>
                  <a:cubicBezTo>
                    <a:pt x="1416" y="15289"/>
                    <a:pt x="1415" y="15285"/>
                    <a:pt x="1409" y="15285"/>
                  </a:cubicBezTo>
                  <a:cubicBezTo>
                    <a:pt x="1398" y="15285"/>
                    <a:pt x="1371" y="15299"/>
                    <a:pt x="1351" y="15299"/>
                  </a:cubicBezTo>
                  <a:cubicBezTo>
                    <a:pt x="1411" y="15238"/>
                    <a:pt x="1487" y="15147"/>
                    <a:pt x="1578" y="15102"/>
                  </a:cubicBezTo>
                  <a:cubicBezTo>
                    <a:pt x="1616" y="15076"/>
                    <a:pt x="1637" y="15069"/>
                    <a:pt x="1650" y="15069"/>
                  </a:cubicBezTo>
                  <a:cubicBezTo>
                    <a:pt x="1668" y="15069"/>
                    <a:pt x="1671" y="15084"/>
                    <a:pt x="1690" y="15084"/>
                  </a:cubicBezTo>
                  <a:cubicBezTo>
                    <a:pt x="1704" y="15084"/>
                    <a:pt x="1728" y="15075"/>
                    <a:pt x="1775" y="15042"/>
                  </a:cubicBezTo>
                  <a:cubicBezTo>
                    <a:pt x="2578" y="14510"/>
                    <a:pt x="3366" y="14011"/>
                    <a:pt x="4155" y="13435"/>
                  </a:cubicBezTo>
                  <a:cubicBezTo>
                    <a:pt x="4185" y="13435"/>
                    <a:pt x="4155" y="13449"/>
                    <a:pt x="4140" y="13480"/>
                  </a:cubicBezTo>
                  <a:cubicBezTo>
                    <a:pt x="4367" y="13283"/>
                    <a:pt x="4595" y="13146"/>
                    <a:pt x="4791" y="12964"/>
                  </a:cubicBezTo>
                  <a:cubicBezTo>
                    <a:pt x="4868" y="12950"/>
                    <a:pt x="4898" y="12950"/>
                    <a:pt x="4929" y="12950"/>
                  </a:cubicBezTo>
                  <a:cubicBezTo>
                    <a:pt x="4898" y="12950"/>
                    <a:pt x="5186" y="12737"/>
                    <a:pt x="5505" y="12509"/>
                  </a:cubicBezTo>
                  <a:cubicBezTo>
                    <a:pt x="5656" y="12404"/>
                    <a:pt x="5808" y="12283"/>
                    <a:pt x="5929" y="12206"/>
                  </a:cubicBezTo>
                  <a:cubicBezTo>
                    <a:pt x="6035" y="12115"/>
                    <a:pt x="6126" y="12055"/>
                    <a:pt x="6126" y="12055"/>
                  </a:cubicBezTo>
                  <a:lnTo>
                    <a:pt x="6095" y="11979"/>
                  </a:lnTo>
                  <a:cubicBezTo>
                    <a:pt x="6184" y="11918"/>
                    <a:pt x="6224" y="11906"/>
                    <a:pt x="6249" y="11906"/>
                  </a:cubicBezTo>
                  <a:cubicBezTo>
                    <a:pt x="6266" y="11906"/>
                    <a:pt x="6275" y="11912"/>
                    <a:pt x="6289" y="11912"/>
                  </a:cubicBezTo>
                  <a:cubicBezTo>
                    <a:pt x="6309" y="11912"/>
                    <a:pt x="6338" y="11898"/>
                    <a:pt x="6414" y="11828"/>
                  </a:cubicBezTo>
                  <a:cubicBezTo>
                    <a:pt x="6445" y="11691"/>
                    <a:pt x="6778" y="11585"/>
                    <a:pt x="6823" y="11478"/>
                  </a:cubicBezTo>
                  <a:cubicBezTo>
                    <a:pt x="6823" y="11480"/>
                    <a:pt x="6824" y="11481"/>
                    <a:pt x="6826" y="11481"/>
                  </a:cubicBezTo>
                  <a:cubicBezTo>
                    <a:pt x="6839" y="11481"/>
                    <a:pt x="6901" y="11441"/>
                    <a:pt x="6930" y="11441"/>
                  </a:cubicBezTo>
                  <a:cubicBezTo>
                    <a:pt x="6937" y="11441"/>
                    <a:pt x="6942" y="11443"/>
                    <a:pt x="6944" y="11448"/>
                  </a:cubicBezTo>
                  <a:cubicBezTo>
                    <a:pt x="6944" y="11373"/>
                    <a:pt x="7051" y="11357"/>
                    <a:pt x="7112" y="11297"/>
                  </a:cubicBezTo>
                  <a:cubicBezTo>
                    <a:pt x="7116" y="11286"/>
                    <a:pt x="7115" y="11283"/>
                    <a:pt x="7109" y="11283"/>
                  </a:cubicBezTo>
                  <a:cubicBezTo>
                    <a:pt x="7098" y="11283"/>
                    <a:pt x="7071" y="11297"/>
                    <a:pt x="7051" y="11297"/>
                  </a:cubicBezTo>
                  <a:lnTo>
                    <a:pt x="7187" y="11161"/>
                  </a:lnTo>
                  <a:cubicBezTo>
                    <a:pt x="7212" y="11150"/>
                    <a:pt x="7233" y="11145"/>
                    <a:pt x="7247" y="11145"/>
                  </a:cubicBezTo>
                  <a:cubicBezTo>
                    <a:pt x="7273" y="11145"/>
                    <a:pt x="7273" y="11165"/>
                    <a:pt x="7233" y="11206"/>
                  </a:cubicBezTo>
                  <a:cubicBezTo>
                    <a:pt x="7642" y="10933"/>
                    <a:pt x="9582" y="9568"/>
                    <a:pt x="9992" y="9235"/>
                  </a:cubicBezTo>
                  <a:cubicBezTo>
                    <a:pt x="9920" y="9235"/>
                    <a:pt x="9808" y="9343"/>
                    <a:pt x="9719" y="9343"/>
                  </a:cubicBezTo>
                  <a:cubicBezTo>
                    <a:pt x="9714" y="9343"/>
                    <a:pt x="9708" y="9342"/>
                    <a:pt x="9703" y="9341"/>
                  </a:cubicBezTo>
                  <a:cubicBezTo>
                    <a:pt x="9794" y="9235"/>
                    <a:pt x="9885" y="9235"/>
                    <a:pt x="9901" y="9160"/>
                  </a:cubicBezTo>
                  <a:cubicBezTo>
                    <a:pt x="9911" y="9164"/>
                    <a:pt x="9922" y="9166"/>
                    <a:pt x="9933" y="9166"/>
                  </a:cubicBezTo>
                  <a:cubicBezTo>
                    <a:pt x="10031" y="9166"/>
                    <a:pt x="10165" y="9020"/>
                    <a:pt x="10282" y="9020"/>
                  </a:cubicBezTo>
                  <a:cubicBezTo>
                    <a:pt x="10291" y="9020"/>
                    <a:pt x="10301" y="9020"/>
                    <a:pt x="10310" y="9023"/>
                  </a:cubicBezTo>
                  <a:lnTo>
                    <a:pt x="10310" y="8947"/>
                  </a:lnTo>
                  <a:lnTo>
                    <a:pt x="10386" y="8932"/>
                  </a:lnTo>
                  <a:cubicBezTo>
                    <a:pt x="10855" y="8523"/>
                    <a:pt x="10492" y="8826"/>
                    <a:pt x="10932" y="8523"/>
                  </a:cubicBezTo>
                  <a:cubicBezTo>
                    <a:pt x="11183" y="8330"/>
                    <a:pt x="11262" y="8181"/>
                    <a:pt x="11406" y="8104"/>
                  </a:cubicBezTo>
                  <a:lnTo>
                    <a:pt x="11406" y="8104"/>
                  </a:lnTo>
                  <a:cubicBezTo>
                    <a:pt x="11400" y="8106"/>
                    <a:pt x="11392" y="8107"/>
                    <a:pt x="11385" y="8107"/>
                  </a:cubicBezTo>
                  <a:cubicBezTo>
                    <a:pt x="11362" y="8107"/>
                    <a:pt x="11342" y="8097"/>
                    <a:pt x="11371" y="8068"/>
                  </a:cubicBezTo>
                  <a:lnTo>
                    <a:pt x="11371" y="8068"/>
                  </a:lnTo>
                  <a:cubicBezTo>
                    <a:pt x="11374" y="8070"/>
                    <a:pt x="11378" y="8071"/>
                    <a:pt x="11382" y="8071"/>
                  </a:cubicBezTo>
                  <a:cubicBezTo>
                    <a:pt x="11430" y="8071"/>
                    <a:pt x="11520" y="7916"/>
                    <a:pt x="11590" y="7916"/>
                  </a:cubicBezTo>
                  <a:cubicBezTo>
                    <a:pt x="11593" y="7916"/>
                    <a:pt x="11596" y="7916"/>
                    <a:pt x="11599" y="7916"/>
                  </a:cubicBezTo>
                  <a:cubicBezTo>
                    <a:pt x="11660" y="7870"/>
                    <a:pt x="11872" y="7719"/>
                    <a:pt x="11751" y="7719"/>
                  </a:cubicBezTo>
                  <a:cubicBezTo>
                    <a:pt x="11793" y="7719"/>
                    <a:pt x="11900" y="7660"/>
                    <a:pt x="11932" y="7660"/>
                  </a:cubicBezTo>
                  <a:cubicBezTo>
                    <a:pt x="11945" y="7660"/>
                    <a:pt x="11944" y="7672"/>
                    <a:pt x="11917" y="7704"/>
                  </a:cubicBezTo>
                  <a:cubicBezTo>
                    <a:pt x="11977" y="7658"/>
                    <a:pt x="12038" y="7613"/>
                    <a:pt x="12084" y="7567"/>
                  </a:cubicBezTo>
                  <a:lnTo>
                    <a:pt x="12084" y="7567"/>
                  </a:lnTo>
                  <a:lnTo>
                    <a:pt x="11993" y="7613"/>
                  </a:lnTo>
                  <a:cubicBezTo>
                    <a:pt x="12190" y="7462"/>
                    <a:pt x="12341" y="7416"/>
                    <a:pt x="12448" y="7264"/>
                  </a:cubicBezTo>
                  <a:lnTo>
                    <a:pt x="12448" y="7264"/>
                  </a:lnTo>
                  <a:lnTo>
                    <a:pt x="12357" y="7294"/>
                  </a:lnTo>
                  <a:cubicBezTo>
                    <a:pt x="12462" y="7216"/>
                    <a:pt x="12555" y="7137"/>
                    <a:pt x="12637" y="7137"/>
                  </a:cubicBezTo>
                  <a:cubicBezTo>
                    <a:pt x="12650" y="7137"/>
                    <a:pt x="12662" y="7139"/>
                    <a:pt x="12675" y="7143"/>
                  </a:cubicBezTo>
                  <a:lnTo>
                    <a:pt x="12553" y="7249"/>
                  </a:lnTo>
                  <a:cubicBezTo>
                    <a:pt x="12766" y="7098"/>
                    <a:pt x="12887" y="6991"/>
                    <a:pt x="13039" y="6839"/>
                  </a:cubicBezTo>
                  <a:lnTo>
                    <a:pt x="13039" y="6839"/>
                  </a:lnTo>
                  <a:lnTo>
                    <a:pt x="12978" y="6886"/>
                  </a:lnTo>
                  <a:cubicBezTo>
                    <a:pt x="13160" y="6673"/>
                    <a:pt x="14297" y="5764"/>
                    <a:pt x="14464" y="5552"/>
                  </a:cubicBezTo>
                  <a:lnTo>
                    <a:pt x="14464" y="5552"/>
                  </a:lnTo>
                  <a:lnTo>
                    <a:pt x="14328" y="5582"/>
                  </a:lnTo>
                  <a:lnTo>
                    <a:pt x="14479" y="5415"/>
                  </a:lnTo>
                  <a:lnTo>
                    <a:pt x="14479" y="5415"/>
                  </a:lnTo>
                  <a:cubicBezTo>
                    <a:pt x="14465" y="5432"/>
                    <a:pt x="14491" y="5594"/>
                    <a:pt x="14481" y="5611"/>
                  </a:cubicBezTo>
                  <a:lnTo>
                    <a:pt x="14481" y="5611"/>
                  </a:lnTo>
                  <a:cubicBezTo>
                    <a:pt x="14665" y="5472"/>
                    <a:pt x="15239" y="5019"/>
                    <a:pt x="15844" y="4612"/>
                  </a:cubicBezTo>
                  <a:cubicBezTo>
                    <a:pt x="16434" y="4202"/>
                    <a:pt x="17026" y="3793"/>
                    <a:pt x="17208" y="3672"/>
                  </a:cubicBezTo>
                  <a:cubicBezTo>
                    <a:pt x="17241" y="3660"/>
                    <a:pt x="17264" y="3655"/>
                    <a:pt x="17280" y="3655"/>
                  </a:cubicBezTo>
                  <a:cubicBezTo>
                    <a:pt x="17342" y="3655"/>
                    <a:pt x="17283" y="3732"/>
                    <a:pt x="17283" y="3732"/>
                  </a:cubicBezTo>
                  <a:cubicBezTo>
                    <a:pt x="17451" y="3595"/>
                    <a:pt x="17329" y="3641"/>
                    <a:pt x="17481" y="3535"/>
                  </a:cubicBezTo>
                  <a:cubicBezTo>
                    <a:pt x="17486" y="3533"/>
                    <a:pt x="17490" y="3532"/>
                    <a:pt x="17493" y="3532"/>
                  </a:cubicBezTo>
                  <a:cubicBezTo>
                    <a:pt x="17520" y="3532"/>
                    <a:pt x="17494" y="3582"/>
                    <a:pt x="17481" y="3595"/>
                  </a:cubicBezTo>
                  <a:cubicBezTo>
                    <a:pt x="17542" y="3550"/>
                    <a:pt x="17617" y="3520"/>
                    <a:pt x="17602" y="3504"/>
                  </a:cubicBezTo>
                  <a:lnTo>
                    <a:pt x="17602" y="3504"/>
                  </a:lnTo>
                  <a:cubicBezTo>
                    <a:pt x="17584" y="3514"/>
                    <a:pt x="17569" y="3517"/>
                    <a:pt x="17557" y="3517"/>
                  </a:cubicBezTo>
                  <a:cubicBezTo>
                    <a:pt x="17509" y="3517"/>
                    <a:pt x="17499" y="3459"/>
                    <a:pt x="17451" y="3459"/>
                  </a:cubicBezTo>
                  <a:lnTo>
                    <a:pt x="17647" y="3322"/>
                  </a:lnTo>
                  <a:lnTo>
                    <a:pt x="17663" y="3368"/>
                  </a:lnTo>
                  <a:cubicBezTo>
                    <a:pt x="17708" y="3338"/>
                    <a:pt x="17708" y="3201"/>
                    <a:pt x="17905" y="3080"/>
                  </a:cubicBezTo>
                  <a:cubicBezTo>
                    <a:pt x="18239" y="2883"/>
                    <a:pt x="18573" y="2625"/>
                    <a:pt x="18906" y="2413"/>
                  </a:cubicBezTo>
                  <a:lnTo>
                    <a:pt x="18906" y="2413"/>
                  </a:lnTo>
                  <a:cubicBezTo>
                    <a:pt x="18906" y="2443"/>
                    <a:pt x="18845" y="2504"/>
                    <a:pt x="18785" y="2564"/>
                  </a:cubicBezTo>
                  <a:cubicBezTo>
                    <a:pt x="18830" y="2534"/>
                    <a:pt x="18890" y="2489"/>
                    <a:pt x="18951" y="2473"/>
                  </a:cubicBezTo>
                  <a:lnTo>
                    <a:pt x="18951" y="2473"/>
                  </a:lnTo>
                  <a:cubicBezTo>
                    <a:pt x="18945" y="2474"/>
                    <a:pt x="18940" y="2475"/>
                    <a:pt x="18936" y="2475"/>
                  </a:cubicBezTo>
                  <a:cubicBezTo>
                    <a:pt x="18875" y="2475"/>
                    <a:pt x="19018" y="2378"/>
                    <a:pt x="19008" y="2378"/>
                  </a:cubicBezTo>
                  <a:lnTo>
                    <a:pt x="19008" y="2378"/>
                  </a:lnTo>
                  <a:cubicBezTo>
                    <a:pt x="19006" y="2378"/>
                    <a:pt x="19003" y="2379"/>
                    <a:pt x="18997" y="2382"/>
                  </a:cubicBezTo>
                  <a:cubicBezTo>
                    <a:pt x="19163" y="2140"/>
                    <a:pt x="19527" y="2004"/>
                    <a:pt x="19694" y="1806"/>
                  </a:cubicBezTo>
                  <a:cubicBezTo>
                    <a:pt x="19664" y="1715"/>
                    <a:pt x="19270" y="185"/>
                    <a:pt x="19209" y="94"/>
                  </a:cubicBezTo>
                  <a:cubicBezTo>
                    <a:pt x="19284" y="48"/>
                    <a:pt x="19345" y="3"/>
                    <a:pt x="19375" y="3"/>
                  </a:cubicBezTo>
                  <a:cubicBezTo>
                    <a:pt x="19371" y="2"/>
                    <a:pt x="19367" y="1"/>
                    <a:pt x="19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62"/>
            <p:cNvSpPr/>
            <p:nvPr/>
          </p:nvSpPr>
          <p:spPr>
            <a:xfrm>
              <a:off x="6551125" y="3219575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1"/>
                  </a:moveTo>
                  <a:lnTo>
                    <a:pt x="288" y="1"/>
                  </a:lnTo>
                  <a:cubicBezTo>
                    <a:pt x="197" y="31"/>
                    <a:pt x="106" y="61"/>
                    <a:pt x="1" y="137"/>
                  </a:cubicBezTo>
                  <a:cubicBezTo>
                    <a:pt x="91" y="137"/>
                    <a:pt x="197" y="6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62"/>
            <p:cNvSpPr/>
            <p:nvPr/>
          </p:nvSpPr>
          <p:spPr>
            <a:xfrm>
              <a:off x="6558300" y="3219575"/>
              <a:ext cx="425" cy="25"/>
            </a:xfrm>
            <a:custGeom>
              <a:rect b="b" l="l" r="r" t="t"/>
              <a:pathLst>
                <a:path extrusionOk="0" h="1" w="17">
                  <a:moveTo>
                    <a:pt x="1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62"/>
            <p:cNvSpPr/>
            <p:nvPr/>
          </p:nvSpPr>
          <p:spPr>
            <a:xfrm>
              <a:off x="6526875" y="2846250"/>
              <a:ext cx="473000" cy="373725"/>
            </a:xfrm>
            <a:custGeom>
              <a:rect b="b" l="l" r="r" t="t"/>
              <a:pathLst>
                <a:path extrusionOk="0" h="14949" w="18920">
                  <a:moveTo>
                    <a:pt x="16699" y="1194"/>
                  </a:moveTo>
                  <a:cubicBezTo>
                    <a:pt x="16696" y="1195"/>
                    <a:pt x="16694" y="1197"/>
                    <a:pt x="16691" y="1199"/>
                  </a:cubicBezTo>
                  <a:cubicBezTo>
                    <a:pt x="16694" y="1197"/>
                    <a:pt x="16696" y="1195"/>
                    <a:pt x="16699" y="1194"/>
                  </a:cubicBezTo>
                  <a:close/>
                  <a:moveTo>
                    <a:pt x="14040" y="5638"/>
                  </a:moveTo>
                  <a:cubicBezTo>
                    <a:pt x="14040" y="5639"/>
                    <a:pt x="14039" y="5640"/>
                    <a:pt x="14038" y="5640"/>
                  </a:cubicBezTo>
                  <a:cubicBezTo>
                    <a:pt x="14039" y="5640"/>
                    <a:pt x="14040" y="5640"/>
                    <a:pt x="14040" y="5638"/>
                  </a:cubicBezTo>
                  <a:close/>
                  <a:moveTo>
                    <a:pt x="18419" y="1"/>
                  </a:moveTo>
                  <a:lnTo>
                    <a:pt x="18419" y="1"/>
                  </a:lnTo>
                  <a:cubicBezTo>
                    <a:pt x="18389" y="1"/>
                    <a:pt x="18267" y="77"/>
                    <a:pt x="18207" y="138"/>
                  </a:cubicBezTo>
                  <a:lnTo>
                    <a:pt x="18237" y="183"/>
                  </a:lnTo>
                  <a:cubicBezTo>
                    <a:pt x="18188" y="238"/>
                    <a:pt x="18171" y="249"/>
                    <a:pt x="18160" y="249"/>
                  </a:cubicBezTo>
                  <a:cubicBezTo>
                    <a:pt x="18153" y="249"/>
                    <a:pt x="18147" y="245"/>
                    <a:pt x="18138" y="245"/>
                  </a:cubicBezTo>
                  <a:cubicBezTo>
                    <a:pt x="18125" y="245"/>
                    <a:pt x="18103" y="252"/>
                    <a:pt x="18055" y="289"/>
                  </a:cubicBezTo>
                  <a:cubicBezTo>
                    <a:pt x="18010" y="259"/>
                    <a:pt x="18132" y="152"/>
                    <a:pt x="18237" y="61"/>
                  </a:cubicBezTo>
                  <a:lnTo>
                    <a:pt x="18237" y="61"/>
                  </a:lnTo>
                  <a:cubicBezTo>
                    <a:pt x="18132" y="138"/>
                    <a:pt x="18010" y="198"/>
                    <a:pt x="18010" y="259"/>
                  </a:cubicBezTo>
                  <a:cubicBezTo>
                    <a:pt x="17984" y="274"/>
                    <a:pt x="17969" y="279"/>
                    <a:pt x="17960" y="279"/>
                  </a:cubicBezTo>
                  <a:cubicBezTo>
                    <a:pt x="17941" y="279"/>
                    <a:pt x="17942" y="260"/>
                    <a:pt x="17923" y="260"/>
                  </a:cubicBezTo>
                  <a:cubicBezTo>
                    <a:pt x="17912" y="260"/>
                    <a:pt x="17894" y="267"/>
                    <a:pt x="17859" y="289"/>
                  </a:cubicBezTo>
                  <a:cubicBezTo>
                    <a:pt x="17782" y="365"/>
                    <a:pt x="17707" y="471"/>
                    <a:pt x="17586" y="532"/>
                  </a:cubicBezTo>
                  <a:lnTo>
                    <a:pt x="17586" y="516"/>
                  </a:lnTo>
                  <a:cubicBezTo>
                    <a:pt x="17328" y="653"/>
                    <a:pt x="17283" y="850"/>
                    <a:pt x="17040" y="971"/>
                  </a:cubicBezTo>
                  <a:lnTo>
                    <a:pt x="17055" y="941"/>
                  </a:lnTo>
                  <a:lnTo>
                    <a:pt x="17055" y="941"/>
                  </a:lnTo>
                  <a:cubicBezTo>
                    <a:pt x="16965" y="970"/>
                    <a:pt x="16847" y="1103"/>
                    <a:pt x="16699" y="1194"/>
                  </a:cubicBezTo>
                  <a:lnTo>
                    <a:pt x="16699" y="1194"/>
                  </a:lnTo>
                  <a:cubicBezTo>
                    <a:pt x="16715" y="1185"/>
                    <a:pt x="16731" y="1180"/>
                    <a:pt x="16742" y="1180"/>
                  </a:cubicBezTo>
                  <a:cubicBezTo>
                    <a:pt x="16763" y="1180"/>
                    <a:pt x="16768" y="1198"/>
                    <a:pt x="16721" y="1244"/>
                  </a:cubicBezTo>
                  <a:cubicBezTo>
                    <a:pt x="16539" y="1335"/>
                    <a:pt x="16464" y="1441"/>
                    <a:pt x="16327" y="1502"/>
                  </a:cubicBezTo>
                  <a:lnTo>
                    <a:pt x="16252" y="1623"/>
                  </a:lnTo>
                  <a:cubicBezTo>
                    <a:pt x="15706" y="2018"/>
                    <a:pt x="13659" y="3715"/>
                    <a:pt x="13099" y="4094"/>
                  </a:cubicBezTo>
                  <a:lnTo>
                    <a:pt x="13113" y="4064"/>
                  </a:lnTo>
                  <a:lnTo>
                    <a:pt x="13113" y="4064"/>
                  </a:lnTo>
                  <a:cubicBezTo>
                    <a:pt x="12294" y="4700"/>
                    <a:pt x="10566" y="5929"/>
                    <a:pt x="9748" y="6610"/>
                  </a:cubicBezTo>
                  <a:cubicBezTo>
                    <a:pt x="9581" y="6671"/>
                    <a:pt x="9399" y="6808"/>
                    <a:pt x="9262" y="6899"/>
                  </a:cubicBezTo>
                  <a:cubicBezTo>
                    <a:pt x="9280" y="6892"/>
                    <a:pt x="9294" y="6889"/>
                    <a:pt x="9304" y="6889"/>
                  </a:cubicBezTo>
                  <a:cubicBezTo>
                    <a:pt x="9336" y="6889"/>
                    <a:pt x="9325" y="6921"/>
                    <a:pt x="9278" y="6944"/>
                  </a:cubicBezTo>
                  <a:cubicBezTo>
                    <a:pt x="8838" y="7247"/>
                    <a:pt x="9262" y="7005"/>
                    <a:pt x="8838" y="7324"/>
                  </a:cubicBezTo>
                  <a:cubicBezTo>
                    <a:pt x="8369" y="7702"/>
                    <a:pt x="6412" y="9021"/>
                    <a:pt x="5958" y="9309"/>
                  </a:cubicBezTo>
                  <a:cubicBezTo>
                    <a:pt x="5745" y="9521"/>
                    <a:pt x="5428" y="9703"/>
                    <a:pt x="5215" y="9901"/>
                  </a:cubicBezTo>
                  <a:lnTo>
                    <a:pt x="5230" y="9870"/>
                  </a:lnTo>
                  <a:lnTo>
                    <a:pt x="5230" y="9870"/>
                  </a:lnTo>
                  <a:cubicBezTo>
                    <a:pt x="4987" y="10067"/>
                    <a:pt x="3532" y="11023"/>
                    <a:pt x="3259" y="11249"/>
                  </a:cubicBezTo>
                  <a:lnTo>
                    <a:pt x="3305" y="11235"/>
                  </a:lnTo>
                  <a:lnTo>
                    <a:pt x="3305" y="11235"/>
                  </a:lnTo>
                  <a:cubicBezTo>
                    <a:pt x="3077" y="11447"/>
                    <a:pt x="3063" y="11371"/>
                    <a:pt x="2850" y="11492"/>
                  </a:cubicBezTo>
                  <a:cubicBezTo>
                    <a:pt x="2926" y="11538"/>
                    <a:pt x="2729" y="11720"/>
                    <a:pt x="2653" y="11781"/>
                  </a:cubicBezTo>
                  <a:lnTo>
                    <a:pt x="2638" y="11765"/>
                  </a:lnTo>
                  <a:cubicBezTo>
                    <a:pt x="2517" y="11871"/>
                    <a:pt x="2274" y="12129"/>
                    <a:pt x="2077" y="12280"/>
                  </a:cubicBezTo>
                  <a:lnTo>
                    <a:pt x="2062" y="12250"/>
                  </a:lnTo>
                  <a:cubicBezTo>
                    <a:pt x="1910" y="12401"/>
                    <a:pt x="1577" y="12614"/>
                    <a:pt x="1456" y="12705"/>
                  </a:cubicBezTo>
                  <a:cubicBezTo>
                    <a:pt x="1167" y="12902"/>
                    <a:pt x="682" y="13159"/>
                    <a:pt x="334" y="13478"/>
                  </a:cubicBezTo>
                  <a:lnTo>
                    <a:pt x="15" y="13554"/>
                  </a:lnTo>
                  <a:lnTo>
                    <a:pt x="0" y="13584"/>
                  </a:lnTo>
                  <a:cubicBezTo>
                    <a:pt x="0" y="13584"/>
                    <a:pt x="409" y="14924"/>
                    <a:pt x="1050" y="14924"/>
                  </a:cubicBezTo>
                  <a:cubicBezTo>
                    <a:pt x="1074" y="14924"/>
                    <a:pt x="1098" y="14922"/>
                    <a:pt x="1122" y="14918"/>
                  </a:cubicBezTo>
                  <a:lnTo>
                    <a:pt x="1137" y="14948"/>
                  </a:lnTo>
                  <a:lnTo>
                    <a:pt x="1228" y="14873"/>
                  </a:lnTo>
                  <a:cubicBezTo>
                    <a:pt x="1343" y="14822"/>
                    <a:pt x="1383" y="14760"/>
                    <a:pt x="1401" y="14760"/>
                  </a:cubicBezTo>
                  <a:cubicBezTo>
                    <a:pt x="1405" y="14760"/>
                    <a:pt x="1407" y="14762"/>
                    <a:pt x="1410" y="14766"/>
                  </a:cubicBezTo>
                  <a:lnTo>
                    <a:pt x="1243" y="14888"/>
                  </a:lnTo>
                  <a:cubicBezTo>
                    <a:pt x="1281" y="14865"/>
                    <a:pt x="1301" y="14856"/>
                    <a:pt x="1310" y="14856"/>
                  </a:cubicBezTo>
                  <a:cubicBezTo>
                    <a:pt x="1330" y="14856"/>
                    <a:pt x="1295" y="14902"/>
                    <a:pt x="1274" y="14934"/>
                  </a:cubicBezTo>
                  <a:cubicBezTo>
                    <a:pt x="1319" y="14903"/>
                    <a:pt x="1365" y="14873"/>
                    <a:pt x="1410" y="14857"/>
                  </a:cubicBezTo>
                  <a:cubicBezTo>
                    <a:pt x="1415" y="14847"/>
                    <a:pt x="1415" y="14844"/>
                    <a:pt x="1412" y="14844"/>
                  </a:cubicBezTo>
                  <a:lnTo>
                    <a:pt x="1412" y="14844"/>
                  </a:lnTo>
                  <a:cubicBezTo>
                    <a:pt x="1405" y="14844"/>
                    <a:pt x="1385" y="14857"/>
                    <a:pt x="1365" y="14857"/>
                  </a:cubicBezTo>
                  <a:cubicBezTo>
                    <a:pt x="1425" y="14797"/>
                    <a:pt x="1486" y="14706"/>
                    <a:pt x="1577" y="14675"/>
                  </a:cubicBezTo>
                  <a:cubicBezTo>
                    <a:pt x="1611" y="14650"/>
                    <a:pt x="1630" y="14642"/>
                    <a:pt x="1642" y="14642"/>
                  </a:cubicBezTo>
                  <a:cubicBezTo>
                    <a:pt x="1660" y="14642"/>
                    <a:pt x="1664" y="14658"/>
                    <a:pt x="1685" y="14658"/>
                  </a:cubicBezTo>
                  <a:cubicBezTo>
                    <a:pt x="1701" y="14658"/>
                    <a:pt x="1726" y="14648"/>
                    <a:pt x="1773" y="14615"/>
                  </a:cubicBezTo>
                  <a:cubicBezTo>
                    <a:pt x="2531" y="14115"/>
                    <a:pt x="3289" y="13630"/>
                    <a:pt x="4047" y="13084"/>
                  </a:cubicBezTo>
                  <a:cubicBezTo>
                    <a:pt x="4063" y="13084"/>
                    <a:pt x="4047" y="13099"/>
                    <a:pt x="4033" y="13115"/>
                  </a:cubicBezTo>
                  <a:cubicBezTo>
                    <a:pt x="4245" y="12947"/>
                    <a:pt x="4457" y="12811"/>
                    <a:pt x="4654" y="12644"/>
                  </a:cubicBezTo>
                  <a:cubicBezTo>
                    <a:pt x="4684" y="12629"/>
                    <a:pt x="4706" y="12625"/>
                    <a:pt x="4725" y="12625"/>
                  </a:cubicBezTo>
                  <a:cubicBezTo>
                    <a:pt x="4744" y="12625"/>
                    <a:pt x="4760" y="12629"/>
                    <a:pt x="4775" y="12629"/>
                  </a:cubicBezTo>
                  <a:cubicBezTo>
                    <a:pt x="4745" y="12629"/>
                    <a:pt x="5033" y="12417"/>
                    <a:pt x="5321" y="12205"/>
                  </a:cubicBezTo>
                  <a:cubicBezTo>
                    <a:pt x="5472" y="12098"/>
                    <a:pt x="5609" y="11993"/>
                    <a:pt x="5731" y="11902"/>
                  </a:cubicBezTo>
                  <a:cubicBezTo>
                    <a:pt x="5836" y="11825"/>
                    <a:pt x="5927" y="11765"/>
                    <a:pt x="5927" y="11765"/>
                  </a:cubicBezTo>
                  <a:lnTo>
                    <a:pt x="5897" y="11704"/>
                  </a:lnTo>
                  <a:cubicBezTo>
                    <a:pt x="5984" y="11641"/>
                    <a:pt x="6022" y="11628"/>
                    <a:pt x="6047" y="11628"/>
                  </a:cubicBezTo>
                  <a:cubicBezTo>
                    <a:pt x="6064" y="11628"/>
                    <a:pt x="6075" y="11634"/>
                    <a:pt x="6091" y="11634"/>
                  </a:cubicBezTo>
                  <a:cubicBezTo>
                    <a:pt x="6113" y="11634"/>
                    <a:pt x="6145" y="11623"/>
                    <a:pt x="6216" y="11568"/>
                  </a:cubicBezTo>
                  <a:cubicBezTo>
                    <a:pt x="6230" y="11417"/>
                    <a:pt x="6564" y="11326"/>
                    <a:pt x="6610" y="11235"/>
                  </a:cubicBezTo>
                  <a:cubicBezTo>
                    <a:pt x="6610" y="11235"/>
                    <a:pt x="6672" y="11190"/>
                    <a:pt x="6708" y="11190"/>
                  </a:cubicBezTo>
                  <a:cubicBezTo>
                    <a:pt x="6719" y="11190"/>
                    <a:pt x="6728" y="11194"/>
                    <a:pt x="6731" y="11204"/>
                  </a:cubicBezTo>
                  <a:cubicBezTo>
                    <a:pt x="6731" y="11128"/>
                    <a:pt x="6822" y="11114"/>
                    <a:pt x="6883" y="11053"/>
                  </a:cubicBezTo>
                  <a:cubicBezTo>
                    <a:pt x="6888" y="11043"/>
                    <a:pt x="6886" y="11039"/>
                    <a:pt x="6880" y="11039"/>
                  </a:cubicBezTo>
                  <a:cubicBezTo>
                    <a:pt x="6869" y="11039"/>
                    <a:pt x="6843" y="11053"/>
                    <a:pt x="6822" y="11053"/>
                  </a:cubicBezTo>
                  <a:lnTo>
                    <a:pt x="6958" y="10932"/>
                  </a:lnTo>
                  <a:cubicBezTo>
                    <a:pt x="6984" y="10921"/>
                    <a:pt x="7004" y="10916"/>
                    <a:pt x="7018" y="10916"/>
                  </a:cubicBezTo>
                  <a:cubicBezTo>
                    <a:pt x="7045" y="10916"/>
                    <a:pt x="7044" y="10936"/>
                    <a:pt x="7004" y="10976"/>
                  </a:cubicBezTo>
                  <a:cubicBezTo>
                    <a:pt x="7398" y="10719"/>
                    <a:pt x="9293" y="9446"/>
                    <a:pt x="9687" y="9127"/>
                  </a:cubicBezTo>
                  <a:lnTo>
                    <a:pt x="9687" y="9127"/>
                  </a:lnTo>
                  <a:cubicBezTo>
                    <a:pt x="9617" y="9142"/>
                    <a:pt x="9519" y="9235"/>
                    <a:pt x="9432" y="9235"/>
                  </a:cubicBezTo>
                  <a:cubicBezTo>
                    <a:pt x="9426" y="9235"/>
                    <a:pt x="9420" y="9235"/>
                    <a:pt x="9414" y="9234"/>
                  </a:cubicBezTo>
                  <a:cubicBezTo>
                    <a:pt x="9505" y="9127"/>
                    <a:pt x="9581" y="9127"/>
                    <a:pt x="9612" y="9052"/>
                  </a:cubicBezTo>
                  <a:cubicBezTo>
                    <a:pt x="9623" y="9059"/>
                    <a:pt x="9636" y="9063"/>
                    <a:pt x="9650" y="9063"/>
                  </a:cubicBezTo>
                  <a:cubicBezTo>
                    <a:pt x="9737" y="9063"/>
                    <a:pt x="9865" y="8927"/>
                    <a:pt x="9978" y="8927"/>
                  </a:cubicBezTo>
                  <a:cubicBezTo>
                    <a:pt x="9987" y="8927"/>
                    <a:pt x="9997" y="8928"/>
                    <a:pt x="10006" y="8930"/>
                  </a:cubicBezTo>
                  <a:lnTo>
                    <a:pt x="10006" y="8870"/>
                  </a:lnTo>
                  <a:lnTo>
                    <a:pt x="10081" y="8854"/>
                  </a:lnTo>
                  <a:cubicBezTo>
                    <a:pt x="10536" y="8460"/>
                    <a:pt x="10172" y="8749"/>
                    <a:pt x="10612" y="8460"/>
                  </a:cubicBezTo>
                  <a:cubicBezTo>
                    <a:pt x="10855" y="8278"/>
                    <a:pt x="10930" y="8126"/>
                    <a:pt x="11082" y="8051"/>
                  </a:cubicBezTo>
                  <a:lnTo>
                    <a:pt x="11082" y="8051"/>
                  </a:lnTo>
                  <a:cubicBezTo>
                    <a:pt x="11071" y="8056"/>
                    <a:pt x="11054" y="8060"/>
                    <a:pt x="11040" y="8060"/>
                  </a:cubicBezTo>
                  <a:cubicBezTo>
                    <a:pt x="11015" y="8060"/>
                    <a:pt x="10998" y="8049"/>
                    <a:pt x="11037" y="8021"/>
                  </a:cubicBezTo>
                  <a:lnTo>
                    <a:pt x="11037" y="8021"/>
                  </a:lnTo>
                  <a:cubicBezTo>
                    <a:pt x="11040" y="8023"/>
                    <a:pt x="11044" y="8024"/>
                    <a:pt x="11047" y="8024"/>
                  </a:cubicBezTo>
                  <a:cubicBezTo>
                    <a:pt x="11093" y="8024"/>
                    <a:pt x="11178" y="7881"/>
                    <a:pt x="11235" y="7881"/>
                  </a:cubicBezTo>
                  <a:cubicBezTo>
                    <a:pt x="11240" y="7881"/>
                    <a:pt x="11245" y="7882"/>
                    <a:pt x="11249" y="7884"/>
                  </a:cubicBezTo>
                  <a:cubicBezTo>
                    <a:pt x="11310" y="7823"/>
                    <a:pt x="11506" y="7687"/>
                    <a:pt x="11401" y="7687"/>
                  </a:cubicBezTo>
                  <a:cubicBezTo>
                    <a:pt x="11443" y="7687"/>
                    <a:pt x="11544" y="7628"/>
                    <a:pt x="11571" y="7628"/>
                  </a:cubicBezTo>
                  <a:cubicBezTo>
                    <a:pt x="11582" y="7628"/>
                    <a:pt x="11580" y="7640"/>
                    <a:pt x="11552" y="7672"/>
                  </a:cubicBezTo>
                  <a:cubicBezTo>
                    <a:pt x="11627" y="7627"/>
                    <a:pt x="11688" y="7596"/>
                    <a:pt x="11718" y="7550"/>
                  </a:cubicBezTo>
                  <a:lnTo>
                    <a:pt x="11718" y="7550"/>
                  </a:lnTo>
                  <a:lnTo>
                    <a:pt x="11627" y="7581"/>
                  </a:lnTo>
                  <a:cubicBezTo>
                    <a:pt x="11825" y="7429"/>
                    <a:pt x="11977" y="7384"/>
                    <a:pt x="12068" y="7247"/>
                  </a:cubicBezTo>
                  <a:lnTo>
                    <a:pt x="12068" y="7247"/>
                  </a:lnTo>
                  <a:lnTo>
                    <a:pt x="11977" y="7277"/>
                  </a:lnTo>
                  <a:cubicBezTo>
                    <a:pt x="12082" y="7199"/>
                    <a:pt x="12175" y="7120"/>
                    <a:pt x="12257" y="7120"/>
                  </a:cubicBezTo>
                  <a:cubicBezTo>
                    <a:pt x="12270" y="7120"/>
                    <a:pt x="12282" y="7122"/>
                    <a:pt x="12294" y="7126"/>
                  </a:cubicBezTo>
                  <a:lnTo>
                    <a:pt x="12173" y="7233"/>
                  </a:lnTo>
                  <a:cubicBezTo>
                    <a:pt x="12385" y="7081"/>
                    <a:pt x="12507" y="6990"/>
                    <a:pt x="12644" y="6838"/>
                  </a:cubicBezTo>
                  <a:lnTo>
                    <a:pt x="12644" y="6838"/>
                  </a:lnTo>
                  <a:lnTo>
                    <a:pt x="12583" y="6883"/>
                  </a:lnTo>
                  <a:cubicBezTo>
                    <a:pt x="12765" y="6671"/>
                    <a:pt x="13871" y="5792"/>
                    <a:pt x="14023" y="5580"/>
                  </a:cubicBezTo>
                  <a:lnTo>
                    <a:pt x="14023" y="5580"/>
                  </a:lnTo>
                  <a:lnTo>
                    <a:pt x="13901" y="5610"/>
                  </a:lnTo>
                  <a:lnTo>
                    <a:pt x="14038" y="5445"/>
                  </a:lnTo>
                  <a:lnTo>
                    <a:pt x="14038" y="5445"/>
                  </a:lnTo>
                  <a:cubicBezTo>
                    <a:pt x="14025" y="5464"/>
                    <a:pt x="14050" y="5621"/>
                    <a:pt x="14040" y="5638"/>
                  </a:cubicBezTo>
                  <a:lnTo>
                    <a:pt x="14040" y="5638"/>
                  </a:lnTo>
                  <a:cubicBezTo>
                    <a:pt x="14209" y="5501"/>
                    <a:pt x="14783" y="5093"/>
                    <a:pt x="15342" y="4655"/>
                  </a:cubicBezTo>
                  <a:cubicBezTo>
                    <a:pt x="15888" y="4231"/>
                    <a:pt x="16448" y="3791"/>
                    <a:pt x="16616" y="3685"/>
                  </a:cubicBezTo>
                  <a:cubicBezTo>
                    <a:pt x="16654" y="3662"/>
                    <a:pt x="16677" y="3654"/>
                    <a:pt x="16692" y="3654"/>
                  </a:cubicBezTo>
                  <a:cubicBezTo>
                    <a:pt x="16735" y="3654"/>
                    <a:pt x="16695" y="3730"/>
                    <a:pt x="16707" y="3730"/>
                  </a:cubicBezTo>
                  <a:cubicBezTo>
                    <a:pt x="16858" y="3594"/>
                    <a:pt x="16737" y="3639"/>
                    <a:pt x="16873" y="3534"/>
                  </a:cubicBezTo>
                  <a:cubicBezTo>
                    <a:pt x="16878" y="3532"/>
                    <a:pt x="16882" y="3531"/>
                    <a:pt x="16886" y="3531"/>
                  </a:cubicBezTo>
                  <a:cubicBezTo>
                    <a:pt x="16912" y="3531"/>
                    <a:pt x="16887" y="3580"/>
                    <a:pt x="16873" y="3594"/>
                  </a:cubicBezTo>
                  <a:cubicBezTo>
                    <a:pt x="16933" y="3548"/>
                    <a:pt x="17010" y="3518"/>
                    <a:pt x="16994" y="3487"/>
                  </a:cubicBezTo>
                  <a:lnTo>
                    <a:pt x="16994" y="3487"/>
                  </a:lnTo>
                  <a:cubicBezTo>
                    <a:pt x="16973" y="3498"/>
                    <a:pt x="16957" y="3502"/>
                    <a:pt x="16944" y="3502"/>
                  </a:cubicBezTo>
                  <a:cubicBezTo>
                    <a:pt x="16900" y="3502"/>
                    <a:pt x="16889" y="3454"/>
                    <a:pt x="16842" y="3443"/>
                  </a:cubicBezTo>
                  <a:lnTo>
                    <a:pt x="17024" y="3321"/>
                  </a:lnTo>
                  <a:lnTo>
                    <a:pt x="17040" y="3352"/>
                  </a:lnTo>
                  <a:cubicBezTo>
                    <a:pt x="17085" y="3321"/>
                    <a:pt x="17070" y="3184"/>
                    <a:pt x="17267" y="3063"/>
                  </a:cubicBezTo>
                  <a:cubicBezTo>
                    <a:pt x="17570" y="2851"/>
                    <a:pt x="17889" y="2594"/>
                    <a:pt x="18192" y="2366"/>
                  </a:cubicBezTo>
                  <a:lnTo>
                    <a:pt x="18192" y="2366"/>
                  </a:lnTo>
                  <a:cubicBezTo>
                    <a:pt x="18192" y="2396"/>
                    <a:pt x="18146" y="2457"/>
                    <a:pt x="18086" y="2517"/>
                  </a:cubicBezTo>
                  <a:cubicBezTo>
                    <a:pt x="18132" y="2487"/>
                    <a:pt x="18192" y="2426"/>
                    <a:pt x="18237" y="2412"/>
                  </a:cubicBezTo>
                  <a:lnTo>
                    <a:pt x="18237" y="2412"/>
                  </a:lnTo>
                  <a:cubicBezTo>
                    <a:pt x="18227" y="2414"/>
                    <a:pt x="18220" y="2416"/>
                    <a:pt x="18216" y="2416"/>
                  </a:cubicBezTo>
                  <a:cubicBezTo>
                    <a:pt x="18173" y="2416"/>
                    <a:pt x="18305" y="2317"/>
                    <a:pt x="18282" y="2317"/>
                  </a:cubicBezTo>
                  <a:cubicBezTo>
                    <a:pt x="18279" y="2317"/>
                    <a:pt x="18274" y="2318"/>
                    <a:pt x="18267" y="2321"/>
                  </a:cubicBezTo>
                  <a:cubicBezTo>
                    <a:pt x="18435" y="2078"/>
                    <a:pt x="18768" y="1927"/>
                    <a:pt x="18920" y="1729"/>
                  </a:cubicBezTo>
                  <a:cubicBezTo>
                    <a:pt x="18874" y="1638"/>
                    <a:pt x="18344" y="183"/>
                    <a:pt x="18283" y="92"/>
                  </a:cubicBezTo>
                  <a:cubicBezTo>
                    <a:pt x="18344" y="47"/>
                    <a:pt x="18405" y="16"/>
                    <a:pt x="18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62"/>
            <p:cNvSpPr/>
            <p:nvPr/>
          </p:nvSpPr>
          <p:spPr>
            <a:xfrm>
              <a:off x="6619700" y="3294225"/>
              <a:ext cx="7250" cy="4225"/>
            </a:xfrm>
            <a:custGeom>
              <a:rect b="b" l="l" r="r" t="t"/>
              <a:pathLst>
                <a:path extrusionOk="0" h="169" w="290">
                  <a:moveTo>
                    <a:pt x="290" y="1"/>
                  </a:moveTo>
                  <a:cubicBezTo>
                    <a:pt x="199" y="16"/>
                    <a:pt x="108" y="77"/>
                    <a:pt x="1" y="168"/>
                  </a:cubicBezTo>
                  <a:cubicBezTo>
                    <a:pt x="92" y="152"/>
                    <a:pt x="199" y="77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62"/>
            <p:cNvSpPr/>
            <p:nvPr/>
          </p:nvSpPr>
          <p:spPr>
            <a:xfrm>
              <a:off x="6626925" y="3294225"/>
              <a:ext cx="400" cy="25"/>
            </a:xfrm>
            <a:custGeom>
              <a:rect b="b" l="l" r="r" t="t"/>
              <a:pathLst>
                <a:path extrusionOk="0" h="1" w="16">
                  <a:moveTo>
                    <a:pt x="15" y="1"/>
                  </a:moveTo>
                  <a:lnTo>
                    <a:pt x="1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62"/>
            <p:cNvSpPr/>
            <p:nvPr/>
          </p:nvSpPr>
          <p:spPr>
            <a:xfrm>
              <a:off x="6592825" y="2887150"/>
              <a:ext cx="504850" cy="407875"/>
            </a:xfrm>
            <a:custGeom>
              <a:rect b="b" l="l" r="r" t="t"/>
              <a:pathLst>
                <a:path extrusionOk="0" h="16315" w="20194">
                  <a:moveTo>
                    <a:pt x="14788" y="5803"/>
                  </a:moveTo>
                  <a:cubicBezTo>
                    <a:pt x="14785" y="5805"/>
                    <a:pt x="14783" y="5807"/>
                    <a:pt x="14781" y="5809"/>
                  </a:cubicBezTo>
                  <a:cubicBezTo>
                    <a:pt x="14784" y="5809"/>
                    <a:pt x="14786" y="5807"/>
                    <a:pt x="14788" y="5803"/>
                  </a:cubicBezTo>
                  <a:close/>
                  <a:moveTo>
                    <a:pt x="11597" y="8386"/>
                  </a:moveTo>
                  <a:lnTo>
                    <a:pt x="11597" y="8386"/>
                  </a:lnTo>
                  <a:cubicBezTo>
                    <a:pt x="11589" y="8389"/>
                    <a:pt x="11582" y="8393"/>
                    <a:pt x="11575" y="8397"/>
                  </a:cubicBezTo>
                  <a:lnTo>
                    <a:pt x="11575" y="8397"/>
                  </a:lnTo>
                  <a:cubicBezTo>
                    <a:pt x="11584" y="8394"/>
                    <a:pt x="11593" y="8390"/>
                    <a:pt x="11597" y="8386"/>
                  </a:cubicBezTo>
                  <a:close/>
                  <a:moveTo>
                    <a:pt x="19850" y="0"/>
                  </a:moveTo>
                  <a:cubicBezTo>
                    <a:pt x="19807" y="0"/>
                    <a:pt x="19687" y="69"/>
                    <a:pt x="19632" y="139"/>
                  </a:cubicBezTo>
                  <a:lnTo>
                    <a:pt x="19647" y="184"/>
                  </a:lnTo>
                  <a:cubicBezTo>
                    <a:pt x="19583" y="242"/>
                    <a:pt x="19562" y="251"/>
                    <a:pt x="19548" y="251"/>
                  </a:cubicBezTo>
                  <a:cubicBezTo>
                    <a:pt x="19542" y="251"/>
                    <a:pt x="19538" y="250"/>
                    <a:pt x="19532" y="250"/>
                  </a:cubicBezTo>
                  <a:cubicBezTo>
                    <a:pt x="19517" y="250"/>
                    <a:pt x="19496" y="257"/>
                    <a:pt x="19435" y="305"/>
                  </a:cubicBezTo>
                  <a:cubicBezTo>
                    <a:pt x="19405" y="260"/>
                    <a:pt x="19541" y="154"/>
                    <a:pt x="19662" y="63"/>
                  </a:cubicBezTo>
                  <a:lnTo>
                    <a:pt x="19662" y="63"/>
                  </a:lnTo>
                  <a:cubicBezTo>
                    <a:pt x="19541" y="139"/>
                    <a:pt x="19419" y="184"/>
                    <a:pt x="19389" y="260"/>
                  </a:cubicBezTo>
                  <a:cubicBezTo>
                    <a:pt x="19364" y="275"/>
                    <a:pt x="19349" y="280"/>
                    <a:pt x="19341" y="280"/>
                  </a:cubicBezTo>
                  <a:cubicBezTo>
                    <a:pt x="19324" y="280"/>
                    <a:pt x="19329" y="262"/>
                    <a:pt x="19309" y="262"/>
                  </a:cubicBezTo>
                  <a:cubicBezTo>
                    <a:pt x="19298" y="262"/>
                    <a:pt x="19277" y="269"/>
                    <a:pt x="19238" y="291"/>
                  </a:cubicBezTo>
                  <a:cubicBezTo>
                    <a:pt x="19147" y="366"/>
                    <a:pt x="19056" y="487"/>
                    <a:pt x="18934" y="533"/>
                  </a:cubicBezTo>
                  <a:cubicBezTo>
                    <a:pt x="18647" y="669"/>
                    <a:pt x="18571" y="867"/>
                    <a:pt x="18313" y="988"/>
                  </a:cubicBezTo>
                  <a:lnTo>
                    <a:pt x="18328" y="958"/>
                  </a:lnTo>
                  <a:lnTo>
                    <a:pt x="18328" y="958"/>
                  </a:lnTo>
                  <a:cubicBezTo>
                    <a:pt x="18237" y="988"/>
                    <a:pt x="18085" y="1140"/>
                    <a:pt x="17919" y="1215"/>
                  </a:cubicBezTo>
                  <a:cubicBezTo>
                    <a:pt x="17934" y="1210"/>
                    <a:pt x="17950" y="1207"/>
                    <a:pt x="17963" y="1207"/>
                  </a:cubicBezTo>
                  <a:cubicBezTo>
                    <a:pt x="17988" y="1207"/>
                    <a:pt x="17995" y="1220"/>
                    <a:pt x="17934" y="1261"/>
                  </a:cubicBezTo>
                  <a:cubicBezTo>
                    <a:pt x="17752" y="1366"/>
                    <a:pt x="17646" y="1473"/>
                    <a:pt x="17495" y="1534"/>
                  </a:cubicBezTo>
                  <a:lnTo>
                    <a:pt x="17404" y="1655"/>
                  </a:lnTo>
                  <a:cubicBezTo>
                    <a:pt x="16797" y="2064"/>
                    <a:pt x="14463" y="3777"/>
                    <a:pt x="13871" y="4232"/>
                  </a:cubicBezTo>
                  <a:lnTo>
                    <a:pt x="13887" y="4216"/>
                  </a:lnTo>
                  <a:lnTo>
                    <a:pt x="13887" y="4216"/>
                  </a:lnTo>
                  <a:cubicBezTo>
                    <a:pt x="12992" y="4883"/>
                    <a:pt x="11128" y="6248"/>
                    <a:pt x="10218" y="6976"/>
                  </a:cubicBezTo>
                  <a:cubicBezTo>
                    <a:pt x="10051" y="7052"/>
                    <a:pt x="9854" y="7204"/>
                    <a:pt x="9703" y="7309"/>
                  </a:cubicBezTo>
                  <a:cubicBezTo>
                    <a:pt x="9729" y="7296"/>
                    <a:pt x="9747" y="7290"/>
                    <a:pt x="9756" y="7290"/>
                  </a:cubicBezTo>
                  <a:cubicBezTo>
                    <a:pt x="9780" y="7290"/>
                    <a:pt x="9760" y="7322"/>
                    <a:pt x="9717" y="7355"/>
                  </a:cubicBezTo>
                  <a:cubicBezTo>
                    <a:pt x="9262" y="7689"/>
                    <a:pt x="9703" y="7400"/>
                    <a:pt x="9262" y="7764"/>
                  </a:cubicBezTo>
                  <a:cubicBezTo>
                    <a:pt x="8747" y="8204"/>
                    <a:pt x="6701" y="9704"/>
                    <a:pt x="6200" y="10038"/>
                  </a:cubicBezTo>
                  <a:cubicBezTo>
                    <a:pt x="5988" y="10280"/>
                    <a:pt x="5640" y="10478"/>
                    <a:pt x="5427" y="10705"/>
                  </a:cubicBezTo>
                  <a:lnTo>
                    <a:pt x="5442" y="10675"/>
                  </a:lnTo>
                  <a:lnTo>
                    <a:pt x="5442" y="10675"/>
                  </a:lnTo>
                  <a:cubicBezTo>
                    <a:pt x="5321" y="10781"/>
                    <a:pt x="4851" y="11099"/>
                    <a:pt x="4411" y="11463"/>
                  </a:cubicBezTo>
                  <a:cubicBezTo>
                    <a:pt x="3972" y="11796"/>
                    <a:pt x="3517" y="12160"/>
                    <a:pt x="3380" y="12281"/>
                  </a:cubicBezTo>
                  <a:lnTo>
                    <a:pt x="3426" y="12267"/>
                  </a:lnTo>
                  <a:lnTo>
                    <a:pt x="3426" y="12267"/>
                  </a:lnTo>
                  <a:cubicBezTo>
                    <a:pt x="3184" y="12509"/>
                    <a:pt x="3184" y="12419"/>
                    <a:pt x="2956" y="12570"/>
                  </a:cubicBezTo>
                  <a:cubicBezTo>
                    <a:pt x="3032" y="12600"/>
                    <a:pt x="2834" y="12827"/>
                    <a:pt x="2743" y="12904"/>
                  </a:cubicBezTo>
                  <a:lnTo>
                    <a:pt x="2743" y="12888"/>
                  </a:lnTo>
                  <a:cubicBezTo>
                    <a:pt x="2622" y="12995"/>
                    <a:pt x="2365" y="13282"/>
                    <a:pt x="2153" y="13464"/>
                  </a:cubicBezTo>
                  <a:lnTo>
                    <a:pt x="2137" y="13434"/>
                  </a:lnTo>
                  <a:cubicBezTo>
                    <a:pt x="1985" y="13601"/>
                    <a:pt x="1637" y="13874"/>
                    <a:pt x="1516" y="13979"/>
                  </a:cubicBezTo>
                  <a:cubicBezTo>
                    <a:pt x="1213" y="14192"/>
                    <a:pt x="712" y="14511"/>
                    <a:pt x="364" y="14874"/>
                  </a:cubicBezTo>
                  <a:lnTo>
                    <a:pt x="30" y="14980"/>
                  </a:lnTo>
                  <a:lnTo>
                    <a:pt x="0" y="15026"/>
                  </a:lnTo>
                  <a:cubicBezTo>
                    <a:pt x="0" y="15026"/>
                    <a:pt x="456" y="16285"/>
                    <a:pt x="1102" y="16285"/>
                  </a:cubicBezTo>
                  <a:cubicBezTo>
                    <a:pt x="1143" y="16285"/>
                    <a:pt x="1185" y="16280"/>
                    <a:pt x="1227" y="16269"/>
                  </a:cubicBezTo>
                  <a:lnTo>
                    <a:pt x="1243" y="16314"/>
                  </a:lnTo>
                  <a:lnTo>
                    <a:pt x="1334" y="16223"/>
                  </a:lnTo>
                  <a:cubicBezTo>
                    <a:pt x="1449" y="16146"/>
                    <a:pt x="1489" y="16080"/>
                    <a:pt x="1507" y="16080"/>
                  </a:cubicBezTo>
                  <a:cubicBezTo>
                    <a:pt x="1511" y="16080"/>
                    <a:pt x="1514" y="16083"/>
                    <a:pt x="1516" y="16087"/>
                  </a:cubicBezTo>
                  <a:lnTo>
                    <a:pt x="1349" y="16223"/>
                  </a:lnTo>
                  <a:cubicBezTo>
                    <a:pt x="1390" y="16195"/>
                    <a:pt x="1412" y="16185"/>
                    <a:pt x="1422" y="16185"/>
                  </a:cubicBezTo>
                  <a:cubicBezTo>
                    <a:pt x="1444" y="16185"/>
                    <a:pt x="1400" y="16241"/>
                    <a:pt x="1379" y="16284"/>
                  </a:cubicBezTo>
                  <a:cubicBezTo>
                    <a:pt x="1425" y="16239"/>
                    <a:pt x="1486" y="16209"/>
                    <a:pt x="1531" y="16178"/>
                  </a:cubicBezTo>
                  <a:cubicBezTo>
                    <a:pt x="1536" y="16169"/>
                    <a:pt x="1535" y="16165"/>
                    <a:pt x="1530" y="16165"/>
                  </a:cubicBezTo>
                  <a:cubicBezTo>
                    <a:pt x="1519" y="16165"/>
                    <a:pt x="1491" y="16183"/>
                    <a:pt x="1470" y="16193"/>
                  </a:cubicBezTo>
                  <a:cubicBezTo>
                    <a:pt x="1531" y="16118"/>
                    <a:pt x="1607" y="16027"/>
                    <a:pt x="1698" y="15966"/>
                  </a:cubicBezTo>
                  <a:cubicBezTo>
                    <a:pt x="1732" y="15940"/>
                    <a:pt x="1751" y="15933"/>
                    <a:pt x="1763" y="15933"/>
                  </a:cubicBezTo>
                  <a:cubicBezTo>
                    <a:pt x="1781" y="15933"/>
                    <a:pt x="1786" y="15948"/>
                    <a:pt x="1806" y="15948"/>
                  </a:cubicBezTo>
                  <a:cubicBezTo>
                    <a:pt x="1822" y="15948"/>
                    <a:pt x="1847" y="15939"/>
                    <a:pt x="1895" y="15905"/>
                  </a:cubicBezTo>
                  <a:cubicBezTo>
                    <a:pt x="2683" y="15299"/>
                    <a:pt x="3457" y="14737"/>
                    <a:pt x="4229" y="14086"/>
                  </a:cubicBezTo>
                  <a:cubicBezTo>
                    <a:pt x="4259" y="14086"/>
                    <a:pt x="4245" y="14116"/>
                    <a:pt x="4229" y="14131"/>
                  </a:cubicBezTo>
                  <a:cubicBezTo>
                    <a:pt x="4457" y="13935"/>
                    <a:pt x="4669" y="13767"/>
                    <a:pt x="4866" y="13571"/>
                  </a:cubicBezTo>
                  <a:cubicBezTo>
                    <a:pt x="4905" y="13555"/>
                    <a:pt x="4932" y="13551"/>
                    <a:pt x="4953" y="13551"/>
                  </a:cubicBezTo>
                  <a:cubicBezTo>
                    <a:pt x="4973" y="13551"/>
                    <a:pt x="4988" y="13555"/>
                    <a:pt x="5003" y="13555"/>
                  </a:cubicBezTo>
                  <a:cubicBezTo>
                    <a:pt x="4943" y="13555"/>
                    <a:pt x="6136" y="12570"/>
                    <a:pt x="6184" y="12570"/>
                  </a:cubicBezTo>
                  <a:cubicBezTo>
                    <a:pt x="6185" y="12570"/>
                    <a:pt x="6185" y="12570"/>
                    <a:pt x="6185" y="12570"/>
                  </a:cubicBezTo>
                  <a:lnTo>
                    <a:pt x="6155" y="12494"/>
                  </a:lnTo>
                  <a:cubicBezTo>
                    <a:pt x="6252" y="12421"/>
                    <a:pt x="6291" y="12409"/>
                    <a:pt x="6316" y="12409"/>
                  </a:cubicBezTo>
                  <a:cubicBezTo>
                    <a:pt x="6329" y="12409"/>
                    <a:pt x="6338" y="12412"/>
                    <a:pt x="6350" y="12412"/>
                  </a:cubicBezTo>
                  <a:cubicBezTo>
                    <a:pt x="6372" y="12412"/>
                    <a:pt x="6404" y="12400"/>
                    <a:pt x="6489" y="12328"/>
                  </a:cubicBezTo>
                  <a:cubicBezTo>
                    <a:pt x="6503" y="12176"/>
                    <a:pt x="6852" y="12055"/>
                    <a:pt x="6897" y="11948"/>
                  </a:cubicBezTo>
                  <a:cubicBezTo>
                    <a:pt x="6897" y="11949"/>
                    <a:pt x="6898" y="11950"/>
                    <a:pt x="6900" y="11950"/>
                  </a:cubicBezTo>
                  <a:cubicBezTo>
                    <a:pt x="6914" y="11950"/>
                    <a:pt x="6975" y="11910"/>
                    <a:pt x="7004" y="11910"/>
                  </a:cubicBezTo>
                  <a:cubicBezTo>
                    <a:pt x="7011" y="11910"/>
                    <a:pt x="7016" y="11913"/>
                    <a:pt x="7019" y="11918"/>
                  </a:cubicBezTo>
                  <a:cubicBezTo>
                    <a:pt x="7019" y="11842"/>
                    <a:pt x="7125" y="11827"/>
                    <a:pt x="7186" y="11751"/>
                  </a:cubicBezTo>
                  <a:cubicBezTo>
                    <a:pt x="7191" y="11741"/>
                    <a:pt x="7189" y="11738"/>
                    <a:pt x="7183" y="11738"/>
                  </a:cubicBezTo>
                  <a:cubicBezTo>
                    <a:pt x="7172" y="11738"/>
                    <a:pt x="7146" y="11751"/>
                    <a:pt x="7125" y="11751"/>
                  </a:cubicBezTo>
                  <a:lnTo>
                    <a:pt x="7277" y="11630"/>
                  </a:lnTo>
                  <a:cubicBezTo>
                    <a:pt x="7298" y="11614"/>
                    <a:pt x="7317" y="11607"/>
                    <a:pt x="7331" y="11607"/>
                  </a:cubicBezTo>
                  <a:cubicBezTo>
                    <a:pt x="7356" y="11607"/>
                    <a:pt x="7361" y="11631"/>
                    <a:pt x="7322" y="11661"/>
                  </a:cubicBezTo>
                  <a:cubicBezTo>
                    <a:pt x="7732" y="11372"/>
                    <a:pt x="9717" y="9932"/>
                    <a:pt x="10127" y="9583"/>
                  </a:cubicBezTo>
                  <a:cubicBezTo>
                    <a:pt x="10055" y="9583"/>
                    <a:pt x="9943" y="9691"/>
                    <a:pt x="9854" y="9691"/>
                  </a:cubicBezTo>
                  <a:cubicBezTo>
                    <a:pt x="9849" y="9691"/>
                    <a:pt x="9844" y="9691"/>
                    <a:pt x="9838" y="9690"/>
                  </a:cubicBezTo>
                  <a:cubicBezTo>
                    <a:pt x="9929" y="9583"/>
                    <a:pt x="10020" y="9583"/>
                    <a:pt x="10051" y="9508"/>
                  </a:cubicBezTo>
                  <a:cubicBezTo>
                    <a:pt x="10059" y="9512"/>
                    <a:pt x="10068" y="9514"/>
                    <a:pt x="10077" y="9514"/>
                  </a:cubicBezTo>
                  <a:cubicBezTo>
                    <a:pt x="10168" y="9514"/>
                    <a:pt x="10312" y="9340"/>
                    <a:pt x="10446" y="9340"/>
                  </a:cubicBezTo>
                  <a:cubicBezTo>
                    <a:pt x="10451" y="9340"/>
                    <a:pt x="10456" y="9340"/>
                    <a:pt x="10461" y="9340"/>
                  </a:cubicBezTo>
                  <a:lnTo>
                    <a:pt x="10461" y="9280"/>
                  </a:lnTo>
                  <a:lnTo>
                    <a:pt x="10536" y="9265"/>
                  </a:lnTo>
                  <a:cubicBezTo>
                    <a:pt x="11006" y="8825"/>
                    <a:pt x="10627" y="9144"/>
                    <a:pt x="11097" y="8825"/>
                  </a:cubicBezTo>
                  <a:cubicBezTo>
                    <a:pt x="11343" y="8637"/>
                    <a:pt x="11424" y="8476"/>
                    <a:pt x="11575" y="8397"/>
                  </a:cubicBezTo>
                  <a:lnTo>
                    <a:pt x="11575" y="8397"/>
                  </a:lnTo>
                  <a:cubicBezTo>
                    <a:pt x="11569" y="8398"/>
                    <a:pt x="11563" y="8399"/>
                    <a:pt x="11558" y="8399"/>
                  </a:cubicBezTo>
                  <a:cubicBezTo>
                    <a:pt x="11541" y="8399"/>
                    <a:pt x="11533" y="8389"/>
                    <a:pt x="11567" y="8356"/>
                  </a:cubicBezTo>
                  <a:cubicBezTo>
                    <a:pt x="11569" y="8358"/>
                    <a:pt x="11571" y="8359"/>
                    <a:pt x="11574" y="8359"/>
                  </a:cubicBezTo>
                  <a:cubicBezTo>
                    <a:pt x="11612" y="8359"/>
                    <a:pt x="11714" y="8203"/>
                    <a:pt x="11772" y="8203"/>
                  </a:cubicBezTo>
                  <a:cubicBezTo>
                    <a:pt x="11774" y="8203"/>
                    <a:pt x="11777" y="8203"/>
                    <a:pt x="11779" y="8204"/>
                  </a:cubicBezTo>
                  <a:cubicBezTo>
                    <a:pt x="11855" y="8158"/>
                    <a:pt x="12067" y="7992"/>
                    <a:pt x="11961" y="7992"/>
                  </a:cubicBezTo>
                  <a:cubicBezTo>
                    <a:pt x="11993" y="7992"/>
                    <a:pt x="12106" y="7933"/>
                    <a:pt x="12135" y="7933"/>
                  </a:cubicBezTo>
                  <a:cubicBezTo>
                    <a:pt x="12148" y="7933"/>
                    <a:pt x="12145" y="7944"/>
                    <a:pt x="12112" y="7976"/>
                  </a:cubicBezTo>
                  <a:cubicBezTo>
                    <a:pt x="12189" y="7931"/>
                    <a:pt x="12249" y="7885"/>
                    <a:pt x="12294" y="7840"/>
                  </a:cubicBezTo>
                  <a:lnTo>
                    <a:pt x="12294" y="7840"/>
                  </a:lnTo>
                  <a:lnTo>
                    <a:pt x="12203" y="7885"/>
                  </a:lnTo>
                  <a:cubicBezTo>
                    <a:pt x="12416" y="7719"/>
                    <a:pt x="12567" y="7673"/>
                    <a:pt x="12674" y="7521"/>
                  </a:cubicBezTo>
                  <a:lnTo>
                    <a:pt x="12674" y="7521"/>
                  </a:lnTo>
                  <a:lnTo>
                    <a:pt x="12567" y="7552"/>
                  </a:lnTo>
                  <a:cubicBezTo>
                    <a:pt x="12694" y="7468"/>
                    <a:pt x="12793" y="7384"/>
                    <a:pt x="12879" y="7384"/>
                  </a:cubicBezTo>
                  <a:cubicBezTo>
                    <a:pt x="12887" y="7384"/>
                    <a:pt x="12894" y="7384"/>
                    <a:pt x="12901" y="7385"/>
                  </a:cubicBezTo>
                  <a:lnTo>
                    <a:pt x="12779" y="7507"/>
                  </a:lnTo>
                  <a:cubicBezTo>
                    <a:pt x="13007" y="7339"/>
                    <a:pt x="13129" y="7248"/>
                    <a:pt x="13295" y="7082"/>
                  </a:cubicBezTo>
                  <a:lnTo>
                    <a:pt x="13295" y="7082"/>
                  </a:lnTo>
                  <a:lnTo>
                    <a:pt x="13220" y="7127"/>
                  </a:lnTo>
                  <a:cubicBezTo>
                    <a:pt x="13416" y="6900"/>
                    <a:pt x="14599" y="5975"/>
                    <a:pt x="14766" y="5748"/>
                  </a:cubicBezTo>
                  <a:lnTo>
                    <a:pt x="14766" y="5748"/>
                  </a:lnTo>
                  <a:lnTo>
                    <a:pt x="14645" y="5778"/>
                  </a:lnTo>
                  <a:lnTo>
                    <a:pt x="14795" y="5598"/>
                  </a:lnTo>
                  <a:lnTo>
                    <a:pt x="14795" y="5598"/>
                  </a:lnTo>
                  <a:cubicBezTo>
                    <a:pt x="14783" y="5616"/>
                    <a:pt x="14805" y="5771"/>
                    <a:pt x="14788" y="5803"/>
                  </a:cubicBezTo>
                  <a:lnTo>
                    <a:pt x="14788" y="5803"/>
                  </a:lnTo>
                  <a:cubicBezTo>
                    <a:pt x="15200" y="5487"/>
                    <a:pt x="17239" y="4003"/>
                    <a:pt x="17631" y="3777"/>
                  </a:cubicBezTo>
                  <a:cubicBezTo>
                    <a:pt x="17670" y="3759"/>
                    <a:pt x="17694" y="3752"/>
                    <a:pt x="17708" y="3752"/>
                  </a:cubicBezTo>
                  <a:cubicBezTo>
                    <a:pt x="17754" y="3752"/>
                    <a:pt x="17695" y="3826"/>
                    <a:pt x="17707" y="3838"/>
                  </a:cubicBezTo>
                  <a:cubicBezTo>
                    <a:pt x="17873" y="3686"/>
                    <a:pt x="17752" y="3731"/>
                    <a:pt x="17903" y="3626"/>
                  </a:cubicBezTo>
                  <a:cubicBezTo>
                    <a:pt x="17909" y="3624"/>
                    <a:pt x="17913" y="3623"/>
                    <a:pt x="17916" y="3623"/>
                  </a:cubicBezTo>
                  <a:cubicBezTo>
                    <a:pt x="17943" y="3623"/>
                    <a:pt x="17917" y="3672"/>
                    <a:pt x="17903" y="3686"/>
                  </a:cubicBezTo>
                  <a:cubicBezTo>
                    <a:pt x="17964" y="3640"/>
                    <a:pt x="18041" y="3610"/>
                    <a:pt x="18025" y="3580"/>
                  </a:cubicBezTo>
                  <a:lnTo>
                    <a:pt x="18025" y="3580"/>
                  </a:lnTo>
                  <a:cubicBezTo>
                    <a:pt x="18004" y="3590"/>
                    <a:pt x="17988" y="3594"/>
                    <a:pt x="17975" y="3594"/>
                  </a:cubicBezTo>
                  <a:cubicBezTo>
                    <a:pt x="17931" y="3594"/>
                    <a:pt x="17920" y="3546"/>
                    <a:pt x="17873" y="3535"/>
                  </a:cubicBezTo>
                  <a:lnTo>
                    <a:pt x="18071" y="3398"/>
                  </a:lnTo>
                  <a:lnTo>
                    <a:pt x="18085" y="3444"/>
                  </a:lnTo>
                  <a:cubicBezTo>
                    <a:pt x="18131" y="3414"/>
                    <a:pt x="18131" y="3276"/>
                    <a:pt x="18344" y="3155"/>
                  </a:cubicBezTo>
                  <a:cubicBezTo>
                    <a:pt x="18692" y="2943"/>
                    <a:pt x="19041" y="2670"/>
                    <a:pt x="19375" y="2443"/>
                  </a:cubicBezTo>
                  <a:lnTo>
                    <a:pt x="19375" y="2443"/>
                  </a:lnTo>
                  <a:cubicBezTo>
                    <a:pt x="19375" y="2474"/>
                    <a:pt x="19314" y="2534"/>
                    <a:pt x="19253" y="2595"/>
                  </a:cubicBezTo>
                  <a:cubicBezTo>
                    <a:pt x="19298" y="2565"/>
                    <a:pt x="19375" y="2518"/>
                    <a:pt x="19419" y="2504"/>
                  </a:cubicBezTo>
                  <a:lnTo>
                    <a:pt x="19419" y="2504"/>
                  </a:lnTo>
                  <a:cubicBezTo>
                    <a:pt x="19414" y="2505"/>
                    <a:pt x="19410" y="2505"/>
                    <a:pt x="19406" y="2505"/>
                  </a:cubicBezTo>
                  <a:cubicBezTo>
                    <a:pt x="19340" y="2505"/>
                    <a:pt x="19516" y="2396"/>
                    <a:pt x="19475" y="2396"/>
                  </a:cubicBezTo>
                  <a:cubicBezTo>
                    <a:pt x="19472" y="2396"/>
                    <a:pt x="19469" y="2396"/>
                    <a:pt x="19466" y="2397"/>
                  </a:cubicBezTo>
                  <a:cubicBezTo>
                    <a:pt x="19647" y="2155"/>
                    <a:pt x="20026" y="2003"/>
                    <a:pt x="20193" y="1807"/>
                  </a:cubicBezTo>
                  <a:cubicBezTo>
                    <a:pt x="20163" y="1716"/>
                    <a:pt x="19753" y="184"/>
                    <a:pt x="19692" y="93"/>
                  </a:cubicBezTo>
                  <a:cubicBezTo>
                    <a:pt x="19769" y="48"/>
                    <a:pt x="19829" y="2"/>
                    <a:pt x="19860" y="2"/>
                  </a:cubicBezTo>
                  <a:cubicBezTo>
                    <a:pt x="19857" y="1"/>
                    <a:pt x="19854" y="0"/>
                    <a:pt x="19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6" name="Google Shape;1196;p62"/>
          <p:cNvSpPr/>
          <p:nvPr/>
        </p:nvSpPr>
        <p:spPr>
          <a:xfrm rot="10800000">
            <a:off x="-3842325" y="679025"/>
            <a:ext cx="782189" cy="899352"/>
          </a:xfrm>
          <a:custGeom>
            <a:rect b="b" l="l" r="r" t="t"/>
            <a:pathLst>
              <a:path extrusionOk="0" h="15045" w="13085">
                <a:moveTo>
                  <a:pt x="7892" y="1"/>
                </a:moveTo>
                <a:cubicBezTo>
                  <a:pt x="7590" y="1"/>
                  <a:pt x="7293" y="92"/>
                  <a:pt x="7050" y="255"/>
                </a:cubicBezTo>
                <a:cubicBezTo>
                  <a:pt x="6778" y="436"/>
                  <a:pt x="6565" y="679"/>
                  <a:pt x="6444" y="982"/>
                </a:cubicBezTo>
                <a:cubicBezTo>
                  <a:pt x="6232" y="1498"/>
                  <a:pt x="6277" y="2134"/>
                  <a:pt x="6474" y="2650"/>
                </a:cubicBezTo>
                <a:cubicBezTo>
                  <a:pt x="6596" y="2999"/>
                  <a:pt x="6808" y="3302"/>
                  <a:pt x="7020" y="3605"/>
                </a:cubicBezTo>
                <a:cubicBezTo>
                  <a:pt x="7217" y="3863"/>
                  <a:pt x="7429" y="4091"/>
                  <a:pt x="7657" y="4333"/>
                </a:cubicBezTo>
                <a:cubicBezTo>
                  <a:pt x="8005" y="4697"/>
                  <a:pt x="8354" y="5045"/>
                  <a:pt x="8702" y="5409"/>
                </a:cubicBezTo>
                <a:cubicBezTo>
                  <a:pt x="8779" y="5500"/>
                  <a:pt x="8839" y="5591"/>
                  <a:pt x="8915" y="5698"/>
                </a:cubicBezTo>
                <a:cubicBezTo>
                  <a:pt x="8824" y="5682"/>
                  <a:pt x="8733" y="5651"/>
                  <a:pt x="8657" y="5637"/>
                </a:cubicBezTo>
                <a:cubicBezTo>
                  <a:pt x="8506" y="5591"/>
                  <a:pt x="8369" y="5546"/>
                  <a:pt x="8233" y="5500"/>
                </a:cubicBezTo>
                <a:cubicBezTo>
                  <a:pt x="7399" y="5182"/>
                  <a:pt x="6641" y="4712"/>
                  <a:pt x="5838" y="4348"/>
                </a:cubicBezTo>
                <a:cubicBezTo>
                  <a:pt x="5579" y="4242"/>
                  <a:pt x="5322" y="4135"/>
                  <a:pt x="5064" y="4060"/>
                </a:cubicBezTo>
                <a:cubicBezTo>
                  <a:pt x="4882" y="4014"/>
                  <a:pt x="4700" y="4000"/>
                  <a:pt x="4518" y="3984"/>
                </a:cubicBezTo>
                <a:cubicBezTo>
                  <a:pt x="4352" y="3984"/>
                  <a:pt x="4185" y="4014"/>
                  <a:pt x="4033" y="4075"/>
                </a:cubicBezTo>
                <a:cubicBezTo>
                  <a:pt x="3806" y="4151"/>
                  <a:pt x="3609" y="4303"/>
                  <a:pt x="3473" y="4499"/>
                </a:cubicBezTo>
                <a:cubicBezTo>
                  <a:pt x="3412" y="4590"/>
                  <a:pt x="3366" y="4667"/>
                  <a:pt x="3321" y="4758"/>
                </a:cubicBezTo>
                <a:cubicBezTo>
                  <a:pt x="3275" y="4833"/>
                  <a:pt x="3245" y="4954"/>
                  <a:pt x="3214" y="5030"/>
                </a:cubicBezTo>
                <a:cubicBezTo>
                  <a:pt x="3169" y="5152"/>
                  <a:pt x="3154" y="5273"/>
                  <a:pt x="3139" y="5394"/>
                </a:cubicBezTo>
                <a:cubicBezTo>
                  <a:pt x="3123" y="5591"/>
                  <a:pt x="3123" y="5773"/>
                  <a:pt x="3123" y="5970"/>
                </a:cubicBezTo>
                <a:cubicBezTo>
                  <a:pt x="3139" y="6152"/>
                  <a:pt x="3184" y="6318"/>
                  <a:pt x="3214" y="6486"/>
                </a:cubicBezTo>
                <a:cubicBezTo>
                  <a:pt x="3275" y="6773"/>
                  <a:pt x="3412" y="7032"/>
                  <a:pt x="3548" y="7274"/>
                </a:cubicBezTo>
                <a:cubicBezTo>
                  <a:pt x="3837" y="7804"/>
                  <a:pt x="4200" y="8289"/>
                  <a:pt x="4564" y="8774"/>
                </a:cubicBezTo>
                <a:cubicBezTo>
                  <a:pt x="4761" y="9017"/>
                  <a:pt x="4958" y="9275"/>
                  <a:pt x="5140" y="9532"/>
                </a:cubicBezTo>
                <a:cubicBezTo>
                  <a:pt x="5231" y="9654"/>
                  <a:pt x="5322" y="9760"/>
                  <a:pt x="5397" y="9882"/>
                </a:cubicBezTo>
                <a:cubicBezTo>
                  <a:pt x="5171" y="9791"/>
                  <a:pt x="4943" y="9669"/>
                  <a:pt x="4730" y="9548"/>
                </a:cubicBezTo>
                <a:cubicBezTo>
                  <a:pt x="4488" y="9411"/>
                  <a:pt x="4261" y="9260"/>
                  <a:pt x="4033" y="9108"/>
                </a:cubicBezTo>
                <a:cubicBezTo>
                  <a:pt x="3639" y="8851"/>
                  <a:pt x="3230" y="8592"/>
                  <a:pt x="2790" y="8411"/>
                </a:cubicBezTo>
                <a:cubicBezTo>
                  <a:pt x="2638" y="8350"/>
                  <a:pt x="2472" y="8305"/>
                  <a:pt x="2305" y="8244"/>
                </a:cubicBezTo>
                <a:cubicBezTo>
                  <a:pt x="2093" y="8184"/>
                  <a:pt x="1880" y="8153"/>
                  <a:pt x="1653" y="8153"/>
                </a:cubicBezTo>
                <a:cubicBezTo>
                  <a:pt x="1516" y="8153"/>
                  <a:pt x="1381" y="8184"/>
                  <a:pt x="1244" y="8229"/>
                </a:cubicBezTo>
                <a:cubicBezTo>
                  <a:pt x="1108" y="8259"/>
                  <a:pt x="971" y="8335"/>
                  <a:pt x="849" y="8411"/>
                </a:cubicBezTo>
                <a:cubicBezTo>
                  <a:pt x="577" y="8578"/>
                  <a:pt x="380" y="8835"/>
                  <a:pt x="213" y="9093"/>
                </a:cubicBezTo>
                <a:cubicBezTo>
                  <a:pt x="107" y="9275"/>
                  <a:pt x="61" y="9488"/>
                  <a:pt x="31" y="9684"/>
                </a:cubicBezTo>
                <a:cubicBezTo>
                  <a:pt x="16" y="9851"/>
                  <a:pt x="0" y="10017"/>
                  <a:pt x="16" y="10185"/>
                </a:cubicBezTo>
                <a:cubicBezTo>
                  <a:pt x="31" y="10472"/>
                  <a:pt x="91" y="10745"/>
                  <a:pt x="168" y="11018"/>
                </a:cubicBezTo>
                <a:cubicBezTo>
                  <a:pt x="243" y="11291"/>
                  <a:pt x="364" y="11549"/>
                  <a:pt x="486" y="11806"/>
                </a:cubicBezTo>
                <a:cubicBezTo>
                  <a:pt x="577" y="12019"/>
                  <a:pt x="698" y="12201"/>
                  <a:pt x="819" y="12398"/>
                </a:cubicBezTo>
                <a:cubicBezTo>
                  <a:pt x="1153" y="12883"/>
                  <a:pt x="1532" y="13322"/>
                  <a:pt x="1971" y="13702"/>
                </a:cubicBezTo>
                <a:cubicBezTo>
                  <a:pt x="2426" y="14096"/>
                  <a:pt x="2881" y="14475"/>
                  <a:pt x="3321" y="14869"/>
                </a:cubicBezTo>
                <a:cubicBezTo>
                  <a:pt x="3460" y="14987"/>
                  <a:pt x="3631" y="15045"/>
                  <a:pt x="3800" y="15045"/>
                </a:cubicBezTo>
                <a:cubicBezTo>
                  <a:pt x="4000" y="15045"/>
                  <a:pt x="4197" y="14964"/>
                  <a:pt x="4336" y="14808"/>
                </a:cubicBezTo>
                <a:cubicBezTo>
                  <a:pt x="4579" y="14521"/>
                  <a:pt x="4564" y="14050"/>
                  <a:pt x="4261" y="13807"/>
                </a:cubicBezTo>
                <a:cubicBezTo>
                  <a:pt x="3927" y="13520"/>
                  <a:pt x="3594" y="13231"/>
                  <a:pt x="3260" y="12928"/>
                </a:cubicBezTo>
                <a:cubicBezTo>
                  <a:pt x="3154" y="12823"/>
                  <a:pt x="3018" y="12732"/>
                  <a:pt x="2911" y="12625"/>
                </a:cubicBezTo>
                <a:cubicBezTo>
                  <a:pt x="2790" y="12504"/>
                  <a:pt x="2669" y="12382"/>
                  <a:pt x="2563" y="12261"/>
                </a:cubicBezTo>
                <a:cubicBezTo>
                  <a:pt x="2411" y="12095"/>
                  <a:pt x="2274" y="11928"/>
                  <a:pt x="2153" y="11746"/>
                </a:cubicBezTo>
                <a:cubicBezTo>
                  <a:pt x="2032" y="11580"/>
                  <a:pt x="1941" y="11398"/>
                  <a:pt x="1850" y="11216"/>
                </a:cubicBezTo>
                <a:cubicBezTo>
                  <a:pt x="1729" y="10943"/>
                  <a:pt x="1638" y="10654"/>
                  <a:pt x="1563" y="10351"/>
                </a:cubicBezTo>
                <a:cubicBezTo>
                  <a:pt x="1547" y="10199"/>
                  <a:pt x="1532" y="10033"/>
                  <a:pt x="1532" y="9866"/>
                </a:cubicBezTo>
                <a:lnTo>
                  <a:pt x="1547" y="9805"/>
                </a:lnTo>
                <a:lnTo>
                  <a:pt x="1563" y="9775"/>
                </a:lnTo>
                <a:lnTo>
                  <a:pt x="1623" y="9684"/>
                </a:lnTo>
                <a:lnTo>
                  <a:pt x="1668" y="9654"/>
                </a:lnTo>
                <a:lnTo>
                  <a:pt x="1684" y="9654"/>
                </a:lnTo>
                <a:lnTo>
                  <a:pt x="1820" y="9700"/>
                </a:lnTo>
                <a:cubicBezTo>
                  <a:pt x="2108" y="9805"/>
                  <a:pt x="2381" y="9957"/>
                  <a:pt x="2654" y="10124"/>
                </a:cubicBezTo>
                <a:cubicBezTo>
                  <a:pt x="2790" y="10215"/>
                  <a:pt x="2927" y="10321"/>
                  <a:pt x="3079" y="10427"/>
                </a:cubicBezTo>
                <a:cubicBezTo>
                  <a:pt x="3321" y="10609"/>
                  <a:pt x="3578" y="10791"/>
                  <a:pt x="3851" y="10957"/>
                </a:cubicBezTo>
                <a:cubicBezTo>
                  <a:pt x="4033" y="11079"/>
                  <a:pt x="4231" y="11200"/>
                  <a:pt x="4427" y="11307"/>
                </a:cubicBezTo>
                <a:cubicBezTo>
                  <a:pt x="4548" y="11352"/>
                  <a:pt x="4655" y="11412"/>
                  <a:pt x="4776" y="11458"/>
                </a:cubicBezTo>
                <a:cubicBezTo>
                  <a:pt x="4943" y="11519"/>
                  <a:pt x="5094" y="11564"/>
                  <a:pt x="5276" y="11580"/>
                </a:cubicBezTo>
                <a:cubicBezTo>
                  <a:pt x="5383" y="11594"/>
                  <a:pt x="5488" y="11594"/>
                  <a:pt x="5610" y="11594"/>
                </a:cubicBezTo>
                <a:cubicBezTo>
                  <a:pt x="5747" y="11594"/>
                  <a:pt x="5883" y="11564"/>
                  <a:pt x="6020" y="11533"/>
                </a:cubicBezTo>
                <a:cubicBezTo>
                  <a:pt x="6155" y="11519"/>
                  <a:pt x="6277" y="11473"/>
                  <a:pt x="6383" y="11428"/>
                </a:cubicBezTo>
                <a:cubicBezTo>
                  <a:pt x="6610" y="11337"/>
                  <a:pt x="6747" y="11246"/>
                  <a:pt x="6913" y="11064"/>
                </a:cubicBezTo>
                <a:cubicBezTo>
                  <a:pt x="7050" y="10927"/>
                  <a:pt x="7126" y="10731"/>
                  <a:pt x="7186" y="10533"/>
                </a:cubicBezTo>
                <a:cubicBezTo>
                  <a:pt x="7232" y="10321"/>
                  <a:pt x="7186" y="10094"/>
                  <a:pt x="7141" y="9882"/>
                </a:cubicBezTo>
                <a:cubicBezTo>
                  <a:pt x="7095" y="9654"/>
                  <a:pt x="6944" y="9427"/>
                  <a:pt x="6822" y="9229"/>
                </a:cubicBezTo>
                <a:lnTo>
                  <a:pt x="6641" y="8956"/>
                </a:lnTo>
                <a:cubicBezTo>
                  <a:pt x="6368" y="8548"/>
                  <a:pt x="6064" y="8168"/>
                  <a:pt x="5777" y="7790"/>
                </a:cubicBezTo>
                <a:cubicBezTo>
                  <a:pt x="5443" y="7319"/>
                  <a:pt x="5094" y="6850"/>
                  <a:pt x="4821" y="6334"/>
                </a:cubicBezTo>
                <a:cubicBezTo>
                  <a:pt x="4761" y="6197"/>
                  <a:pt x="4716" y="6061"/>
                  <a:pt x="4685" y="5910"/>
                </a:cubicBezTo>
                <a:cubicBezTo>
                  <a:pt x="4670" y="5773"/>
                  <a:pt x="4655" y="5651"/>
                  <a:pt x="4655" y="5516"/>
                </a:cubicBezTo>
                <a:lnTo>
                  <a:pt x="4655" y="5516"/>
                </a:lnTo>
                <a:cubicBezTo>
                  <a:pt x="5034" y="5682"/>
                  <a:pt x="5383" y="5894"/>
                  <a:pt x="5731" y="6106"/>
                </a:cubicBezTo>
                <a:cubicBezTo>
                  <a:pt x="6111" y="6318"/>
                  <a:pt x="6489" y="6531"/>
                  <a:pt x="6883" y="6743"/>
                </a:cubicBezTo>
                <a:cubicBezTo>
                  <a:pt x="7141" y="6880"/>
                  <a:pt x="7414" y="6986"/>
                  <a:pt x="7702" y="7092"/>
                </a:cubicBezTo>
                <a:cubicBezTo>
                  <a:pt x="7899" y="7153"/>
                  <a:pt x="8112" y="7214"/>
                  <a:pt x="8308" y="7274"/>
                </a:cubicBezTo>
                <a:cubicBezTo>
                  <a:pt x="8566" y="7349"/>
                  <a:pt x="8854" y="7365"/>
                  <a:pt x="9127" y="7380"/>
                </a:cubicBezTo>
                <a:cubicBezTo>
                  <a:pt x="9278" y="7380"/>
                  <a:pt x="9446" y="7349"/>
                  <a:pt x="9582" y="7319"/>
                </a:cubicBezTo>
                <a:cubicBezTo>
                  <a:pt x="9733" y="7289"/>
                  <a:pt x="9870" y="7214"/>
                  <a:pt x="10006" y="7153"/>
                </a:cubicBezTo>
                <a:cubicBezTo>
                  <a:pt x="10097" y="7107"/>
                  <a:pt x="10218" y="7001"/>
                  <a:pt x="10279" y="6941"/>
                </a:cubicBezTo>
                <a:cubicBezTo>
                  <a:pt x="10355" y="6850"/>
                  <a:pt x="10416" y="6759"/>
                  <a:pt x="10477" y="6668"/>
                </a:cubicBezTo>
                <a:cubicBezTo>
                  <a:pt x="10521" y="6607"/>
                  <a:pt x="10568" y="6440"/>
                  <a:pt x="10568" y="6395"/>
                </a:cubicBezTo>
                <a:cubicBezTo>
                  <a:pt x="10598" y="6288"/>
                  <a:pt x="10598" y="6167"/>
                  <a:pt x="10612" y="6061"/>
                </a:cubicBezTo>
                <a:cubicBezTo>
                  <a:pt x="10612" y="6001"/>
                  <a:pt x="10598" y="5940"/>
                  <a:pt x="10582" y="5894"/>
                </a:cubicBezTo>
                <a:cubicBezTo>
                  <a:pt x="10568" y="5758"/>
                  <a:pt x="10537" y="5637"/>
                  <a:pt x="10491" y="5500"/>
                </a:cubicBezTo>
                <a:cubicBezTo>
                  <a:pt x="10477" y="5439"/>
                  <a:pt x="10461" y="5379"/>
                  <a:pt x="10431" y="5318"/>
                </a:cubicBezTo>
                <a:cubicBezTo>
                  <a:pt x="10355" y="5152"/>
                  <a:pt x="10264" y="4970"/>
                  <a:pt x="10173" y="4802"/>
                </a:cubicBezTo>
                <a:cubicBezTo>
                  <a:pt x="10022" y="4530"/>
                  <a:pt x="9794" y="4303"/>
                  <a:pt x="9597" y="4075"/>
                </a:cubicBezTo>
                <a:cubicBezTo>
                  <a:pt x="9248" y="3681"/>
                  <a:pt x="8884" y="3302"/>
                  <a:pt x="8536" y="2923"/>
                </a:cubicBezTo>
                <a:cubicBezTo>
                  <a:pt x="8324" y="2680"/>
                  <a:pt x="8126" y="2423"/>
                  <a:pt x="7975" y="2134"/>
                </a:cubicBezTo>
                <a:cubicBezTo>
                  <a:pt x="7944" y="2074"/>
                  <a:pt x="7930" y="1999"/>
                  <a:pt x="7899" y="1922"/>
                </a:cubicBezTo>
                <a:cubicBezTo>
                  <a:pt x="7899" y="1831"/>
                  <a:pt x="7884" y="1740"/>
                  <a:pt x="7884" y="1649"/>
                </a:cubicBezTo>
                <a:lnTo>
                  <a:pt x="7884" y="1649"/>
                </a:lnTo>
                <a:cubicBezTo>
                  <a:pt x="8005" y="1710"/>
                  <a:pt x="8126" y="1786"/>
                  <a:pt x="8233" y="1861"/>
                </a:cubicBezTo>
                <a:cubicBezTo>
                  <a:pt x="8385" y="1968"/>
                  <a:pt x="8551" y="2059"/>
                  <a:pt x="8702" y="2150"/>
                </a:cubicBezTo>
                <a:cubicBezTo>
                  <a:pt x="9021" y="2347"/>
                  <a:pt x="9339" y="2544"/>
                  <a:pt x="9658" y="2726"/>
                </a:cubicBezTo>
                <a:cubicBezTo>
                  <a:pt x="9976" y="2923"/>
                  <a:pt x="10340" y="3060"/>
                  <a:pt x="10689" y="3211"/>
                </a:cubicBezTo>
                <a:lnTo>
                  <a:pt x="11235" y="3438"/>
                </a:lnTo>
                <a:cubicBezTo>
                  <a:pt x="11370" y="3484"/>
                  <a:pt x="11522" y="3529"/>
                  <a:pt x="11674" y="3575"/>
                </a:cubicBezTo>
                <a:cubicBezTo>
                  <a:pt x="11841" y="3636"/>
                  <a:pt x="12023" y="3636"/>
                  <a:pt x="12205" y="3636"/>
                </a:cubicBezTo>
                <a:cubicBezTo>
                  <a:pt x="12599" y="3636"/>
                  <a:pt x="12963" y="3302"/>
                  <a:pt x="13038" y="2923"/>
                </a:cubicBezTo>
                <a:cubicBezTo>
                  <a:pt x="13084" y="2696"/>
                  <a:pt x="13038" y="2453"/>
                  <a:pt x="12902" y="2256"/>
                </a:cubicBezTo>
                <a:cubicBezTo>
                  <a:pt x="12856" y="2195"/>
                  <a:pt x="12811" y="2134"/>
                  <a:pt x="12751" y="2074"/>
                </a:cubicBezTo>
                <a:cubicBezTo>
                  <a:pt x="12629" y="1968"/>
                  <a:pt x="12492" y="1892"/>
                  <a:pt x="12341" y="1861"/>
                </a:cubicBezTo>
                <a:lnTo>
                  <a:pt x="12023" y="1770"/>
                </a:lnTo>
                <a:lnTo>
                  <a:pt x="11477" y="1544"/>
                </a:lnTo>
                <a:cubicBezTo>
                  <a:pt x="11279" y="1453"/>
                  <a:pt x="11053" y="1376"/>
                  <a:pt x="10840" y="1285"/>
                </a:cubicBezTo>
                <a:cubicBezTo>
                  <a:pt x="10416" y="1103"/>
                  <a:pt x="10022" y="877"/>
                  <a:pt x="9612" y="664"/>
                </a:cubicBezTo>
                <a:cubicBezTo>
                  <a:pt x="9430" y="558"/>
                  <a:pt x="9233" y="467"/>
                  <a:pt x="9052" y="376"/>
                </a:cubicBezTo>
                <a:cubicBezTo>
                  <a:pt x="8763" y="224"/>
                  <a:pt x="8490" y="88"/>
                  <a:pt x="8172" y="28"/>
                </a:cubicBezTo>
                <a:cubicBezTo>
                  <a:pt x="8079" y="10"/>
                  <a:pt x="7985" y="1"/>
                  <a:pt x="7892" y="1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62"/>
          <p:cNvSpPr txBox="1"/>
          <p:nvPr>
            <p:ph idx="4294967295" type="subTitle"/>
          </p:nvPr>
        </p:nvSpPr>
        <p:spPr>
          <a:xfrm>
            <a:off x="1222200" y="1492000"/>
            <a:ext cx="2935500" cy="3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Acredito que o caminho seja focar em fidelização dos clientes!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Podemos implementar um clube de pontos, no qual os pontos podem ser acumulados durante o ano e resgatados nos 3 meses com mais cancelamentos (dezembro, janeiro e fevereiro).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62"/>
          <p:cNvSpPr txBox="1"/>
          <p:nvPr>
            <p:ph idx="4294967295" type="subTitle"/>
          </p:nvPr>
        </p:nvSpPr>
        <p:spPr>
          <a:xfrm>
            <a:off x="4486800" y="1639475"/>
            <a:ext cx="2883900" cy="3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Também podemos realizar ações de promoções exclusivas para os assinantes que escalam com o tempo de assinatura. </a:t>
            </a:r>
            <a:r>
              <a:rPr lang="en"/>
              <a:t>Quanto mais antigo, mais porcentagem em descontos e direito a promoções exclusivas.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63"/>
          <p:cNvSpPr txBox="1"/>
          <p:nvPr>
            <p:ph type="title"/>
          </p:nvPr>
        </p:nvSpPr>
        <p:spPr>
          <a:xfrm>
            <a:off x="275400" y="454639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Próximos passos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grpSp>
        <p:nvGrpSpPr>
          <p:cNvPr id="1204" name="Google Shape;1204;p63"/>
          <p:cNvGrpSpPr/>
          <p:nvPr/>
        </p:nvGrpSpPr>
        <p:grpSpPr>
          <a:xfrm>
            <a:off x="-2435056" y="1034802"/>
            <a:ext cx="1137058" cy="1113643"/>
            <a:chOff x="6414675" y="2629475"/>
            <a:chExt cx="683000" cy="668975"/>
          </a:xfrm>
        </p:grpSpPr>
        <p:sp>
          <p:nvSpPr>
            <p:cNvPr id="1205" name="Google Shape;1205;p63"/>
            <p:cNvSpPr/>
            <p:nvPr/>
          </p:nvSpPr>
          <p:spPr>
            <a:xfrm>
              <a:off x="6437425" y="3007350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0"/>
                  </a:moveTo>
                  <a:lnTo>
                    <a:pt x="288" y="0"/>
                  </a:lnTo>
                  <a:cubicBezTo>
                    <a:pt x="182" y="15"/>
                    <a:pt x="91" y="61"/>
                    <a:pt x="1" y="136"/>
                  </a:cubicBezTo>
                  <a:cubicBezTo>
                    <a:pt x="76" y="136"/>
                    <a:pt x="182" y="61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63"/>
            <p:cNvSpPr/>
            <p:nvPr/>
          </p:nvSpPr>
          <p:spPr>
            <a:xfrm>
              <a:off x="6444600" y="3007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63"/>
            <p:cNvSpPr/>
            <p:nvPr/>
          </p:nvSpPr>
          <p:spPr>
            <a:xfrm>
              <a:off x="6414675" y="2629475"/>
              <a:ext cx="474550" cy="378250"/>
            </a:xfrm>
            <a:custGeom>
              <a:rect b="b" l="l" r="r" t="t"/>
              <a:pathLst>
                <a:path extrusionOk="0" h="15130" w="18982">
                  <a:moveTo>
                    <a:pt x="16817" y="1158"/>
                  </a:moveTo>
                  <a:lnTo>
                    <a:pt x="16817" y="1158"/>
                  </a:lnTo>
                  <a:cubicBezTo>
                    <a:pt x="16811" y="1161"/>
                    <a:pt x="16804" y="1164"/>
                    <a:pt x="16798" y="1168"/>
                  </a:cubicBezTo>
                  <a:cubicBezTo>
                    <a:pt x="16805" y="1165"/>
                    <a:pt x="16811" y="1162"/>
                    <a:pt x="16817" y="1158"/>
                  </a:cubicBezTo>
                  <a:close/>
                  <a:moveTo>
                    <a:pt x="14016" y="5589"/>
                  </a:moveTo>
                  <a:cubicBezTo>
                    <a:pt x="14013" y="5591"/>
                    <a:pt x="14011" y="5593"/>
                    <a:pt x="14009" y="5595"/>
                  </a:cubicBezTo>
                  <a:cubicBezTo>
                    <a:pt x="14012" y="5595"/>
                    <a:pt x="14014" y="5593"/>
                    <a:pt x="14016" y="5589"/>
                  </a:cubicBezTo>
                  <a:close/>
                  <a:moveTo>
                    <a:pt x="11082" y="8051"/>
                  </a:moveTo>
                  <a:cubicBezTo>
                    <a:pt x="11076" y="8054"/>
                    <a:pt x="11070" y="8057"/>
                    <a:pt x="11064" y="8060"/>
                  </a:cubicBezTo>
                  <a:lnTo>
                    <a:pt x="11064" y="8060"/>
                  </a:lnTo>
                  <a:cubicBezTo>
                    <a:pt x="11072" y="8058"/>
                    <a:pt x="11079" y="8054"/>
                    <a:pt x="11082" y="8051"/>
                  </a:cubicBezTo>
                  <a:close/>
                  <a:moveTo>
                    <a:pt x="18602" y="0"/>
                  </a:moveTo>
                  <a:cubicBezTo>
                    <a:pt x="18571" y="0"/>
                    <a:pt x="18435" y="77"/>
                    <a:pt x="18389" y="137"/>
                  </a:cubicBezTo>
                  <a:lnTo>
                    <a:pt x="18405" y="182"/>
                  </a:lnTo>
                  <a:cubicBezTo>
                    <a:pt x="18347" y="234"/>
                    <a:pt x="18330" y="241"/>
                    <a:pt x="18318" y="241"/>
                  </a:cubicBezTo>
                  <a:cubicBezTo>
                    <a:pt x="18313" y="241"/>
                    <a:pt x="18309" y="240"/>
                    <a:pt x="18303" y="240"/>
                  </a:cubicBezTo>
                  <a:cubicBezTo>
                    <a:pt x="18289" y="240"/>
                    <a:pt x="18267" y="247"/>
                    <a:pt x="18207" y="289"/>
                  </a:cubicBezTo>
                  <a:cubicBezTo>
                    <a:pt x="18177" y="259"/>
                    <a:pt x="18298" y="152"/>
                    <a:pt x="18420" y="61"/>
                  </a:cubicBezTo>
                  <a:lnTo>
                    <a:pt x="18420" y="61"/>
                  </a:lnTo>
                  <a:cubicBezTo>
                    <a:pt x="18314" y="137"/>
                    <a:pt x="18177" y="182"/>
                    <a:pt x="18163" y="259"/>
                  </a:cubicBezTo>
                  <a:cubicBezTo>
                    <a:pt x="18140" y="272"/>
                    <a:pt x="18126" y="276"/>
                    <a:pt x="18117" y="276"/>
                  </a:cubicBezTo>
                  <a:cubicBezTo>
                    <a:pt x="18095" y="276"/>
                    <a:pt x="18103" y="248"/>
                    <a:pt x="18077" y="248"/>
                  </a:cubicBezTo>
                  <a:cubicBezTo>
                    <a:pt x="18065" y="248"/>
                    <a:pt x="18045" y="254"/>
                    <a:pt x="18011" y="273"/>
                  </a:cubicBezTo>
                  <a:cubicBezTo>
                    <a:pt x="17935" y="349"/>
                    <a:pt x="17859" y="471"/>
                    <a:pt x="17738" y="516"/>
                  </a:cubicBezTo>
                  <a:lnTo>
                    <a:pt x="17738" y="501"/>
                  </a:lnTo>
                  <a:cubicBezTo>
                    <a:pt x="17465" y="637"/>
                    <a:pt x="17405" y="819"/>
                    <a:pt x="17162" y="940"/>
                  </a:cubicBezTo>
                  <a:lnTo>
                    <a:pt x="17177" y="910"/>
                  </a:lnTo>
                  <a:lnTo>
                    <a:pt x="17177" y="910"/>
                  </a:lnTo>
                  <a:cubicBezTo>
                    <a:pt x="17089" y="939"/>
                    <a:pt x="16961" y="1079"/>
                    <a:pt x="16817" y="1158"/>
                  </a:cubicBezTo>
                  <a:lnTo>
                    <a:pt x="16817" y="1158"/>
                  </a:lnTo>
                  <a:cubicBezTo>
                    <a:pt x="16826" y="1155"/>
                    <a:pt x="16835" y="1153"/>
                    <a:pt x="16842" y="1153"/>
                  </a:cubicBezTo>
                  <a:cubicBezTo>
                    <a:pt x="16867" y="1153"/>
                    <a:pt x="16873" y="1173"/>
                    <a:pt x="16813" y="1213"/>
                  </a:cubicBezTo>
                  <a:cubicBezTo>
                    <a:pt x="16647" y="1304"/>
                    <a:pt x="16556" y="1411"/>
                    <a:pt x="16404" y="1456"/>
                  </a:cubicBezTo>
                  <a:lnTo>
                    <a:pt x="16328" y="1577"/>
                  </a:lnTo>
                  <a:cubicBezTo>
                    <a:pt x="15767" y="1971"/>
                    <a:pt x="13599" y="3608"/>
                    <a:pt x="13069" y="4033"/>
                  </a:cubicBezTo>
                  <a:lnTo>
                    <a:pt x="13083" y="4018"/>
                  </a:lnTo>
                  <a:lnTo>
                    <a:pt x="13083" y="4018"/>
                  </a:lnTo>
                  <a:cubicBezTo>
                    <a:pt x="12265" y="4669"/>
                    <a:pt x="10537" y="5959"/>
                    <a:pt x="9718" y="6656"/>
                  </a:cubicBezTo>
                  <a:cubicBezTo>
                    <a:pt x="9552" y="6717"/>
                    <a:pt x="9370" y="6868"/>
                    <a:pt x="9233" y="6959"/>
                  </a:cubicBezTo>
                  <a:cubicBezTo>
                    <a:pt x="9259" y="6946"/>
                    <a:pt x="9277" y="6940"/>
                    <a:pt x="9287" y="6940"/>
                  </a:cubicBezTo>
                  <a:cubicBezTo>
                    <a:pt x="9311" y="6940"/>
                    <a:pt x="9291" y="6972"/>
                    <a:pt x="9249" y="7004"/>
                  </a:cubicBezTo>
                  <a:cubicBezTo>
                    <a:pt x="8824" y="7323"/>
                    <a:pt x="9233" y="7050"/>
                    <a:pt x="8824" y="7384"/>
                  </a:cubicBezTo>
                  <a:cubicBezTo>
                    <a:pt x="8353" y="7792"/>
                    <a:pt x="6429" y="9157"/>
                    <a:pt x="5974" y="9460"/>
                  </a:cubicBezTo>
                  <a:cubicBezTo>
                    <a:pt x="5776" y="9688"/>
                    <a:pt x="5443" y="9854"/>
                    <a:pt x="5246" y="10066"/>
                  </a:cubicBezTo>
                  <a:lnTo>
                    <a:pt x="5246" y="10066"/>
                  </a:lnTo>
                  <a:lnTo>
                    <a:pt x="5261" y="10036"/>
                  </a:lnTo>
                  <a:lnTo>
                    <a:pt x="5261" y="10036"/>
                  </a:lnTo>
                  <a:cubicBezTo>
                    <a:pt x="5140" y="10143"/>
                    <a:pt x="4715" y="10446"/>
                    <a:pt x="4291" y="10733"/>
                  </a:cubicBezTo>
                  <a:cubicBezTo>
                    <a:pt x="3866" y="11022"/>
                    <a:pt x="3427" y="11325"/>
                    <a:pt x="3290" y="11431"/>
                  </a:cubicBezTo>
                  <a:lnTo>
                    <a:pt x="3336" y="11416"/>
                  </a:lnTo>
                  <a:lnTo>
                    <a:pt x="3336" y="11416"/>
                  </a:lnTo>
                  <a:cubicBezTo>
                    <a:pt x="3094" y="11628"/>
                    <a:pt x="3094" y="11537"/>
                    <a:pt x="2881" y="11659"/>
                  </a:cubicBezTo>
                  <a:cubicBezTo>
                    <a:pt x="2942" y="11704"/>
                    <a:pt x="2744" y="11886"/>
                    <a:pt x="2669" y="11962"/>
                  </a:cubicBezTo>
                  <a:lnTo>
                    <a:pt x="2669" y="11946"/>
                  </a:lnTo>
                  <a:cubicBezTo>
                    <a:pt x="2548" y="12037"/>
                    <a:pt x="2289" y="12295"/>
                    <a:pt x="2093" y="12447"/>
                  </a:cubicBezTo>
                  <a:lnTo>
                    <a:pt x="2077" y="12401"/>
                  </a:lnTo>
                  <a:cubicBezTo>
                    <a:pt x="1926" y="12568"/>
                    <a:pt x="1592" y="12781"/>
                    <a:pt x="1471" y="12872"/>
                  </a:cubicBezTo>
                  <a:cubicBezTo>
                    <a:pt x="1168" y="13053"/>
                    <a:pt x="683" y="13296"/>
                    <a:pt x="334" y="13614"/>
                  </a:cubicBezTo>
                  <a:lnTo>
                    <a:pt x="31" y="13674"/>
                  </a:lnTo>
                  <a:lnTo>
                    <a:pt x="1" y="13721"/>
                  </a:lnTo>
                  <a:cubicBezTo>
                    <a:pt x="1" y="13721"/>
                    <a:pt x="357" y="15104"/>
                    <a:pt x="1001" y="15104"/>
                  </a:cubicBezTo>
                  <a:cubicBezTo>
                    <a:pt x="1021" y="15104"/>
                    <a:pt x="1042" y="15102"/>
                    <a:pt x="1062" y="15099"/>
                  </a:cubicBezTo>
                  <a:lnTo>
                    <a:pt x="1077" y="15130"/>
                  </a:lnTo>
                  <a:lnTo>
                    <a:pt x="1168" y="15055"/>
                  </a:lnTo>
                  <a:cubicBezTo>
                    <a:pt x="1283" y="15003"/>
                    <a:pt x="1323" y="14941"/>
                    <a:pt x="1341" y="14941"/>
                  </a:cubicBezTo>
                  <a:cubicBezTo>
                    <a:pt x="1345" y="14941"/>
                    <a:pt x="1347" y="14943"/>
                    <a:pt x="1350" y="14948"/>
                  </a:cubicBezTo>
                  <a:lnTo>
                    <a:pt x="1183" y="15069"/>
                  </a:lnTo>
                  <a:cubicBezTo>
                    <a:pt x="1220" y="15046"/>
                    <a:pt x="1239" y="15037"/>
                    <a:pt x="1246" y="15037"/>
                  </a:cubicBezTo>
                  <a:cubicBezTo>
                    <a:pt x="1262" y="15037"/>
                    <a:pt x="1219" y="15083"/>
                    <a:pt x="1198" y="15115"/>
                  </a:cubicBezTo>
                  <a:cubicBezTo>
                    <a:pt x="1259" y="15085"/>
                    <a:pt x="1305" y="15055"/>
                    <a:pt x="1350" y="15039"/>
                  </a:cubicBezTo>
                  <a:cubicBezTo>
                    <a:pt x="1355" y="15029"/>
                    <a:pt x="1353" y="15025"/>
                    <a:pt x="1348" y="15025"/>
                  </a:cubicBezTo>
                  <a:cubicBezTo>
                    <a:pt x="1338" y="15025"/>
                    <a:pt x="1314" y="15039"/>
                    <a:pt x="1305" y="15039"/>
                  </a:cubicBezTo>
                  <a:cubicBezTo>
                    <a:pt x="1365" y="14978"/>
                    <a:pt x="1426" y="14887"/>
                    <a:pt x="1517" y="14842"/>
                  </a:cubicBezTo>
                  <a:cubicBezTo>
                    <a:pt x="1550" y="14824"/>
                    <a:pt x="1569" y="14818"/>
                    <a:pt x="1582" y="14818"/>
                  </a:cubicBezTo>
                  <a:cubicBezTo>
                    <a:pt x="1606" y="14818"/>
                    <a:pt x="1608" y="14839"/>
                    <a:pt x="1629" y="14839"/>
                  </a:cubicBezTo>
                  <a:cubicBezTo>
                    <a:pt x="1643" y="14839"/>
                    <a:pt x="1667" y="14829"/>
                    <a:pt x="1713" y="14796"/>
                  </a:cubicBezTo>
                  <a:cubicBezTo>
                    <a:pt x="2502" y="14297"/>
                    <a:pt x="3275" y="13811"/>
                    <a:pt x="4048" y="13266"/>
                  </a:cubicBezTo>
                  <a:cubicBezTo>
                    <a:pt x="4078" y="13266"/>
                    <a:pt x="4064" y="13280"/>
                    <a:pt x="4048" y="13296"/>
                  </a:cubicBezTo>
                  <a:cubicBezTo>
                    <a:pt x="4260" y="13129"/>
                    <a:pt x="4473" y="12977"/>
                    <a:pt x="4685" y="12825"/>
                  </a:cubicBezTo>
                  <a:cubicBezTo>
                    <a:pt x="4714" y="12811"/>
                    <a:pt x="4737" y="12807"/>
                    <a:pt x="4756" y="12807"/>
                  </a:cubicBezTo>
                  <a:cubicBezTo>
                    <a:pt x="4775" y="12807"/>
                    <a:pt x="4791" y="12811"/>
                    <a:pt x="4806" y="12811"/>
                  </a:cubicBezTo>
                  <a:cubicBezTo>
                    <a:pt x="4776" y="12811"/>
                    <a:pt x="5079" y="12599"/>
                    <a:pt x="5368" y="12386"/>
                  </a:cubicBezTo>
                  <a:cubicBezTo>
                    <a:pt x="5519" y="12280"/>
                    <a:pt x="5671" y="12158"/>
                    <a:pt x="5776" y="12083"/>
                  </a:cubicBezTo>
                  <a:cubicBezTo>
                    <a:pt x="5898" y="11992"/>
                    <a:pt x="5974" y="11932"/>
                    <a:pt x="5974" y="11932"/>
                  </a:cubicBezTo>
                  <a:lnTo>
                    <a:pt x="5958" y="11871"/>
                  </a:lnTo>
                  <a:cubicBezTo>
                    <a:pt x="6042" y="11805"/>
                    <a:pt x="6077" y="11793"/>
                    <a:pt x="6099" y="11793"/>
                  </a:cubicBezTo>
                  <a:cubicBezTo>
                    <a:pt x="6111" y="11793"/>
                    <a:pt x="6120" y="11796"/>
                    <a:pt x="6132" y="11796"/>
                  </a:cubicBezTo>
                  <a:cubicBezTo>
                    <a:pt x="6153" y="11796"/>
                    <a:pt x="6184" y="11785"/>
                    <a:pt x="6261" y="11719"/>
                  </a:cubicBezTo>
                  <a:cubicBezTo>
                    <a:pt x="6277" y="11568"/>
                    <a:pt x="6611" y="11477"/>
                    <a:pt x="6656" y="11370"/>
                  </a:cubicBezTo>
                  <a:cubicBezTo>
                    <a:pt x="6656" y="11372"/>
                    <a:pt x="6657" y="11372"/>
                    <a:pt x="6658" y="11372"/>
                  </a:cubicBezTo>
                  <a:cubicBezTo>
                    <a:pt x="6672" y="11372"/>
                    <a:pt x="6733" y="11333"/>
                    <a:pt x="6763" y="11333"/>
                  </a:cubicBezTo>
                  <a:cubicBezTo>
                    <a:pt x="6769" y="11333"/>
                    <a:pt x="6774" y="11335"/>
                    <a:pt x="6777" y="11340"/>
                  </a:cubicBezTo>
                  <a:cubicBezTo>
                    <a:pt x="6777" y="11265"/>
                    <a:pt x="6868" y="11249"/>
                    <a:pt x="6928" y="11188"/>
                  </a:cubicBezTo>
                  <a:cubicBezTo>
                    <a:pt x="6934" y="11178"/>
                    <a:pt x="6932" y="11175"/>
                    <a:pt x="6926" y="11175"/>
                  </a:cubicBezTo>
                  <a:cubicBezTo>
                    <a:pt x="6915" y="11175"/>
                    <a:pt x="6888" y="11188"/>
                    <a:pt x="6868" y="11188"/>
                  </a:cubicBezTo>
                  <a:lnTo>
                    <a:pt x="7005" y="11067"/>
                  </a:lnTo>
                  <a:cubicBezTo>
                    <a:pt x="7031" y="11056"/>
                    <a:pt x="7052" y="11051"/>
                    <a:pt x="7066" y="11051"/>
                  </a:cubicBezTo>
                  <a:cubicBezTo>
                    <a:pt x="7090" y="11051"/>
                    <a:pt x="7089" y="11068"/>
                    <a:pt x="7050" y="11097"/>
                  </a:cubicBezTo>
                  <a:cubicBezTo>
                    <a:pt x="7444" y="10840"/>
                    <a:pt x="9324" y="9506"/>
                    <a:pt x="9718" y="9173"/>
                  </a:cubicBezTo>
                  <a:lnTo>
                    <a:pt x="9718" y="9173"/>
                  </a:lnTo>
                  <a:cubicBezTo>
                    <a:pt x="9648" y="9186"/>
                    <a:pt x="9550" y="9280"/>
                    <a:pt x="9464" y="9280"/>
                  </a:cubicBezTo>
                  <a:cubicBezTo>
                    <a:pt x="9458" y="9280"/>
                    <a:pt x="9451" y="9279"/>
                    <a:pt x="9445" y="9278"/>
                  </a:cubicBezTo>
                  <a:cubicBezTo>
                    <a:pt x="9521" y="9173"/>
                    <a:pt x="9612" y="9173"/>
                    <a:pt x="9627" y="9112"/>
                  </a:cubicBezTo>
                  <a:cubicBezTo>
                    <a:pt x="9637" y="9116"/>
                    <a:pt x="9648" y="9118"/>
                    <a:pt x="9659" y="9118"/>
                  </a:cubicBezTo>
                  <a:cubicBezTo>
                    <a:pt x="9759" y="9118"/>
                    <a:pt x="9889" y="8959"/>
                    <a:pt x="10021" y="8959"/>
                  </a:cubicBezTo>
                  <a:cubicBezTo>
                    <a:pt x="10026" y="8959"/>
                    <a:pt x="10031" y="8960"/>
                    <a:pt x="10037" y="8960"/>
                  </a:cubicBezTo>
                  <a:lnTo>
                    <a:pt x="10021" y="8900"/>
                  </a:lnTo>
                  <a:lnTo>
                    <a:pt x="10097" y="8884"/>
                  </a:lnTo>
                  <a:cubicBezTo>
                    <a:pt x="10552" y="8475"/>
                    <a:pt x="10203" y="8778"/>
                    <a:pt x="10627" y="8475"/>
                  </a:cubicBezTo>
                  <a:cubicBezTo>
                    <a:pt x="10860" y="8285"/>
                    <a:pt x="10926" y="8138"/>
                    <a:pt x="11064" y="8060"/>
                  </a:cubicBezTo>
                  <a:lnTo>
                    <a:pt x="11064" y="8060"/>
                  </a:lnTo>
                  <a:cubicBezTo>
                    <a:pt x="11057" y="8062"/>
                    <a:pt x="11050" y="8064"/>
                    <a:pt x="11043" y="8064"/>
                  </a:cubicBezTo>
                  <a:cubicBezTo>
                    <a:pt x="11027" y="8064"/>
                    <a:pt x="11019" y="8054"/>
                    <a:pt x="11052" y="8020"/>
                  </a:cubicBezTo>
                  <a:cubicBezTo>
                    <a:pt x="11054" y="8023"/>
                    <a:pt x="11057" y="8024"/>
                    <a:pt x="11060" y="8024"/>
                  </a:cubicBezTo>
                  <a:cubicBezTo>
                    <a:pt x="11097" y="8024"/>
                    <a:pt x="11187" y="7883"/>
                    <a:pt x="11255" y="7883"/>
                  </a:cubicBezTo>
                  <a:cubicBezTo>
                    <a:pt x="11258" y="7883"/>
                    <a:pt x="11261" y="7883"/>
                    <a:pt x="11264" y="7883"/>
                  </a:cubicBezTo>
                  <a:cubicBezTo>
                    <a:pt x="11310" y="7823"/>
                    <a:pt x="11523" y="7687"/>
                    <a:pt x="11416" y="7687"/>
                  </a:cubicBezTo>
                  <a:cubicBezTo>
                    <a:pt x="11449" y="7687"/>
                    <a:pt x="11562" y="7623"/>
                    <a:pt x="11587" y="7623"/>
                  </a:cubicBezTo>
                  <a:cubicBezTo>
                    <a:pt x="11596" y="7623"/>
                    <a:pt x="11592" y="7632"/>
                    <a:pt x="11567" y="7657"/>
                  </a:cubicBezTo>
                  <a:cubicBezTo>
                    <a:pt x="11628" y="7610"/>
                    <a:pt x="11689" y="7580"/>
                    <a:pt x="11719" y="7535"/>
                  </a:cubicBezTo>
                  <a:lnTo>
                    <a:pt x="11719" y="7535"/>
                  </a:lnTo>
                  <a:lnTo>
                    <a:pt x="11644" y="7580"/>
                  </a:lnTo>
                  <a:cubicBezTo>
                    <a:pt x="11840" y="7414"/>
                    <a:pt x="11977" y="7384"/>
                    <a:pt x="12068" y="7232"/>
                  </a:cubicBezTo>
                  <a:lnTo>
                    <a:pt x="12068" y="7232"/>
                  </a:lnTo>
                  <a:lnTo>
                    <a:pt x="11977" y="7262"/>
                  </a:lnTo>
                  <a:cubicBezTo>
                    <a:pt x="12082" y="7184"/>
                    <a:pt x="12176" y="7105"/>
                    <a:pt x="12258" y="7105"/>
                  </a:cubicBezTo>
                  <a:cubicBezTo>
                    <a:pt x="12270" y="7105"/>
                    <a:pt x="12283" y="7107"/>
                    <a:pt x="12295" y="7111"/>
                  </a:cubicBezTo>
                  <a:lnTo>
                    <a:pt x="12174" y="7216"/>
                  </a:lnTo>
                  <a:cubicBezTo>
                    <a:pt x="12371" y="7065"/>
                    <a:pt x="12493" y="6959"/>
                    <a:pt x="12644" y="6808"/>
                  </a:cubicBezTo>
                  <a:lnTo>
                    <a:pt x="12644" y="6808"/>
                  </a:lnTo>
                  <a:lnTo>
                    <a:pt x="12584" y="6852"/>
                  </a:lnTo>
                  <a:cubicBezTo>
                    <a:pt x="12750" y="6640"/>
                    <a:pt x="13857" y="5746"/>
                    <a:pt x="13993" y="5534"/>
                  </a:cubicBezTo>
                  <a:lnTo>
                    <a:pt x="13993" y="5534"/>
                  </a:lnTo>
                  <a:lnTo>
                    <a:pt x="13872" y="5549"/>
                  </a:lnTo>
                  <a:lnTo>
                    <a:pt x="14018" y="5389"/>
                  </a:lnTo>
                  <a:lnTo>
                    <a:pt x="14018" y="5389"/>
                  </a:lnTo>
                  <a:cubicBezTo>
                    <a:pt x="14001" y="5421"/>
                    <a:pt x="14029" y="5559"/>
                    <a:pt x="14016" y="5589"/>
                  </a:cubicBezTo>
                  <a:lnTo>
                    <a:pt x="14016" y="5589"/>
                  </a:lnTo>
                  <a:cubicBezTo>
                    <a:pt x="14397" y="5274"/>
                    <a:pt x="16269" y="3865"/>
                    <a:pt x="16631" y="3654"/>
                  </a:cubicBezTo>
                  <a:cubicBezTo>
                    <a:pt x="16664" y="3638"/>
                    <a:pt x="16686" y="3631"/>
                    <a:pt x="16701" y="3631"/>
                  </a:cubicBezTo>
                  <a:cubicBezTo>
                    <a:pt x="16753" y="3631"/>
                    <a:pt x="16707" y="3715"/>
                    <a:pt x="16707" y="3715"/>
                  </a:cubicBezTo>
                  <a:cubicBezTo>
                    <a:pt x="16859" y="3578"/>
                    <a:pt x="16738" y="3624"/>
                    <a:pt x="16889" y="3517"/>
                  </a:cubicBezTo>
                  <a:cubicBezTo>
                    <a:pt x="16894" y="3516"/>
                    <a:pt x="16898" y="3515"/>
                    <a:pt x="16901" y="3515"/>
                  </a:cubicBezTo>
                  <a:cubicBezTo>
                    <a:pt x="16928" y="3515"/>
                    <a:pt x="16902" y="3565"/>
                    <a:pt x="16889" y="3578"/>
                  </a:cubicBezTo>
                  <a:cubicBezTo>
                    <a:pt x="16950" y="3533"/>
                    <a:pt x="17010" y="3503"/>
                    <a:pt x="17010" y="3487"/>
                  </a:cubicBezTo>
                  <a:lnTo>
                    <a:pt x="17010" y="3487"/>
                  </a:lnTo>
                  <a:cubicBezTo>
                    <a:pt x="16995" y="3492"/>
                    <a:pt x="16982" y="3494"/>
                    <a:pt x="16971" y="3494"/>
                  </a:cubicBezTo>
                  <a:cubicBezTo>
                    <a:pt x="16913" y="3494"/>
                    <a:pt x="16896" y="3442"/>
                    <a:pt x="16859" y="3442"/>
                  </a:cubicBezTo>
                  <a:lnTo>
                    <a:pt x="17041" y="3305"/>
                  </a:lnTo>
                  <a:lnTo>
                    <a:pt x="17055" y="3351"/>
                  </a:lnTo>
                  <a:cubicBezTo>
                    <a:pt x="17101" y="3321"/>
                    <a:pt x="17086" y="3184"/>
                    <a:pt x="17283" y="3062"/>
                  </a:cubicBezTo>
                  <a:cubicBezTo>
                    <a:pt x="17601" y="2866"/>
                    <a:pt x="17920" y="2608"/>
                    <a:pt x="18238" y="2395"/>
                  </a:cubicBezTo>
                  <a:lnTo>
                    <a:pt x="18238" y="2395"/>
                  </a:lnTo>
                  <a:cubicBezTo>
                    <a:pt x="18238" y="2426"/>
                    <a:pt x="18193" y="2486"/>
                    <a:pt x="18132" y="2547"/>
                  </a:cubicBezTo>
                  <a:cubicBezTo>
                    <a:pt x="18173" y="2519"/>
                    <a:pt x="18215" y="2466"/>
                    <a:pt x="18269" y="2457"/>
                  </a:cubicBezTo>
                  <a:lnTo>
                    <a:pt x="18269" y="2457"/>
                  </a:lnTo>
                  <a:cubicBezTo>
                    <a:pt x="18269" y="2457"/>
                    <a:pt x="18269" y="2457"/>
                    <a:pt x="18269" y="2457"/>
                  </a:cubicBezTo>
                  <a:cubicBezTo>
                    <a:pt x="18273" y="2457"/>
                    <a:pt x="18278" y="2457"/>
                    <a:pt x="18284" y="2456"/>
                  </a:cubicBezTo>
                  <a:cubicBezTo>
                    <a:pt x="18279" y="2456"/>
                    <a:pt x="18274" y="2457"/>
                    <a:pt x="18269" y="2457"/>
                  </a:cubicBezTo>
                  <a:lnTo>
                    <a:pt x="18269" y="2457"/>
                  </a:lnTo>
                  <a:cubicBezTo>
                    <a:pt x="18208" y="2457"/>
                    <a:pt x="18349" y="2361"/>
                    <a:pt x="18329" y="2361"/>
                  </a:cubicBezTo>
                  <a:lnTo>
                    <a:pt x="18329" y="2361"/>
                  </a:lnTo>
                  <a:cubicBezTo>
                    <a:pt x="18326" y="2361"/>
                    <a:pt x="18322" y="2362"/>
                    <a:pt x="18314" y="2365"/>
                  </a:cubicBezTo>
                  <a:cubicBezTo>
                    <a:pt x="18480" y="2108"/>
                    <a:pt x="18830" y="1987"/>
                    <a:pt x="18981" y="1789"/>
                  </a:cubicBezTo>
                  <a:cubicBezTo>
                    <a:pt x="18951" y="1698"/>
                    <a:pt x="18511" y="182"/>
                    <a:pt x="18450" y="91"/>
                  </a:cubicBezTo>
                  <a:cubicBezTo>
                    <a:pt x="18511" y="46"/>
                    <a:pt x="18571" y="16"/>
                    <a:pt x="18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63"/>
            <p:cNvSpPr/>
            <p:nvPr/>
          </p:nvSpPr>
          <p:spPr>
            <a:xfrm>
              <a:off x="6516250" y="3065700"/>
              <a:ext cx="7225" cy="4200"/>
            </a:xfrm>
            <a:custGeom>
              <a:rect b="b" l="l" r="r" t="t"/>
              <a:pathLst>
                <a:path extrusionOk="0" h="168" w="289">
                  <a:moveTo>
                    <a:pt x="288" y="1"/>
                  </a:moveTo>
                  <a:lnTo>
                    <a:pt x="288" y="1"/>
                  </a:lnTo>
                  <a:cubicBezTo>
                    <a:pt x="183" y="31"/>
                    <a:pt x="106" y="76"/>
                    <a:pt x="1" y="167"/>
                  </a:cubicBezTo>
                  <a:cubicBezTo>
                    <a:pt x="92" y="152"/>
                    <a:pt x="197" y="76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63"/>
            <p:cNvSpPr/>
            <p:nvPr/>
          </p:nvSpPr>
          <p:spPr>
            <a:xfrm>
              <a:off x="6523450" y="3065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63"/>
            <p:cNvSpPr/>
            <p:nvPr/>
          </p:nvSpPr>
          <p:spPr>
            <a:xfrm>
              <a:off x="6488575" y="2667000"/>
              <a:ext cx="472650" cy="399500"/>
            </a:xfrm>
            <a:custGeom>
              <a:rect b="b" l="l" r="r" t="t"/>
              <a:pathLst>
                <a:path extrusionOk="0" h="15980" w="18906">
                  <a:moveTo>
                    <a:pt x="16663" y="1243"/>
                  </a:moveTo>
                  <a:lnTo>
                    <a:pt x="16663" y="1243"/>
                  </a:lnTo>
                  <a:cubicBezTo>
                    <a:pt x="16663" y="1243"/>
                    <a:pt x="16662" y="1244"/>
                    <a:pt x="16662" y="1244"/>
                  </a:cubicBezTo>
                  <a:cubicBezTo>
                    <a:pt x="16662" y="1244"/>
                    <a:pt x="16663" y="1243"/>
                    <a:pt x="16663" y="1243"/>
                  </a:cubicBezTo>
                  <a:close/>
                  <a:moveTo>
                    <a:pt x="13940" y="5801"/>
                  </a:moveTo>
                  <a:cubicBezTo>
                    <a:pt x="13938" y="5803"/>
                    <a:pt x="13935" y="5805"/>
                    <a:pt x="13933" y="5806"/>
                  </a:cubicBezTo>
                  <a:cubicBezTo>
                    <a:pt x="13936" y="5806"/>
                    <a:pt x="13938" y="5804"/>
                    <a:pt x="13940" y="5801"/>
                  </a:cubicBezTo>
                  <a:close/>
                  <a:moveTo>
                    <a:pt x="10976" y="8323"/>
                  </a:moveTo>
                  <a:cubicBezTo>
                    <a:pt x="10974" y="8324"/>
                    <a:pt x="10972" y="8325"/>
                    <a:pt x="10970" y="8326"/>
                  </a:cubicBezTo>
                  <a:lnTo>
                    <a:pt x="10970" y="8326"/>
                  </a:lnTo>
                  <a:cubicBezTo>
                    <a:pt x="10972" y="8325"/>
                    <a:pt x="10974" y="8324"/>
                    <a:pt x="10976" y="8323"/>
                  </a:cubicBezTo>
                  <a:close/>
                  <a:moveTo>
                    <a:pt x="4074" y="13861"/>
                  </a:moveTo>
                  <a:cubicBezTo>
                    <a:pt x="4070" y="13865"/>
                    <a:pt x="4067" y="13868"/>
                    <a:pt x="4063" y="13871"/>
                  </a:cubicBezTo>
                  <a:cubicBezTo>
                    <a:pt x="4067" y="13868"/>
                    <a:pt x="4071" y="13865"/>
                    <a:pt x="4074" y="13861"/>
                  </a:cubicBezTo>
                  <a:close/>
                  <a:moveTo>
                    <a:pt x="18421" y="1"/>
                  </a:moveTo>
                  <a:cubicBezTo>
                    <a:pt x="18390" y="1"/>
                    <a:pt x="18269" y="76"/>
                    <a:pt x="18208" y="136"/>
                  </a:cubicBezTo>
                  <a:lnTo>
                    <a:pt x="18239" y="197"/>
                  </a:lnTo>
                  <a:cubicBezTo>
                    <a:pt x="18180" y="256"/>
                    <a:pt x="18160" y="264"/>
                    <a:pt x="18147" y="264"/>
                  </a:cubicBezTo>
                  <a:cubicBezTo>
                    <a:pt x="18141" y="264"/>
                    <a:pt x="18136" y="263"/>
                    <a:pt x="18130" y="263"/>
                  </a:cubicBezTo>
                  <a:cubicBezTo>
                    <a:pt x="18116" y="263"/>
                    <a:pt x="18095" y="270"/>
                    <a:pt x="18041" y="318"/>
                  </a:cubicBezTo>
                  <a:cubicBezTo>
                    <a:pt x="18011" y="274"/>
                    <a:pt x="18132" y="167"/>
                    <a:pt x="18239" y="76"/>
                  </a:cubicBezTo>
                  <a:lnTo>
                    <a:pt x="18239" y="76"/>
                  </a:lnTo>
                  <a:cubicBezTo>
                    <a:pt x="18132" y="152"/>
                    <a:pt x="18011" y="213"/>
                    <a:pt x="17996" y="274"/>
                  </a:cubicBezTo>
                  <a:cubicBezTo>
                    <a:pt x="17970" y="288"/>
                    <a:pt x="17956" y="293"/>
                    <a:pt x="17947" y="293"/>
                  </a:cubicBezTo>
                  <a:cubicBezTo>
                    <a:pt x="17930" y="293"/>
                    <a:pt x="17934" y="275"/>
                    <a:pt x="17916" y="275"/>
                  </a:cubicBezTo>
                  <a:cubicBezTo>
                    <a:pt x="17904" y="275"/>
                    <a:pt x="17884" y="282"/>
                    <a:pt x="17844" y="304"/>
                  </a:cubicBezTo>
                  <a:cubicBezTo>
                    <a:pt x="17768" y="379"/>
                    <a:pt x="17693" y="500"/>
                    <a:pt x="17572" y="546"/>
                  </a:cubicBezTo>
                  <a:cubicBezTo>
                    <a:pt x="17313" y="682"/>
                    <a:pt x="17253" y="880"/>
                    <a:pt x="17010" y="1016"/>
                  </a:cubicBezTo>
                  <a:lnTo>
                    <a:pt x="17026" y="985"/>
                  </a:lnTo>
                  <a:lnTo>
                    <a:pt x="17026" y="985"/>
                  </a:lnTo>
                  <a:cubicBezTo>
                    <a:pt x="16935" y="1016"/>
                    <a:pt x="16814" y="1166"/>
                    <a:pt x="16663" y="1243"/>
                  </a:cubicBezTo>
                  <a:lnTo>
                    <a:pt x="16663" y="1243"/>
                  </a:lnTo>
                  <a:cubicBezTo>
                    <a:pt x="16673" y="1238"/>
                    <a:pt x="16686" y="1235"/>
                    <a:pt x="16697" y="1235"/>
                  </a:cubicBezTo>
                  <a:cubicBezTo>
                    <a:pt x="16718" y="1235"/>
                    <a:pt x="16727" y="1248"/>
                    <a:pt x="16677" y="1289"/>
                  </a:cubicBezTo>
                  <a:cubicBezTo>
                    <a:pt x="16495" y="1395"/>
                    <a:pt x="16419" y="1501"/>
                    <a:pt x="16282" y="1561"/>
                  </a:cubicBezTo>
                  <a:lnTo>
                    <a:pt x="16191" y="1683"/>
                  </a:lnTo>
                  <a:cubicBezTo>
                    <a:pt x="15646" y="2093"/>
                    <a:pt x="13539" y="3835"/>
                    <a:pt x="12977" y="4260"/>
                  </a:cubicBezTo>
                  <a:lnTo>
                    <a:pt x="12993" y="4230"/>
                  </a:lnTo>
                  <a:lnTo>
                    <a:pt x="12993" y="4230"/>
                  </a:lnTo>
                  <a:cubicBezTo>
                    <a:pt x="12159" y="4897"/>
                    <a:pt x="10416" y="6216"/>
                    <a:pt x="9582" y="6928"/>
                  </a:cubicBezTo>
                  <a:cubicBezTo>
                    <a:pt x="9415" y="7005"/>
                    <a:pt x="9234" y="7156"/>
                    <a:pt x="9097" y="7247"/>
                  </a:cubicBezTo>
                  <a:cubicBezTo>
                    <a:pt x="9123" y="7234"/>
                    <a:pt x="9141" y="7228"/>
                    <a:pt x="9151" y="7228"/>
                  </a:cubicBezTo>
                  <a:cubicBezTo>
                    <a:pt x="9175" y="7228"/>
                    <a:pt x="9155" y="7260"/>
                    <a:pt x="9112" y="7292"/>
                  </a:cubicBezTo>
                  <a:cubicBezTo>
                    <a:pt x="8688" y="7625"/>
                    <a:pt x="9097" y="7338"/>
                    <a:pt x="8688" y="7702"/>
                  </a:cubicBezTo>
                  <a:cubicBezTo>
                    <a:pt x="8203" y="8126"/>
                    <a:pt x="6277" y="9566"/>
                    <a:pt x="5807" y="9885"/>
                  </a:cubicBezTo>
                  <a:cubicBezTo>
                    <a:pt x="5610" y="10127"/>
                    <a:pt x="5276" y="10309"/>
                    <a:pt x="5080" y="10522"/>
                  </a:cubicBezTo>
                  <a:lnTo>
                    <a:pt x="5094" y="10491"/>
                  </a:lnTo>
                  <a:lnTo>
                    <a:pt x="5094" y="10491"/>
                  </a:lnTo>
                  <a:cubicBezTo>
                    <a:pt x="4973" y="10613"/>
                    <a:pt x="4549" y="10916"/>
                    <a:pt x="4140" y="11249"/>
                  </a:cubicBezTo>
                  <a:cubicBezTo>
                    <a:pt x="3715" y="11597"/>
                    <a:pt x="3291" y="11931"/>
                    <a:pt x="3154" y="12068"/>
                  </a:cubicBezTo>
                  <a:lnTo>
                    <a:pt x="3200" y="12038"/>
                  </a:lnTo>
                  <a:lnTo>
                    <a:pt x="3200" y="12038"/>
                  </a:lnTo>
                  <a:cubicBezTo>
                    <a:pt x="2988" y="12280"/>
                    <a:pt x="2972" y="12189"/>
                    <a:pt x="2760" y="12341"/>
                  </a:cubicBezTo>
                  <a:cubicBezTo>
                    <a:pt x="2836" y="12371"/>
                    <a:pt x="2654" y="12583"/>
                    <a:pt x="2578" y="12659"/>
                  </a:cubicBezTo>
                  <a:lnTo>
                    <a:pt x="2563" y="12644"/>
                  </a:lnTo>
                  <a:cubicBezTo>
                    <a:pt x="2456" y="12750"/>
                    <a:pt x="2230" y="13038"/>
                    <a:pt x="2032" y="13220"/>
                  </a:cubicBezTo>
                  <a:lnTo>
                    <a:pt x="2017" y="13174"/>
                  </a:lnTo>
                  <a:cubicBezTo>
                    <a:pt x="1866" y="13356"/>
                    <a:pt x="1547" y="13598"/>
                    <a:pt x="1426" y="13705"/>
                  </a:cubicBezTo>
                  <a:cubicBezTo>
                    <a:pt x="1138" y="13917"/>
                    <a:pt x="668" y="14221"/>
                    <a:pt x="334" y="14569"/>
                  </a:cubicBezTo>
                  <a:lnTo>
                    <a:pt x="16" y="14690"/>
                  </a:lnTo>
                  <a:lnTo>
                    <a:pt x="1" y="14720"/>
                  </a:lnTo>
                  <a:cubicBezTo>
                    <a:pt x="1" y="14720"/>
                    <a:pt x="495" y="15949"/>
                    <a:pt x="1120" y="15949"/>
                  </a:cubicBezTo>
                  <a:cubicBezTo>
                    <a:pt x="1161" y="15949"/>
                    <a:pt x="1202" y="15944"/>
                    <a:pt x="1244" y="15933"/>
                  </a:cubicBezTo>
                  <a:lnTo>
                    <a:pt x="1274" y="15979"/>
                  </a:lnTo>
                  <a:lnTo>
                    <a:pt x="1365" y="15888"/>
                  </a:lnTo>
                  <a:cubicBezTo>
                    <a:pt x="1467" y="15824"/>
                    <a:pt x="1495" y="15760"/>
                    <a:pt x="1519" y="15760"/>
                  </a:cubicBezTo>
                  <a:cubicBezTo>
                    <a:pt x="1523" y="15760"/>
                    <a:pt x="1528" y="15762"/>
                    <a:pt x="1532" y="15767"/>
                  </a:cubicBezTo>
                  <a:lnTo>
                    <a:pt x="1365" y="15903"/>
                  </a:lnTo>
                  <a:cubicBezTo>
                    <a:pt x="1405" y="15873"/>
                    <a:pt x="1425" y="15861"/>
                    <a:pt x="1433" y="15861"/>
                  </a:cubicBezTo>
                  <a:cubicBezTo>
                    <a:pt x="1449" y="15861"/>
                    <a:pt x="1415" y="15908"/>
                    <a:pt x="1395" y="15949"/>
                  </a:cubicBezTo>
                  <a:cubicBezTo>
                    <a:pt x="1456" y="15919"/>
                    <a:pt x="1502" y="15872"/>
                    <a:pt x="1547" y="15858"/>
                  </a:cubicBezTo>
                  <a:cubicBezTo>
                    <a:pt x="1552" y="15848"/>
                    <a:pt x="1550" y="15844"/>
                    <a:pt x="1545" y="15844"/>
                  </a:cubicBezTo>
                  <a:cubicBezTo>
                    <a:pt x="1534" y="15844"/>
                    <a:pt x="1506" y="15858"/>
                    <a:pt x="1486" y="15858"/>
                  </a:cubicBezTo>
                  <a:cubicBezTo>
                    <a:pt x="1547" y="15797"/>
                    <a:pt x="1607" y="15706"/>
                    <a:pt x="1698" y="15646"/>
                  </a:cubicBezTo>
                  <a:cubicBezTo>
                    <a:pt x="1729" y="15620"/>
                    <a:pt x="1746" y="15612"/>
                    <a:pt x="1757" y="15612"/>
                  </a:cubicBezTo>
                  <a:cubicBezTo>
                    <a:pt x="1774" y="15612"/>
                    <a:pt x="1780" y="15628"/>
                    <a:pt x="1799" y="15628"/>
                  </a:cubicBezTo>
                  <a:cubicBezTo>
                    <a:pt x="1814" y="15628"/>
                    <a:pt x="1838" y="15618"/>
                    <a:pt x="1880" y="15585"/>
                  </a:cubicBezTo>
                  <a:cubicBezTo>
                    <a:pt x="2624" y="15009"/>
                    <a:pt x="3351" y="14447"/>
                    <a:pt x="4063" y="13841"/>
                  </a:cubicBezTo>
                  <a:cubicBezTo>
                    <a:pt x="4087" y="13841"/>
                    <a:pt x="4084" y="13850"/>
                    <a:pt x="4074" y="13861"/>
                  </a:cubicBezTo>
                  <a:lnTo>
                    <a:pt x="4074" y="13861"/>
                  </a:lnTo>
                  <a:cubicBezTo>
                    <a:pt x="4268" y="13670"/>
                    <a:pt x="4476" y="13520"/>
                    <a:pt x="4655" y="13341"/>
                  </a:cubicBezTo>
                  <a:cubicBezTo>
                    <a:pt x="4716" y="13311"/>
                    <a:pt x="4746" y="13311"/>
                    <a:pt x="4777" y="13311"/>
                  </a:cubicBezTo>
                  <a:cubicBezTo>
                    <a:pt x="4730" y="13311"/>
                    <a:pt x="5852" y="12355"/>
                    <a:pt x="5883" y="12355"/>
                  </a:cubicBezTo>
                  <a:lnTo>
                    <a:pt x="5852" y="12295"/>
                  </a:lnTo>
                  <a:cubicBezTo>
                    <a:pt x="5943" y="12222"/>
                    <a:pt x="5981" y="12210"/>
                    <a:pt x="6006" y="12210"/>
                  </a:cubicBezTo>
                  <a:cubicBezTo>
                    <a:pt x="6019" y="12210"/>
                    <a:pt x="6028" y="12213"/>
                    <a:pt x="6040" y="12213"/>
                  </a:cubicBezTo>
                  <a:cubicBezTo>
                    <a:pt x="6062" y="12213"/>
                    <a:pt x="6093" y="12201"/>
                    <a:pt x="6171" y="12129"/>
                  </a:cubicBezTo>
                  <a:cubicBezTo>
                    <a:pt x="6186" y="11992"/>
                    <a:pt x="6519" y="11870"/>
                    <a:pt x="6550" y="11779"/>
                  </a:cubicBezTo>
                  <a:cubicBezTo>
                    <a:pt x="6550" y="11779"/>
                    <a:pt x="6624" y="11727"/>
                    <a:pt x="6657" y="11727"/>
                  </a:cubicBezTo>
                  <a:cubicBezTo>
                    <a:pt x="6663" y="11727"/>
                    <a:pt x="6668" y="11729"/>
                    <a:pt x="6671" y="11734"/>
                  </a:cubicBezTo>
                  <a:cubicBezTo>
                    <a:pt x="6671" y="11658"/>
                    <a:pt x="6762" y="11643"/>
                    <a:pt x="6823" y="11583"/>
                  </a:cubicBezTo>
                  <a:cubicBezTo>
                    <a:pt x="6828" y="11573"/>
                    <a:pt x="6826" y="11569"/>
                    <a:pt x="6821" y="11569"/>
                  </a:cubicBezTo>
                  <a:cubicBezTo>
                    <a:pt x="6809" y="11569"/>
                    <a:pt x="6782" y="11583"/>
                    <a:pt x="6762" y="11583"/>
                  </a:cubicBezTo>
                  <a:lnTo>
                    <a:pt x="6899" y="11446"/>
                  </a:lnTo>
                  <a:cubicBezTo>
                    <a:pt x="6924" y="11436"/>
                    <a:pt x="6944" y="11431"/>
                    <a:pt x="6957" y="11431"/>
                  </a:cubicBezTo>
                  <a:cubicBezTo>
                    <a:pt x="6984" y="11431"/>
                    <a:pt x="6984" y="11451"/>
                    <a:pt x="6944" y="11492"/>
                  </a:cubicBezTo>
                  <a:cubicBezTo>
                    <a:pt x="7338" y="11203"/>
                    <a:pt x="9203" y="9824"/>
                    <a:pt x="9597" y="9491"/>
                  </a:cubicBezTo>
                  <a:cubicBezTo>
                    <a:pt x="9526" y="9491"/>
                    <a:pt x="9428" y="9598"/>
                    <a:pt x="9341" y="9598"/>
                  </a:cubicBezTo>
                  <a:cubicBezTo>
                    <a:pt x="9336" y="9598"/>
                    <a:pt x="9330" y="9597"/>
                    <a:pt x="9325" y="9596"/>
                  </a:cubicBezTo>
                  <a:cubicBezTo>
                    <a:pt x="9400" y="9475"/>
                    <a:pt x="9491" y="9475"/>
                    <a:pt x="9506" y="9414"/>
                  </a:cubicBezTo>
                  <a:cubicBezTo>
                    <a:pt x="9517" y="9419"/>
                    <a:pt x="9528" y="9421"/>
                    <a:pt x="9539" y="9421"/>
                  </a:cubicBezTo>
                  <a:cubicBezTo>
                    <a:pt x="9638" y="9421"/>
                    <a:pt x="9767" y="9262"/>
                    <a:pt x="9887" y="9262"/>
                  </a:cubicBezTo>
                  <a:cubicBezTo>
                    <a:pt x="9891" y="9262"/>
                    <a:pt x="9896" y="9262"/>
                    <a:pt x="9901" y="9263"/>
                  </a:cubicBezTo>
                  <a:lnTo>
                    <a:pt x="9901" y="9188"/>
                  </a:lnTo>
                  <a:lnTo>
                    <a:pt x="9976" y="9172"/>
                  </a:lnTo>
                  <a:cubicBezTo>
                    <a:pt x="10416" y="8763"/>
                    <a:pt x="10067" y="9066"/>
                    <a:pt x="10507" y="8747"/>
                  </a:cubicBezTo>
                  <a:cubicBezTo>
                    <a:pt x="10746" y="8554"/>
                    <a:pt x="10809" y="8403"/>
                    <a:pt x="10970" y="8326"/>
                  </a:cubicBezTo>
                  <a:lnTo>
                    <a:pt x="10970" y="8326"/>
                  </a:lnTo>
                  <a:cubicBezTo>
                    <a:pt x="10956" y="8332"/>
                    <a:pt x="10938" y="8337"/>
                    <a:pt x="10925" y="8337"/>
                  </a:cubicBezTo>
                  <a:cubicBezTo>
                    <a:pt x="10906" y="8337"/>
                    <a:pt x="10898" y="8326"/>
                    <a:pt x="10931" y="8292"/>
                  </a:cubicBezTo>
                  <a:cubicBezTo>
                    <a:pt x="10935" y="8295"/>
                    <a:pt x="10938" y="8296"/>
                    <a:pt x="10942" y="8296"/>
                  </a:cubicBezTo>
                  <a:cubicBezTo>
                    <a:pt x="10990" y="8296"/>
                    <a:pt x="11080" y="8140"/>
                    <a:pt x="11137" y="8140"/>
                  </a:cubicBezTo>
                  <a:cubicBezTo>
                    <a:pt x="11139" y="8140"/>
                    <a:pt x="11142" y="8140"/>
                    <a:pt x="11144" y="8141"/>
                  </a:cubicBezTo>
                  <a:cubicBezTo>
                    <a:pt x="11204" y="8096"/>
                    <a:pt x="11417" y="7944"/>
                    <a:pt x="11295" y="7944"/>
                  </a:cubicBezTo>
                  <a:cubicBezTo>
                    <a:pt x="11338" y="7944"/>
                    <a:pt x="11439" y="7886"/>
                    <a:pt x="11470" y="7886"/>
                  </a:cubicBezTo>
                  <a:cubicBezTo>
                    <a:pt x="11484" y="7886"/>
                    <a:pt x="11485" y="7897"/>
                    <a:pt x="11461" y="7929"/>
                  </a:cubicBezTo>
                  <a:cubicBezTo>
                    <a:pt x="11522" y="7884"/>
                    <a:pt x="11583" y="7838"/>
                    <a:pt x="11613" y="7793"/>
                  </a:cubicBezTo>
                  <a:lnTo>
                    <a:pt x="11613" y="7793"/>
                  </a:lnTo>
                  <a:lnTo>
                    <a:pt x="11522" y="7838"/>
                  </a:lnTo>
                  <a:cubicBezTo>
                    <a:pt x="11734" y="7672"/>
                    <a:pt x="11871" y="7625"/>
                    <a:pt x="11977" y="7474"/>
                  </a:cubicBezTo>
                  <a:lnTo>
                    <a:pt x="11977" y="7474"/>
                  </a:lnTo>
                  <a:lnTo>
                    <a:pt x="11871" y="7520"/>
                  </a:lnTo>
                  <a:cubicBezTo>
                    <a:pt x="11983" y="7422"/>
                    <a:pt x="12081" y="7351"/>
                    <a:pt x="12166" y="7351"/>
                  </a:cubicBezTo>
                  <a:cubicBezTo>
                    <a:pt x="12174" y="7351"/>
                    <a:pt x="12182" y="7351"/>
                    <a:pt x="12189" y="7353"/>
                  </a:cubicBezTo>
                  <a:lnTo>
                    <a:pt x="12068" y="7459"/>
                  </a:lnTo>
                  <a:cubicBezTo>
                    <a:pt x="12280" y="7308"/>
                    <a:pt x="12401" y="7201"/>
                    <a:pt x="12553" y="7049"/>
                  </a:cubicBezTo>
                  <a:lnTo>
                    <a:pt x="12553" y="7049"/>
                  </a:lnTo>
                  <a:lnTo>
                    <a:pt x="12492" y="7095"/>
                  </a:lnTo>
                  <a:cubicBezTo>
                    <a:pt x="12660" y="6867"/>
                    <a:pt x="13766" y="5958"/>
                    <a:pt x="13917" y="5731"/>
                  </a:cubicBezTo>
                  <a:lnTo>
                    <a:pt x="13917" y="5731"/>
                  </a:lnTo>
                  <a:lnTo>
                    <a:pt x="13796" y="5761"/>
                  </a:lnTo>
                  <a:lnTo>
                    <a:pt x="13942" y="5600"/>
                  </a:lnTo>
                  <a:lnTo>
                    <a:pt x="13942" y="5600"/>
                  </a:lnTo>
                  <a:cubicBezTo>
                    <a:pt x="13925" y="5633"/>
                    <a:pt x="13954" y="5772"/>
                    <a:pt x="13940" y="5801"/>
                  </a:cubicBezTo>
                  <a:lnTo>
                    <a:pt x="13940" y="5801"/>
                  </a:lnTo>
                  <a:cubicBezTo>
                    <a:pt x="14334" y="5501"/>
                    <a:pt x="16209" y="4001"/>
                    <a:pt x="16555" y="3760"/>
                  </a:cubicBezTo>
                  <a:cubicBezTo>
                    <a:pt x="16597" y="3737"/>
                    <a:pt x="16623" y="3729"/>
                    <a:pt x="16638" y="3729"/>
                  </a:cubicBezTo>
                  <a:cubicBezTo>
                    <a:pt x="16684" y="3729"/>
                    <a:pt x="16635" y="3805"/>
                    <a:pt x="16646" y="3805"/>
                  </a:cubicBezTo>
                  <a:cubicBezTo>
                    <a:pt x="16798" y="3669"/>
                    <a:pt x="16677" y="3714"/>
                    <a:pt x="16828" y="3609"/>
                  </a:cubicBezTo>
                  <a:cubicBezTo>
                    <a:pt x="16837" y="3603"/>
                    <a:pt x="16843" y="3600"/>
                    <a:pt x="16847" y="3600"/>
                  </a:cubicBezTo>
                  <a:cubicBezTo>
                    <a:pt x="16863" y="3600"/>
                    <a:pt x="16841" y="3645"/>
                    <a:pt x="16828" y="3669"/>
                  </a:cubicBezTo>
                  <a:cubicBezTo>
                    <a:pt x="16889" y="3609"/>
                    <a:pt x="16949" y="3578"/>
                    <a:pt x="16935" y="3563"/>
                  </a:cubicBezTo>
                  <a:lnTo>
                    <a:pt x="16935" y="3563"/>
                  </a:lnTo>
                  <a:cubicBezTo>
                    <a:pt x="16918" y="3573"/>
                    <a:pt x="16903" y="3577"/>
                    <a:pt x="16891" y="3577"/>
                  </a:cubicBezTo>
                  <a:cubicBezTo>
                    <a:pt x="16849" y="3577"/>
                    <a:pt x="16830" y="3529"/>
                    <a:pt x="16783" y="3518"/>
                  </a:cubicBezTo>
                  <a:lnTo>
                    <a:pt x="16965" y="3381"/>
                  </a:lnTo>
                  <a:lnTo>
                    <a:pt x="16995" y="3411"/>
                  </a:lnTo>
                  <a:cubicBezTo>
                    <a:pt x="17026" y="3381"/>
                    <a:pt x="17026" y="3245"/>
                    <a:pt x="17208" y="3124"/>
                  </a:cubicBezTo>
                  <a:cubicBezTo>
                    <a:pt x="17525" y="2911"/>
                    <a:pt x="17844" y="2638"/>
                    <a:pt x="18162" y="2410"/>
                  </a:cubicBezTo>
                  <a:lnTo>
                    <a:pt x="18162" y="2410"/>
                  </a:lnTo>
                  <a:cubicBezTo>
                    <a:pt x="18162" y="2426"/>
                    <a:pt x="18117" y="2487"/>
                    <a:pt x="18057" y="2547"/>
                  </a:cubicBezTo>
                  <a:cubicBezTo>
                    <a:pt x="18102" y="2517"/>
                    <a:pt x="18162" y="2471"/>
                    <a:pt x="18208" y="2457"/>
                  </a:cubicBezTo>
                  <a:lnTo>
                    <a:pt x="18208" y="2457"/>
                  </a:lnTo>
                  <a:cubicBezTo>
                    <a:pt x="18203" y="2457"/>
                    <a:pt x="18198" y="2458"/>
                    <a:pt x="18194" y="2458"/>
                  </a:cubicBezTo>
                  <a:cubicBezTo>
                    <a:pt x="18130" y="2458"/>
                    <a:pt x="18274" y="2361"/>
                    <a:pt x="18264" y="2361"/>
                  </a:cubicBezTo>
                  <a:lnTo>
                    <a:pt x="18264" y="2361"/>
                  </a:lnTo>
                  <a:cubicBezTo>
                    <a:pt x="18263" y="2361"/>
                    <a:pt x="18259" y="2363"/>
                    <a:pt x="18253" y="2366"/>
                  </a:cubicBezTo>
                  <a:cubicBezTo>
                    <a:pt x="18405" y="2107"/>
                    <a:pt x="18754" y="1956"/>
                    <a:pt x="18906" y="1743"/>
                  </a:cubicBezTo>
                  <a:cubicBezTo>
                    <a:pt x="18875" y="1668"/>
                    <a:pt x="18344" y="183"/>
                    <a:pt x="18283" y="106"/>
                  </a:cubicBezTo>
                  <a:cubicBezTo>
                    <a:pt x="18344" y="61"/>
                    <a:pt x="18405" y="15"/>
                    <a:pt x="18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63"/>
            <p:cNvSpPr/>
            <p:nvPr/>
          </p:nvSpPr>
          <p:spPr>
            <a:xfrm>
              <a:off x="6527625" y="3144550"/>
              <a:ext cx="7225" cy="3800"/>
            </a:xfrm>
            <a:custGeom>
              <a:rect b="b" l="l" r="r" t="t"/>
              <a:pathLst>
                <a:path extrusionOk="0" h="152" w="289">
                  <a:moveTo>
                    <a:pt x="288" y="0"/>
                  </a:moveTo>
                  <a:cubicBezTo>
                    <a:pt x="197" y="30"/>
                    <a:pt x="92" y="61"/>
                    <a:pt x="1" y="152"/>
                  </a:cubicBezTo>
                  <a:cubicBezTo>
                    <a:pt x="76" y="136"/>
                    <a:pt x="183" y="75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63"/>
            <p:cNvSpPr/>
            <p:nvPr/>
          </p:nvSpPr>
          <p:spPr>
            <a:xfrm>
              <a:off x="6534825" y="3144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63"/>
            <p:cNvSpPr/>
            <p:nvPr/>
          </p:nvSpPr>
          <p:spPr>
            <a:xfrm>
              <a:off x="6503725" y="2760175"/>
              <a:ext cx="492375" cy="384750"/>
            </a:xfrm>
            <a:custGeom>
              <a:rect b="b" l="l" r="r" t="t"/>
              <a:pathLst>
                <a:path extrusionOk="0" h="15390" w="19695">
                  <a:moveTo>
                    <a:pt x="14481" y="5611"/>
                  </a:moveTo>
                  <a:cubicBezTo>
                    <a:pt x="14481" y="5611"/>
                    <a:pt x="14480" y="5612"/>
                    <a:pt x="14479" y="5612"/>
                  </a:cubicBezTo>
                  <a:cubicBezTo>
                    <a:pt x="14480" y="5612"/>
                    <a:pt x="14481" y="5612"/>
                    <a:pt x="14481" y="5611"/>
                  </a:cubicBezTo>
                  <a:close/>
                  <a:moveTo>
                    <a:pt x="11417" y="8098"/>
                  </a:moveTo>
                  <a:lnTo>
                    <a:pt x="11417" y="8098"/>
                  </a:lnTo>
                  <a:cubicBezTo>
                    <a:pt x="11413" y="8100"/>
                    <a:pt x="11410" y="8102"/>
                    <a:pt x="11406" y="8104"/>
                  </a:cubicBezTo>
                  <a:lnTo>
                    <a:pt x="11406" y="8104"/>
                  </a:lnTo>
                  <a:cubicBezTo>
                    <a:pt x="11411" y="8103"/>
                    <a:pt x="11415" y="8101"/>
                    <a:pt x="11417" y="8098"/>
                  </a:cubicBezTo>
                  <a:close/>
                  <a:moveTo>
                    <a:pt x="19361" y="1"/>
                  </a:moveTo>
                  <a:cubicBezTo>
                    <a:pt x="19309" y="1"/>
                    <a:pt x="19204" y="69"/>
                    <a:pt x="19149" y="124"/>
                  </a:cubicBezTo>
                  <a:lnTo>
                    <a:pt x="19163" y="185"/>
                  </a:lnTo>
                  <a:cubicBezTo>
                    <a:pt x="19099" y="236"/>
                    <a:pt x="19078" y="244"/>
                    <a:pt x="19064" y="244"/>
                  </a:cubicBezTo>
                  <a:cubicBezTo>
                    <a:pt x="19058" y="244"/>
                    <a:pt x="19053" y="243"/>
                    <a:pt x="19046" y="243"/>
                  </a:cubicBezTo>
                  <a:cubicBezTo>
                    <a:pt x="19032" y="243"/>
                    <a:pt x="19010" y="249"/>
                    <a:pt x="18951" y="290"/>
                  </a:cubicBezTo>
                  <a:cubicBezTo>
                    <a:pt x="18921" y="260"/>
                    <a:pt x="19058" y="155"/>
                    <a:pt x="19179" y="64"/>
                  </a:cubicBezTo>
                  <a:lnTo>
                    <a:pt x="19179" y="64"/>
                  </a:lnTo>
                  <a:cubicBezTo>
                    <a:pt x="19058" y="139"/>
                    <a:pt x="18936" y="185"/>
                    <a:pt x="18921" y="260"/>
                  </a:cubicBezTo>
                  <a:cubicBezTo>
                    <a:pt x="18897" y="269"/>
                    <a:pt x="18882" y="272"/>
                    <a:pt x="18871" y="272"/>
                  </a:cubicBezTo>
                  <a:cubicBezTo>
                    <a:pt x="18842" y="272"/>
                    <a:pt x="18848" y="247"/>
                    <a:pt x="18825" y="247"/>
                  </a:cubicBezTo>
                  <a:cubicBezTo>
                    <a:pt x="18813" y="247"/>
                    <a:pt x="18793" y="254"/>
                    <a:pt x="18754" y="276"/>
                  </a:cubicBezTo>
                  <a:cubicBezTo>
                    <a:pt x="18678" y="336"/>
                    <a:pt x="18587" y="458"/>
                    <a:pt x="18466" y="503"/>
                  </a:cubicBezTo>
                  <a:cubicBezTo>
                    <a:pt x="18193" y="624"/>
                    <a:pt x="18118" y="822"/>
                    <a:pt x="17859" y="943"/>
                  </a:cubicBezTo>
                  <a:lnTo>
                    <a:pt x="17875" y="913"/>
                  </a:lnTo>
                  <a:lnTo>
                    <a:pt x="17875" y="913"/>
                  </a:lnTo>
                  <a:cubicBezTo>
                    <a:pt x="17784" y="943"/>
                    <a:pt x="17647" y="1079"/>
                    <a:pt x="17481" y="1155"/>
                  </a:cubicBezTo>
                  <a:cubicBezTo>
                    <a:pt x="17496" y="1150"/>
                    <a:pt x="17513" y="1146"/>
                    <a:pt x="17525" y="1146"/>
                  </a:cubicBezTo>
                  <a:cubicBezTo>
                    <a:pt x="17550" y="1146"/>
                    <a:pt x="17556" y="1160"/>
                    <a:pt x="17496" y="1200"/>
                  </a:cubicBezTo>
                  <a:cubicBezTo>
                    <a:pt x="17314" y="1291"/>
                    <a:pt x="17223" y="1398"/>
                    <a:pt x="17071" y="1458"/>
                  </a:cubicBezTo>
                  <a:lnTo>
                    <a:pt x="16980" y="1580"/>
                  </a:lnTo>
                  <a:cubicBezTo>
                    <a:pt x="16404" y="1974"/>
                    <a:pt x="14115" y="3595"/>
                    <a:pt x="13554" y="4036"/>
                  </a:cubicBezTo>
                  <a:lnTo>
                    <a:pt x="13584" y="4020"/>
                  </a:lnTo>
                  <a:lnTo>
                    <a:pt x="13584" y="4020"/>
                  </a:lnTo>
                  <a:cubicBezTo>
                    <a:pt x="12721" y="4672"/>
                    <a:pt x="10916" y="5976"/>
                    <a:pt x="10053" y="6673"/>
                  </a:cubicBezTo>
                  <a:cubicBezTo>
                    <a:pt x="9885" y="6749"/>
                    <a:pt x="9703" y="6900"/>
                    <a:pt x="9552" y="6991"/>
                  </a:cubicBezTo>
                  <a:cubicBezTo>
                    <a:pt x="9578" y="6978"/>
                    <a:pt x="9596" y="6973"/>
                    <a:pt x="9606" y="6973"/>
                  </a:cubicBezTo>
                  <a:cubicBezTo>
                    <a:pt x="9630" y="6973"/>
                    <a:pt x="9610" y="7005"/>
                    <a:pt x="9567" y="7037"/>
                  </a:cubicBezTo>
                  <a:cubicBezTo>
                    <a:pt x="9127" y="7355"/>
                    <a:pt x="9552" y="7082"/>
                    <a:pt x="9113" y="7431"/>
                  </a:cubicBezTo>
                  <a:cubicBezTo>
                    <a:pt x="8628" y="7840"/>
                    <a:pt x="6641" y="9251"/>
                    <a:pt x="6156" y="9554"/>
                  </a:cubicBezTo>
                  <a:cubicBezTo>
                    <a:pt x="5959" y="9781"/>
                    <a:pt x="5610" y="9962"/>
                    <a:pt x="5398" y="10175"/>
                  </a:cubicBezTo>
                  <a:lnTo>
                    <a:pt x="5414" y="10144"/>
                  </a:lnTo>
                  <a:lnTo>
                    <a:pt x="5414" y="10144"/>
                  </a:lnTo>
                  <a:cubicBezTo>
                    <a:pt x="5171" y="10372"/>
                    <a:pt x="3670" y="11373"/>
                    <a:pt x="3382" y="11600"/>
                  </a:cubicBezTo>
                  <a:lnTo>
                    <a:pt x="3427" y="11585"/>
                  </a:lnTo>
                  <a:lnTo>
                    <a:pt x="3427" y="11585"/>
                  </a:lnTo>
                  <a:cubicBezTo>
                    <a:pt x="3185" y="11797"/>
                    <a:pt x="3185" y="11721"/>
                    <a:pt x="2958" y="11842"/>
                  </a:cubicBezTo>
                  <a:cubicBezTo>
                    <a:pt x="3033" y="11888"/>
                    <a:pt x="2836" y="12085"/>
                    <a:pt x="2745" y="12145"/>
                  </a:cubicBezTo>
                  <a:lnTo>
                    <a:pt x="2745" y="12131"/>
                  </a:lnTo>
                  <a:cubicBezTo>
                    <a:pt x="2624" y="12236"/>
                    <a:pt x="2366" y="12495"/>
                    <a:pt x="2154" y="12661"/>
                  </a:cubicBezTo>
                  <a:lnTo>
                    <a:pt x="2139" y="12616"/>
                  </a:lnTo>
                  <a:cubicBezTo>
                    <a:pt x="1987" y="12782"/>
                    <a:pt x="1638" y="13010"/>
                    <a:pt x="1517" y="13101"/>
                  </a:cubicBezTo>
                  <a:cubicBezTo>
                    <a:pt x="1214" y="13298"/>
                    <a:pt x="714" y="13556"/>
                    <a:pt x="350" y="13889"/>
                  </a:cubicBezTo>
                  <a:lnTo>
                    <a:pt x="31" y="13965"/>
                  </a:lnTo>
                  <a:lnTo>
                    <a:pt x="1" y="14011"/>
                  </a:lnTo>
                  <a:cubicBezTo>
                    <a:pt x="1" y="14011"/>
                    <a:pt x="379" y="15366"/>
                    <a:pt x="1027" y="15366"/>
                  </a:cubicBezTo>
                  <a:cubicBezTo>
                    <a:pt x="1053" y="15366"/>
                    <a:pt x="1081" y="15364"/>
                    <a:pt x="1108" y="15359"/>
                  </a:cubicBezTo>
                  <a:lnTo>
                    <a:pt x="1123" y="15390"/>
                  </a:lnTo>
                  <a:lnTo>
                    <a:pt x="1214" y="15314"/>
                  </a:lnTo>
                  <a:cubicBezTo>
                    <a:pt x="1325" y="15265"/>
                    <a:pt x="1366" y="15196"/>
                    <a:pt x="1385" y="15196"/>
                  </a:cubicBezTo>
                  <a:cubicBezTo>
                    <a:pt x="1390" y="15196"/>
                    <a:pt x="1393" y="15199"/>
                    <a:pt x="1396" y="15208"/>
                  </a:cubicBezTo>
                  <a:lnTo>
                    <a:pt x="1229" y="15329"/>
                  </a:lnTo>
                  <a:cubicBezTo>
                    <a:pt x="1272" y="15301"/>
                    <a:pt x="1293" y="15290"/>
                    <a:pt x="1302" y="15290"/>
                  </a:cubicBezTo>
                  <a:cubicBezTo>
                    <a:pt x="1322" y="15290"/>
                    <a:pt x="1276" y="15343"/>
                    <a:pt x="1244" y="15375"/>
                  </a:cubicBezTo>
                  <a:cubicBezTo>
                    <a:pt x="1305" y="15345"/>
                    <a:pt x="1365" y="15314"/>
                    <a:pt x="1411" y="15299"/>
                  </a:cubicBezTo>
                  <a:cubicBezTo>
                    <a:pt x="1416" y="15289"/>
                    <a:pt x="1415" y="15285"/>
                    <a:pt x="1409" y="15285"/>
                  </a:cubicBezTo>
                  <a:cubicBezTo>
                    <a:pt x="1398" y="15285"/>
                    <a:pt x="1371" y="15299"/>
                    <a:pt x="1351" y="15299"/>
                  </a:cubicBezTo>
                  <a:cubicBezTo>
                    <a:pt x="1411" y="15238"/>
                    <a:pt x="1487" y="15147"/>
                    <a:pt x="1578" y="15102"/>
                  </a:cubicBezTo>
                  <a:cubicBezTo>
                    <a:pt x="1616" y="15076"/>
                    <a:pt x="1637" y="15069"/>
                    <a:pt x="1650" y="15069"/>
                  </a:cubicBezTo>
                  <a:cubicBezTo>
                    <a:pt x="1668" y="15069"/>
                    <a:pt x="1671" y="15084"/>
                    <a:pt x="1690" y="15084"/>
                  </a:cubicBezTo>
                  <a:cubicBezTo>
                    <a:pt x="1704" y="15084"/>
                    <a:pt x="1728" y="15075"/>
                    <a:pt x="1775" y="15042"/>
                  </a:cubicBezTo>
                  <a:cubicBezTo>
                    <a:pt x="2578" y="14510"/>
                    <a:pt x="3366" y="14011"/>
                    <a:pt x="4155" y="13435"/>
                  </a:cubicBezTo>
                  <a:cubicBezTo>
                    <a:pt x="4185" y="13435"/>
                    <a:pt x="4155" y="13449"/>
                    <a:pt x="4140" y="13480"/>
                  </a:cubicBezTo>
                  <a:cubicBezTo>
                    <a:pt x="4367" y="13283"/>
                    <a:pt x="4595" y="13146"/>
                    <a:pt x="4791" y="12964"/>
                  </a:cubicBezTo>
                  <a:cubicBezTo>
                    <a:pt x="4868" y="12950"/>
                    <a:pt x="4898" y="12950"/>
                    <a:pt x="4929" y="12950"/>
                  </a:cubicBezTo>
                  <a:cubicBezTo>
                    <a:pt x="4898" y="12950"/>
                    <a:pt x="5186" y="12737"/>
                    <a:pt x="5505" y="12509"/>
                  </a:cubicBezTo>
                  <a:cubicBezTo>
                    <a:pt x="5656" y="12404"/>
                    <a:pt x="5808" y="12283"/>
                    <a:pt x="5929" y="12206"/>
                  </a:cubicBezTo>
                  <a:cubicBezTo>
                    <a:pt x="6035" y="12115"/>
                    <a:pt x="6126" y="12055"/>
                    <a:pt x="6126" y="12055"/>
                  </a:cubicBezTo>
                  <a:lnTo>
                    <a:pt x="6095" y="11979"/>
                  </a:lnTo>
                  <a:cubicBezTo>
                    <a:pt x="6184" y="11918"/>
                    <a:pt x="6224" y="11906"/>
                    <a:pt x="6249" y="11906"/>
                  </a:cubicBezTo>
                  <a:cubicBezTo>
                    <a:pt x="6266" y="11906"/>
                    <a:pt x="6275" y="11912"/>
                    <a:pt x="6289" y="11912"/>
                  </a:cubicBezTo>
                  <a:cubicBezTo>
                    <a:pt x="6309" y="11912"/>
                    <a:pt x="6338" y="11898"/>
                    <a:pt x="6414" y="11828"/>
                  </a:cubicBezTo>
                  <a:cubicBezTo>
                    <a:pt x="6445" y="11691"/>
                    <a:pt x="6778" y="11585"/>
                    <a:pt x="6823" y="11478"/>
                  </a:cubicBezTo>
                  <a:cubicBezTo>
                    <a:pt x="6823" y="11480"/>
                    <a:pt x="6824" y="11481"/>
                    <a:pt x="6826" y="11481"/>
                  </a:cubicBezTo>
                  <a:cubicBezTo>
                    <a:pt x="6839" y="11481"/>
                    <a:pt x="6901" y="11441"/>
                    <a:pt x="6930" y="11441"/>
                  </a:cubicBezTo>
                  <a:cubicBezTo>
                    <a:pt x="6937" y="11441"/>
                    <a:pt x="6942" y="11443"/>
                    <a:pt x="6944" y="11448"/>
                  </a:cubicBezTo>
                  <a:cubicBezTo>
                    <a:pt x="6944" y="11373"/>
                    <a:pt x="7051" y="11357"/>
                    <a:pt x="7112" y="11297"/>
                  </a:cubicBezTo>
                  <a:cubicBezTo>
                    <a:pt x="7116" y="11286"/>
                    <a:pt x="7115" y="11283"/>
                    <a:pt x="7109" y="11283"/>
                  </a:cubicBezTo>
                  <a:cubicBezTo>
                    <a:pt x="7098" y="11283"/>
                    <a:pt x="7071" y="11297"/>
                    <a:pt x="7051" y="11297"/>
                  </a:cubicBezTo>
                  <a:lnTo>
                    <a:pt x="7187" y="11161"/>
                  </a:lnTo>
                  <a:cubicBezTo>
                    <a:pt x="7212" y="11150"/>
                    <a:pt x="7233" y="11145"/>
                    <a:pt x="7247" y="11145"/>
                  </a:cubicBezTo>
                  <a:cubicBezTo>
                    <a:pt x="7273" y="11145"/>
                    <a:pt x="7273" y="11165"/>
                    <a:pt x="7233" y="11206"/>
                  </a:cubicBezTo>
                  <a:cubicBezTo>
                    <a:pt x="7642" y="10933"/>
                    <a:pt x="9582" y="9568"/>
                    <a:pt x="9992" y="9235"/>
                  </a:cubicBezTo>
                  <a:cubicBezTo>
                    <a:pt x="9920" y="9235"/>
                    <a:pt x="9808" y="9343"/>
                    <a:pt x="9719" y="9343"/>
                  </a:cubicBezTo>
                  <a:cubicBezTo>
                    <a:pt x="9714" y="9343"/>
                    <a:pt x="9708" y="9342"/>
                    <a:pt x="9703" y="9341"/>
                  </a:cubicBezTo>
                  <a:cubicBezTo>
                    <a:pt x="9794" y="9235"/>
                    <a:pt x="9885" y="9235"/>
                    <a:pt x="9901" y="9160"/>
                  </a:cubicBezTo>
                  <a:cubicBezTo>
                    <a:pt x="9911" y="9164"/>
                    <a:pt x="9922" y="9166"/>
                    <a:pt x="9933" y="9166"/>
                  </a:cubicBezTo>
                  <a:cubicBezTo>
                    <a:pt x="10031" y="9166"/>
                    <a:pt x="10165" y="9020"/>
                    <a:pt x="10282" y="9020"/>
                  </a:cubicBezTo>
                  <a:cubicBezTo>
                    <a:pt x="10291" y="9020"/>
                    <a:pt x="10301" y="9020"/>
                    <a:pt x="10310" y="9023"/>
                  </a:cubicBezTo>
                  <a:lnTo>
                    <a:pt x="10310" y="8947"/>
                  </a:lnTo>
                  <a:lnTo>
                    <a:pt x="10386" y="8932"/>
                  </a:lnTo>
                  <a:cubicBezTo>
                    <a:pt x="10855" y="8523"/>
                    <a:pt x="10492" y="8826"/>
                    <a:pt x="10932" y="8523"/>
                  </a:cubicBezTo>
                  <a:cubicBezTo>
                    <a:pt x="11183" y="8330"/>
                    <a:pt x="11262" y="8181"/>
                    <a:pt x="11406" y="8104"/>
                  </a:cubicBezTo>
                  <a:lnTo>
                    <a:pt x="11406" y="8104"/>
                  </a:lnTo>
                  <a:cubicBezTo>
                    <a:pt x="11400" y="8106"/>
                    <a:pt x="11392" y="8107"/>
                    <a:pt x="11385" y="8107"/>
                  </a:cubicBezTo>
                  <a:cubicBezTo>
                    <a:pt x="11362" y="8107"/>
                    <a:pt x="11342" y="8097"/>
                    <a:pt x="11371" y="8068"/>
                  </a:cubicBezTo>
                  <a:lnTo>
                    <a:pt x="11371" y="8068"/>
                  </a:lnTo>
                  <a:cubicBezTo>
                    <a:pt x="11374" y="8070"/>
                    <a:pt x="11378" y="8071"/>
                    <a:pt x="11382" y="8071"/>
                  </a:cubicBezTo>
                  <a:cubicBezTo>
                    <a:pt x="11430" y="8071"/>
                    <a:pt x="11520" y="7916"/>
                    <a:pt x="11590" y="7916"/>
                  </a:cubicBezTo>
                  <a:cubicBezTo>
                    <a:pt x="11593" y="7916"/>
                    <a:pt x="11596" y="7916"/>
                    <a:pt x="11599" y="7916"/>
                  </a:cubicBezTo>
                  <a:cubicBezTo>
                    <a:pt x="11660" y="7870"/>
                    <a:pt x="11872" y="7719"/>
                    <a:pt x="11751" y="7719"/>
                  </a:cubicBezTo>
                  <a:cubicBezTo>
                    <a:pt x="11793" y="7719"/>
                    <a:pt x="11900" y="7660"/>
                    <a:pt x="11932" y="7660"/>
                  </a:cubicBezTo>
                  <a:cubicBezTo>
                    <a:pt x="11945" y="7660"/>
                    <a:pt x="11944" y="7672"/>
                    <a:pt x="11917" y="7704"/>
                  </a:cubicBezTo>
                  <a:cubicBezTo>
                    <a:pt x="11977" y="7658"/>
                    <a:pt x="12038" y="7613"/>
                    <a:pt x="12084" y="7567"/>
                  </a:cubicBezTo>
                  <a:lnTo>
                    <a:pt x="12084" y="7567"/>
                  </a:lnTo>
                  <a:lnTo>
                    <a:pt x="11993" y="7613"/>
                  </a:lnTo>
                  <a:cubicBezTo>
                    <a:pt x="12190" y="7462"/>
                    <a:pt x="12341" y="7416"/>
                    <a:pt x="12448" y="7264"/>
                  </a:cubicBezTo>
                  <a:lnTo>
                    <a:pt x="12448" y="7264"/>
                  </a:lnTo>
                  <a:lnTo>
                    <a:pt x="12357" y="7294"/>
                  </a:lnTo>
                  <a:cubicBezTo>
                    <a:pt x="12462" y="7216"/>
                    <a:pt x="12555" y="7137"/>
                    <a:pt x="12637" y="7137"/>
                  </a:cubicBezTo>
                  <a:cubicBezTo>
                    <a:pt x="12650" y="7137"/>
                    <a:pt x="12662" y="7139"/>
                    <a:pt x="12675" y="7143"/>
                  </a:cubicBezTo>
                  <a:lnTo>
                    <a:pt x="12553" y="7249"/>
                  </a:lnTo>
                  <a:cubicBezTo>
                    <a:pt x="12766" y="7098"/>
                    <a:pt x="12887" y="6991"/>
                    <a:pt x="13039" y="6839"/>
                  </a:cubicBezTo>
                  <a:lnTo>
                    <a:pt x="13039" y="6839"/>
                  </a:lnTo>
                  <a:lnTo>
                    <a:pt x="12978" y="6886"/>
                  </a:lnTo>
                  <a:cubicBezTo>
                    <a:pt x="13160" y="6673"/>
                    <a:pt x="14297" y="5764"/>
                    <a:pt x="14464" y="5552"/>
                  </a:cubicBezTo>
                  <a:lnTo>
                    <a:pt x="14464" y="5552"/>
                  </a:lnTo>
                  <a:lnTo>
                    <a:pt x="14328" y="5582"/>
                  </a:lnTo>
                  <a:lnTo>
                    <a:pt x="14479" y="5415"/>
                  </a:lnTo>
                  <a:lnTo>
                    <a:pt x="14479" y="5415"/>
                  </a:lnTo>
                  <a:cubicBezTo>
                    <a:pt x="14465" y="5432"/>
                    <a:pt x="14491" y="5594"/>
                    <a:pt x="14481" y="5611"/>
                  </a:cubicBezTo>
                  <a:lnTo>
                    <a:pt x="14481" y="5611"/>
                  </a:lnTo>
                  <a:cubicBezTo>
                    <a:pt x="14665" y="5472"/>
                    <a:pt x="15239" y="5019"/>
                    <a:pt x="15844" y="4612"/>
                  </a:cubicBezTo>
                  <a:cubicBezTo>
                    <a:pt x="16434" y="4202"/>
                    <a:pt x="17026" y="3793"/>
                    <a:pt x="17208" y="3672"/>
                  </a:cubicBezTo>
                  <a:cubicBezTo>
                    <a:pt x="17241" y="3660"/>
                    <a:pt x="17264" y="3655"/>
                    <a:pt x="17280" y="3655"/>
                  </a:cubicBezTo>
                  <a:cubicBezTo>
                    <a:pt x="17342" y="3655"/>
                    <a:pt x="17283" y="3732"/>
                    <a:pt x="17283" y="3732"/>
                  </a:cubicBezTo>
                  <a:cubicBezTo>
                    <a:pt x="17451" y="3595"/>
                    <a:pt x="17329" y="3641"/>
                    <a:pt x="17481" y="3535"/>
                  </a:cubicBezTo>
                  <a:cubicBezTo>
                    <a:pt x="17486" y="3533"/>
                    <a:pt x="17490" y="3532"/>
                    <a:pt x="17493" y="3532"/>
                  </a:cubicBezTo>
                  <a:cubicBezTo>
                    <a:pt x="17520" y="3532"/>
                    <a:pt x="17494" y="3582"/>
                    <a:pt x="17481" y="3595"/>
                  </a:cubicBezTo>
                  <a:cubicBezTo>
                    <a:pt x="17542" y="3550"/>
                    <a:pt x="17617" y="3520"/>
                    <a:pt x="17602" y="3504"/>
                  </a:cubicBezTo>
                  <a:lnTo>
                    <a:pt x="17602" y="3504"/>
                  </a:lnTo>
                  <a:cubicBezTo>
                    <a:pt x="17584" y="3514"/>
                    <a:pt x="17569" y="3517"/>
                    <a:pt x="17557" y="3517"/>
                  </a:cubicBezTo>
                  <a:cubicBezTo>
                    <a:pt x="17509" y="3517"/>
                    <a:pt x="17499" y="3459"/>
                    <a:pt x="17451" y="3459"/>
                  </a:cubicBezTo>
                  <a:lnTo>
                    <a:pt x="17647" y="3322"/>
                  </a:lnTo>
                  <a:lnTo>
                    <a:pt x="17663" y="3368"/>
                  </a:lnTo>
                  <a:cubicBezTo>
                    <a:pt x="17708" y="3338"/>
                    <a:pt x="17708" y="3201"/>
                    <a:pt x="17905" y="3080"/>
                  </a:cubicBezTo>
                  <a:cubicBezTo>
                    <a:pt x="18239" y="2883"/>
                    <a:pt x="18573" y="2625"/>
                    <a:pt x="18906" y="2413"/>
                  </a:cubicBezTo>
                  <a:lnTo>
                    <a:pt x="18906" y="2413"/>
                  </a:lnTo>
                  <a:cubicBezTo>
                    <a:pt x="18906" y="2443"/>
                    <a:pt x="18845" y="2504"/>
                    <a:pt x="18785" y="2564"/>
                  </a:cubicBezTo>
                  <a:cubicBezTo>
                    <a:pt x="18830" y="2534"/>
                    <a:pt x="18890" y="2489"/>
                    <a:pt x="18951" y="2473"/>
                  </a:cubicBezTo>
                  <a:lnTo>
                    <a:pt x="18951" y="2473"/>
                  </a:lnTo>
                  <a:cubicBezTo>
                    <a:pt x="18945" y="2474"/>
                    <a:pt x="18940" y="2475"/>
                    <a:pt x="18936" y="2475"/>
                  </a:cubicBezTo>
                  <a:cubicBezTo>
                    <a:pt x="18875" y="2475"/>
                    <a:pt x="19018" y="2378"/>
                    <a:pt x="19008" y="2378"/>
                  </a:cubicBezTo>
                  <a:lnTo>
                    <a:pt x="19008" y="2378"/>
                  </a:lnTo>
                  <a:cubicBezTo>
                    <a:pt x="19006" y="2378"/>
                    <a:pt x="19003" y="2379"/>
                    <a:pt x="18997" y="2382"/>
                  </a:cubicBezTo>
                  <a:cubicBezTo>
                    <a:pt x="19163" y="2140"/>
                    <a:pt x="19527" y="2004"/>
                    <a:pt x="19694" y="1806"/>
                  </a:cubicBezTo>
                  <a:cubicBezTo>
                    <a:pt x="19664" y="1715"/>
                    <a:pt x="19270" y="185"/>
                    <a:pt x="19209" y="94"/>
                  </a:cubicBezTo>
                  <a:cubicBezTo>
                    <a:pt x="19284" y="48"/>
                    <a:pt x="19345" y="3"/>
                    <a:pt x="19375" y="3"/>
                  </a:cubicBezTo>
                  <a:cubicBezTo>
                    <a:pt x="19371" y="2"/>
                    <a:pt x="19367" y="1"/>
                    <a:pt x="19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63"/>
            <p:cNvSpPr/>
            <p:nvPr/>
          </p:nvSpPr>
          <p:spPr>
            <a:xfrm>
              <a:off x="6551125" y="3219575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1"/>
                  </a:moveTo>
                  <a:lnTo>
                    <a:pt x="288" y="1"/>
                  </a:lnTo>
                  <a:cubicBezTo>
                    <a:pt x="197" y="31"/>
                    <a:pt x="106" y="61"/>
                    <a:pt x="1" y="137"/>
                  </a:cubicBezTo>
                  <a:cubicBezTo>
                    <a:pt x="91" y="137"/>
                    <a:pt x="197" y="6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63"/>
            <p:cNvSpPr/>
            <p:nvPr/>
          </p:nvSpPr>
          <p:spPr>
            <a:xfrm>
              <a:off x="6558300" y="3219575"/>
              <a:ext cx="425" cy="25"/>
            </a:xfrm>
            <a:custGeom>
              <a:rect b="b" l="l" r="r" t="t"/>
              <a:pathLst>
                <a:path extrusionOk="0" h="1" w="17">
                  <a:moveTo>
                    <a:pt x="1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63"/>
            <p:cNvSpPr/>
            <p:nvPr/>
          </p:nvSpPr>
          <p:spPr>
            <a:xfrm>
              <a:off x="6526875" y="2846250"/>
              <a:ext cx="473000" cy="373725"/>
            </a:xfrm>
            <a:custGeom>
              <a:rect b="b" l="l" r="r" t="t"/>
              <a:pathLst>
                <a:path extrusionOk="0" h="14949" w="18920">
                  <a:moveTo>
                    <a:pt x="16699" y="1194"/>
                  </a:moveTo>
                  <a:cubicBezTo>
                    <a:pt x="16696" y="1195"/>
                    <a:pt x="16694" y="1197"/>
                    <a:pt x="16691" y="1199"/>
                  </a:cubicBezTo>
                  <a:cubicBezTo>
                    <a:pt x="16694" y="1197"/>
                    <a:pt x="16696" y="1195"/>
                    <a:pt x="16699" y="1194"/>
                  </a:cubicBezTo>
                  <a:close/>
                  <a:moveTo>
                    <a:pt x="14040" y="5638"/>
                  </a:moveTo>
                  <a:cubicBezTo>
                    <a:pt x="14040" y="5639"/>
                    <a:pt x="14039" y="5640"/>
                    <a:pt x="14038" y="5640"/>
                  </a:cubicBezTo>
                  <a:cubicBezTo>
                    <a:pt x="14039" y="5640"/>
                    <a:pt x="14040" y="5640"/>
                    <a:pt x="14040" y="5638"/>
                  </a:cubicBezTo>
                  <a:close/>
                  <a:moveTo>
                    <a:pt x="18419" y="1"/>
                  </a:moveTo>
                  <a:lnTo>
                    <a:pt x="18419" y="1"/>
                  </a:lnTo>
                  <a:cubicBezTo>
                    <a:pt x="18389" y="1"/>
                    <a:pt x="18267" y="77"/>
                    <a:pt x="18207" y="138"/>
                  </a:cubicBezTo>
                  <a:lnTo>
                    <a:pt x="18237" y="183"/>
                  </a:lnTo>
                  <a:cubicBezTo>
                    <a:pt x="18188" y="238"/>
                    <a:pt x="18171" y="249"/>
                    <a:pt x="18160" y="249"/>
                  </a:cubicBezTo>
                  <a:cubicBezTo>
                    <a:pt x="18153" y="249"/>
                    <a:pt x="18147" y="245"/>
                    <a:pt x="18138" y="245"/>
                  </a:cubicBezTo>
                  <a:cubicBezTo>
                    <a:pt x="18125" y="245"/>
                    <a:pt x="18103" y="252"/>
                    <a:pt x="18055" y="289"/>
                  </a:cubicBezTo>
                  <a:cubicBezTo>
                    <a:pt x="18010" y="259"/>
                    <a:pt x="18132" y="152"/>
                    <a:pt x="18237" y="61"/>
                  </a:cubicBezTo>
                  <a:lnTo>
                    <a:pt x="18237" y="61"/>
                  </a:lnTo>
                  <a:cubicBezTo>
                    <a:pt x="18132" y="138"/>
                    <a:pt x="18010" y="198"/>
                    <a:pt x="18010" y="259"/>
                  </a:cubicBezTo>
                  <a:cubicBezTo>
                    <a:pt x="17984" y="274"/>
                    <a:pt x="17969" y="279"/>
                    <a:pt x="17960" y="279"/>
                  </a:cubicBezTo>
                  <a:cubicBezTo>
                    <a:pt x="17941" y="279"/>
                    <a:pt x="17942" y="260"/>
                    <a:pt x="17923" y="260"/>
                  </a:cubicBezTo>
                  <a:cubicBezTo>
                    <a:pt x="17912" y="260"/>
                    <a:pt x="17894" y="267"/>
                    <a:pt x="17859" y="289"/>
                  </a:cubicBezTo>
                  <a:cubicBezTo>
                    <a:pt x="17782" y="365"/>
                    <a:pt x="17707" y="471"/>
                    <a:pt x="17586" y="532"/>
                  </a:cubicBezTo>
                  <a:lnTo>
                    <a:pt x="17586" y="516"/>
                  </a:lnTo>
                  <a:cubicBezTo>
                    <a:pt x="17328" y="653"/>
                    <a:pt x="17283" y="850"/>
                    <a:pt x="17040" y="971"/>
                  </a:cubicBezTo>
                  <a:lnTo>
                    <a:pt x="17055" y="941"/>
                  </a:lnTo>
                  <a:lnTo>
                    <a:pt x="17055" y="941"/>
                  </a:lnTo>
                  <a:cubicBezTo>
                    <a:pt x="16965" y="970"/>
                    <a:pt x="16847" y="1103"/>
                    <a:pt x="16699" y="1194"/>
                  </a:cubicBezTo>
                  <a:lnTo>
                    <a:pt x="16699" y="1194"/>
                  </a:lnTo>
                  <a:cubicBezTo>
                    <a:pt x="16715" y="1185"/>
                    <a:pt x="16731" y="1180"/>
                    <a:pt x="16742" y="1180"/>
                  </a:cubicBezTo>
                  <a:cubicBezTo>
                    <a:pt x="16763" y="1180"/>
                    <a:pt x="16768" y="1198"/>
                    <a:pt x="16721" y="1244"/>
                  </a:cubicBezTo>
                  <a:cubicBezTo>
                    <a:pt x="16539" y="1335"/>
                    <a:pt x="16464" y="1441"/>
                    <a:pt x="16327" y="1502"/>
                  </a:cubicBezTo>
                  <a:lnTo>
                    <a:pt x="16252" y="1623"/>
                  </a:lnTo>
                  <a:cubicBezTo>
                    <a:pt x="15706" y="2018"/>
                    <a:pt x="13659" y="3715"/>
                    <a:pt x="13099" y="4094"/>
                  </a:cubicBezTo>
                  <a:lnTo>
                    <a:pt x="13113" y="4064"/>
                  </a:lnTo>
                  <a:lnTo>
                    <a:pt x="13113" y="4064"/>
                  </a:lnTo>
                  <a:cubicBezTo>
                    <a:pt x="12294" y="4700"/>
                    <a:pt x="10566" y="5929"/>
                    <a:pt x="9748" y="6610"/>
                  </a:cubicBezTo>
                  <a:cubicBezTo>
                    <a:pt x="9581" y="6671"/>
                    <a:pt x="9399" y="6808"/>
                    <a:pt x="9262" y="6899"/>
                  </a:cubicBezTo>
                  <a:cubicBezTo>
                    <a:pt x="9280" y="6892"/>
                    <a:pt x="9294" y="6889"/>
                    <a:pt x="9304" y="6889"/>
                  </a:cubicBezTo>
                  <a:cubicBezTo>
                    <a:pt x="9336" y="6889"/>
                    <a:pt x="9325" y="6921"/>
                    <a:pt x="9278" y="6944"/>
                  </a:cubicBezTo>
                  <a:cubicBezTo>
                    <a:pt x="8838" y="7247"/>
                    <a:pt x="9262" y="7005"/>
                    <a:pt x="8838" y="7324"/>
                  </a:cubicBezTo>
                  <a:cubicBezTo>
                    <a:pt x="8369" y="7702"/>
                    <a:pt x="6412" y="9021"/>
                    <a:pt x="5958" y="9309"/>
                  </a:cubicBezTo>
                  <a:cubicBezTo>
                    <a:pt x="5745" y="9521"/>
                    <a:pt x="5428" y="9703"/>
                    <a:pt x="5215" y="9901"/>
                  </a:cubicBezTo>
                  <a:lnTo>
                    <a:pt x="5230" y="9870"/>
                  </a:lnTo>
                  <a:lnTo>
                    <a:pt x="5230" y="9870"/>
                  </a:lnTo>
                  <a:cubicBezTo>
                    <a:pt x="4987" y="10067"/>
                    <a:pt x="3532" y="11023"/>
                    <a:pt x="3259" y="11249"/>
                  </a:cubicBezTo>
                  <a:lnTo>
                    <a:pt x="3305" y="11235"/>
                  </a:lnTo>
                  <a:lnTo>
                    <a:pt x="3305" y="11235"/>
                  </a:lnTo>
                  <a:cubicBezTo>
                    <a:pt x="3077" y="11447"/>
                    <a:pt x="3063" y="11371"/>
                    <a:pt x="2850" y="11492"/>
                  </a:cubicBezTo>
                  <a:cubicBezTo>
                    <a:pt x="2926" y="11538"/>
                    <a:pt x="2729" y="11720"/>
                    <a:pt x="2653" y="11781"/>
                  </a:cubicBezTo>
                  <a:lnTo>
                    <a:pt x="2638" y="11765"/>
                  </a:lnTo>
                  <a:cubicBezTo>
                    <a:pt x="2517" y="11871"/>
                    <a:pt x="2274" y="12129"/>
                    <a:pt x="2077" y="12280"/>
                  </a:cubicBezTo>
                  <a:lnTo>
                    <a:pt x="2062" y="12250"/>
                  </a:lnTo>
                  <a:cubicBezTo>
                    <a:pt x="1910" y="12401"/>
                    <a:pt x="1577" y="12614"/>
                    <a:pt x="1456" y="12705"/>
                  </a:cubicBezTo>
                  <a:cubicBezTo>
                    <a:pt x="1167" y="12902"/>
                    <a:pt x="682" y="13159"/>
                    <a:pt x="334" y="13478"/>
                  </a:cubicBezTo>
                  <a:lnTo>
                    <a:pt x="15" y="13554"/>
                  </a:lnTo>
                  <a:lnTo>
                    <a:pt x="0" y="13584"/>
                  </a:lnTo>
                  <a:cubicBezTo>
                    <a:pt x="0" y="13584"/>
                    <a:pt x="409" y="14924"/>
                    <a:pt x="1050" y="14924"/>
                  </a:cubicBezTo>
                  <a:cubicBezTo>
                    <a:pt x="1074" y="14924"/>
                    <a:pt x="1098" y="14922"/>
                    <a:pt x="1122" y="14918"/>
                  </a:cubicBezTo>
                  <a:lnTo>
                    <a:pt x="1137" y="14948"/>
                  </a:lnTo>
                  <a:lnTo>
                    <a:pt x="1228" y="14873"/>
                  </a:lnTo>
                  <a:cubicBezTo>
                    <a:pt x="1343" y="14822"/>
                    <a:pt x="1383" y="14760"/>
                    <a:pt x="1401" y="14760"/>
                  </a:cubicBezTo>
                  <a:cubicBezTo>
                    <a:pt x="1405" y="14760"/>
                    <a:pt x="1407" y="14762"/>
                    <a:pt x="1410" y="14766"/>
                  </a:cubicBezTo>
                  <a:lnTo>
                    <a:pt x="1243" y="14888"/>
                  </a:lnTo>
                  <a:cubicBezTo>
                    <a:pt x="1281" y="14865"/>
                    <a:pt x="1301" y="14856"/>
                    <a:pt x="1310" y="14856"/>
                  </a:cubicBezTo>
                  <a:cubicBezTo>
                    <a:pt x="1330" y="14856"/>
                    <a:pt x="1295" y="14902"/>
                    <a:pt x="1274" y="14934"/>
                  </a:cubicBezTo>
                  <a:cubicBezTo>
                    <a:pt x="1319" y="14903"/>
                    <a:pt x="1365" y="14873"/>
                    <a:pt x="1410" y="14857"/>
                  </a:cubicBezTo>
                  <a:cubicBezTo>
                    <a:pt x="1415" y="14847"/>
                    <a:pt x="1415" y="14844"/>
                    <a:pt x="1412" y="14844"/>
                  </a:cubicBezTo>
                  <a:lnTo>
                    <a:pt x="1412" y="14844"/>
                  </a:lnTo>
                  <a:cubicBezTo>
                    <a:pt x="1405" y="14844"/>
                    <a:pt x="1385" y="14857"/>
                    <a:pt x="1365" y="14857"/>
                  </a:cubicBezTo>
                  <a:cubicBezTo>
                    <a:pt x="1425" y="14797"/>
                    <a:pt x="1486" y="14706"/>
                    <a:pt x="1577" y="14675"/>
                  </a:cubicBezTo>
                  <a:cubicBezTo>
                    <a:pt x="1611" y="14650"/>
                    <a:pt x="1630" y="14642"/>
                    <a:pt x="1642" y="14642"/>
                  </a:cubicBezTo>
                  <a:cubicBezTo>
                    <a:pt x="1660" y="14642"/>
                    <a:pt x="1664" y="14658"/>
                    <a:pt x="1685" y="14658"/>
                  </a:cubicBezTo>
                  <a:cubicBezTo>
                    <a:pt x="1701" y="14658"/>
                    <a:pt x="1726" y="14648"/>
                    <a:pt x="1773" y="14615"/>
                  </a:cubicBezTo>
                  <a:cubicBezTo>
                    <a:pt x="2531" y="14115"/>
                    <a:pt x="3289" y="13630"/>
                    <a:pt x="4047" y="13084"/>
                  </a:cubicBezTo>
                  <a:cubicBezTo>
                    <a:pt x="4063" y="13084"/>
                    <a:pt x="4047" y="13099"/>
                    <a:pt x="4033" y="13115"/>
                  </a:cubicBezTo>
                  <a:cubicBezTo>
                    <a:pt x="4245" y="12947"/>
                    <a:pt x="4457" y="12811"/>
                    <a:pt x="4654" y="12644"/>
                  </a:cubicBezTo>
                  <a:cubicBezTo>
                    <a:pt x="4684" y="12629"/>
                    <a:pt x="4706" y="12625"/>
                    <a:pt x="4725" y="12625"/>
                  </a:cubicBezTo>
                  <a:cubicBezTo>
                    <a:pt x="4744" y="12625"/>
                    <a:pt x="4760" y="12629"/>
                    <a:pt x="4775" y="12629"/>
                  </a:cubicBezTo>
                  <a:cubicBezTo>
                    <a:pt x="4745" y="12629"/>
                    <a:pt x="5033" y="12417"/>
                    <a:pt x="5321" y="12205"/>
                  </a:cubicBezTo>
                  <a:cubicBezTo>
                    <a:pt x="5472" y="12098"/>
                    <a:pt x="5609" y="11993"/>
                    <a:pt x="5731" y="11902"/>
                  </a:cubicBezTo>
                  <a:cubicBezTo>
                    <a:pt x="5836" y="11825"/>
                    <a:pt x="5927" y="11765"/>
                    <a:pt x="5927" y="11765"/>
                  </a:cubicBezTo>
                  <a:lnTo>
                    <a:pt x="5897" y="11704"/>
                  </a:lnTo>
                  <a:cubicBezTo>
                    <a:pt x="5984" y="11641"/>
                    <a:pt x="6022" y="11628"/>
                    <a:pt x="6047" y="11628"/>
                  </a:cubicBezTo>
                  <a:cubicBezTo>
                    <a:pt x="6064" y="11628"/>
                    <a:pt x="6075" y="11634"/>
                    <a:pt x="6091" y="11634"/>
                  </a:cubicBezTo>
                  <a:cubicBezTo>
                    <a:pt x="6113" y="11634"/>
                    <a:pt x="6145" y="11623"/>
                    <a:pt x="6216" y="11568"/>
                  </a:cubicBezTo>
                  <a:cubicBezTo>
                    <a:pt x="6230" y="11417"/>
                    <a:pt x="6564" y="11326"/>
                    <a:pt x="6610" y="11235"/>
                  </a:cubicBezTo>
                  <a:cubicBezTo>
                    <a:pt x="6610" y="11235"/>
                    <a:pt x="6672" y="11190"/>
                    <a:pt x="6708" y="11190"/>
                  </a:cubicBezTo>
                  <a:cubicBezTo>
                    <a:pt x="6719" y="11190"/>
                    <a:pt x="6728" y="11194"/>
                    <a:pt x="6731" y="11204"/>
                  </a:cubicBezTo>
                  <a:cubicBezTo>
                    <a:pt x="6731" y="11128"/>
                    <a:pt x="6822" y="11114"/>
                    <a:pt x="6883" y="11053"/>
                  </a:cubicBezTo>
                  <a:cubicBezTo>
                    <a:pt x="6888" y="11043"/>
                    <a:pt x="6886" y="11039"/>
                    <a:pt x="6880" y="11039"/>
                  </a:cubicBezTo>
                  <a:cubicBezTo>
                    <a:pt x="6869" y="11039"/>
                    <a:pt x="6843" y="11053"/>
                    <a:pt x="6822" y="11053"/>
                  </a:cubicBezTo>
                  <a:lnTo>
                    <a:pt x="6958" y="10932"/>
                  </a:lnTo>
                  <a:cubicBezTo>
                    <a:pt x="6984" y="10921"/>
                    <a:pt x="7004" y="10916"/>
                    <a:pt x="7018" y="10916"/>
                  </a:cubicBezTo>
                  <a:cubicBezTo>
                    <a:pt x="7045" y="10916"/>
                    <a:pt x="7044" y="10936"/>
                    <a:pt x="7004" y="10976"/>
                  </a:cubicBezTo>
                  <a:cubicBezTo>
                    <a:pt x="7398" y="10719"/>
                    <a:pt x="9293" y="9446"/>
                    <a:pt x="9687" y="9127"/>
                  </a:cubicBezTo>
                  <a:lnTo>
                    <a:pt x="9687" y="9127"/>
                  </a:lnTo>
                  <a:cubicBezTo>
                    <a:pt x="9617" y="9142"/>
                    <a:pt x="9519" y="9235"/>
                    <a:pt x="9432" y="9235"/>
                  </a:cubicBezTo>
                  <a:cubicBezTo>
                    <a:pt x="9426" y="9235"/>
                    <a:pt x="9420" y="9235"/>
                    <a:pt x="9414" y="9234"/>
                  </a:cubicBezTo>
                  <a:cubicBezTo>
                    <a:pt x="9505" y="9127"/>
                    <a:pt x="9581" y="9127"/>
                    <a:pt x="9612" y="9052"/>
                  </a:cubicBezTo>
                  <a:cubicBezTo>
                    <a:pt x="9623" y="9059"/>
                    <a:pt x="9636" y="9063"/>
                    <a:pt x="9650" y="9063"/>
                  </a:cubicBezTo>
                  <a:cubicBezTo>
                    <a:pt x="9737" y="9063"/>
                    <a:pt x="9865" y="8927"/>
                    <a:pt x="9978" y="8927"/>
                  </a:cubicBezTo>
                  <a:cubicBezTo>
                    <a:pt x="9987" y="8927"/>
                    <a:pt x="9997" y="8928"/>
                    <a:pt x="10006" y="8930"/>
                  </a:cubicBezTo>
                  <a:lnTo>
                    <a:pt x="10006" y="8870"/>
                  </a:lnTo>
                  <a:lnTo>
                    <a:pt x="10081" y="8854"/>
                  </a:lnTo>
                  <a:cubicBezTo>
                    <a:pt x="10536" y="8460"/>
                    <a:pt x="10172" y="8749"/>
                    <a:pt x="10612" y="8460"/>
                  </a:cubicBezTo>
                  <a:cubicBezTo>
                    <a:pt x="10855" y="8278"/>
                    <a:pt x="10930" y="8126"/>
                    <a:pt x="11082" y="8051"/>
                  </a:cubicBezTo>
                  <a:lnTo>
                    <a:pt x="11082" y="8051"/>
                  </a:lnTo>
                  <a:cubicBezTo>
                    <a:pt x="11071" y="8056"/>
                    <a:pt x="11054" y="8060"/>
                    <a:pt x="11040" y="8060"/>
                  </a:cubicBezTo>
                  <a:cubicBezTo>
                    <a:pt x="11015" y="8060"/>
                    <a:pt x="10998" y="8049"/>
                    <a:pt x="11037" y="8021"/>
                  </a:cubicBezTo>
                  <a:lnTo>
                    <a:pt x="11037" y="8021"/>
                  </a:lnTo>
                  <a:cubicBezTo>
                    <a:pt x="11040" y="8023"/>
                    <a:pt x="11044" y="8024"/>
                    <a:pt x="11047" y="8024"/>
                  </a:cubicBezTo>
                  <a:cubicBezTo>
                    <a:pt x="11093" y="8024"/>
                    <a:pt x="11178" y="7881"/>
                    <a:pt x="11235" y="7881"/>
                  </a:cubicBezTo>
                  <a:cubicBezTo>
                    <a:pt x="11240" y="7881"/>
                    <a:pt x="11245" y="7882"/>
                    <a:pt x="11249" y="7884"/>
                  </a:cubicBezTo>
                  <a:cubicBezTo>
                    <a:pt x="11310" y="7823"/>
                    <a:pt x="11506" y="7687"/>
                    <a:pt x="11401" y="7687"/>
                  </a:cubicBezTo>
                  <a:cubicBezTo>
                    <a:pt x="11443" y="7687"/>
                    <a:pt x="11544" y="7628"/>
                    <a:pt x="11571" y="7628"/>
                  </a:cubicBezTo>
                  <a:cubicBezTo>
                    <a:pt x="11582" y="7628"/>
                    <a:pt x="11580" y="7640"/>
                    <a:pt x="11552" y="7672"/>
                  </a:cubicBezTo>
                  <a:cubicBezTo>
                    <a:pt x="11627" y="7627"/>
                    <a:pt x="11688" y="7596"/>
                    <a:pt x="11718" y="7550"/>
                  </a:cubicBezTo>
                  <a:lnTo>
                    <a:pt x="11718" y="7550"/>
                  </a:lnTo>
                  <a:lnTo>
                    <a:pt x="11627" y="7581"/>
                  </a:lnTo>
                  <a:cubicBezTo>
                    <a:pt x="11825" y="7429"/>
                    <a:pt x="11977" y="7384"/>
                    <a:pt x="12068" y="7247"/>
                  </a:cubicBezTo>
                  <a:lnTo>
                    <a:pt x="12068" y="7247"/>
                  </a:lnTo>
                  <a:lnTo>
                    <a:pt x="11977" y="7277"/>
                  </a:lnTo>
                  <a:cubicBezTo>
                    <a:pt x="12082" y="7199"/>
                    <a:pt x="12175" y="7120"/>
                    <a:pt x="12257" y="7120"/>
                  </a:cubicBezTo>
                  <a:cubicBezTo>
                    <a:pt x="12270" y="7120"/>
                    <a:pt x="12282" y="7122"/>
                    <a:pt x="12294" y="7126"/>
                  </a:cubicBezTo>
                  <a:lnTo>
                    <a:pt x="12173" y="7233"/>
                  </a:lnTo>
                  <a:cubicBezTo>
                    <a:pt x="12385" y="7081"/>
                    <a:pt x="12507" y="6990"/>
                    <a:pt x="12644" y="6838"/>
                  </a:cubicBezTo>
                  <a:lnTo>
                    <a:pt x="12644" y="6838"/>
                  </a:lnTo>
                  <a:lnTo>
                    <a:pt x="12583" y="6883"/>
                  </a:lnTo>
                  <a:cubicBezTo>
                    <a:pt x="12765" y="6671"/>
                    <a:pt x="13871" y="5792"/>
                    <a:pt x="14023" y="5580"/>
                  </a:cubicBezTo>
                  <a:lnTo>
                    <a:pt x="14023" y="5580"/>
                  </a:lnTo>
                  <a:lnTo>
                    <a:pt x="13901" y="5610"/>
                  </a:lnTo>
                  <a:lnTo>
                    <a:pt x="14038" y="5445"/>
                  </a:lnTo>
                  <a:lnTo>
                    <a:pt x="14038" y="5445"/>
                  </a:lnTo>
                  <a:cubicBezTo>
                    <a:pt x="14025" y="5464"/>
                    <a:pt x="14050" y="5621"/>
                    <a:pt x="14040" y="5638"/>
                  </a:cubicBezTo>
                  <a:lnTo>
                    <a:pt x="14040" y="5638"/>
                  </a:lnTo>
                  <a:cubicBezTo>
                    <a:pt x="14209" y="5501"/>
                    <a:pt x="14783" y="5093"/>
                    <a:pt x="15342" y="4655"/>
                  </a:cubicBezTo>
                  <a:cubicBezTo>
                    <a:pt x="15888" y="4231"/>
                    <a:pt x="16448" y="3791"/>
                    <a:pt x="16616" y="3685"/>
                  </a:cubicBezTo>
                  <a:cubicBezTo>
                    <a:pt x="16654" y="3662"/>
                    <a:pt x="16677" y="3654"/>
                    <a:pt x="16692" y="3654"/>
                  </a:cubicBezTo>
                  <a:cubicBezTo>
                    <a:pt x="16735" y="3654"/>
                    <a:pt x="16695" y="3730"/>
                    <a:pt x="16707" y="3730"/>
                  </a:cubicBezTo>
                  <a:cubicBezTo>
                    <a:pt x="16858" y="3594"/>
                    <a:pt x="16737" y="3639"/>
                    <a:pt x="16873" y="3534"/>
                  </a:cubicBezTo>
                  <a:cubicBezTo>
                    <a:pt x="16878" y="3532"/>
                    <a:pt x="16882" y="3531"/>
                    <a:pt x="16886" y="3531"/>
                  </a:cubicBezTo>
                  <a:cubicBezTo>
                    <a:pt x="16912" y="3531"/>
                    <a:pt x="16887" y="3580"/>
                    <a:pt x="16873" y="3594"/>
                  </a:cubicBezTo>
                  <a:cubicBezTo>
                    <a:pt x="16933" y="3548"/>
                    <a:pt x="17010" y="3518"/>
                    <a:pt x="16994" y="3487"/>
                  </a:cubicBezTo>
                  <a:lnTo>
                    <a:pt x="16994" y="3487"/>
                  </a:lnTo>
                  <a:cubicBezTo>
                    <a:pt x="16973" y="3498"/>
                    <a:pt x="16957" y="3502"/>
                    <a:pt x="16944" y="3502"/>
                  </a:cubicBezTo>
                  <a:cubicBezTo>
                    <a:pt x="16900" y="3502"/>
                    <a:pt x="16889" y="3454"/>
                    <a:pt x="16842" y="3443"/>
                  </a:cubicBezTo>
                  <a:lnTo>
                    <a:pt x="17024" y="3321"/>
                  </a:lnTo>
                  <a:lnTo>
                    <a:pt x="17040" y="3352"/>
                  </a:lnTo>
                  <a:cubicBezTo>
                    <a:pt x="17085" y="3321"/>
                    <a:pt x="17070" y="3184"/>
                    <a:pt x="17267" y="3063"/>
                  </a:cubicBezTo>
                  <a:cubicBezTo>
                    <a:pt x="17570" y="2851"/>
                    <a:pt x="17889" y="2594"/>
                    <a:pt x="18192" y="2366"/>
                  </a:cubicBezTo>
                  <a:lnTo>
                    <a:pt x="18192" y="2366"/>
                  </a:lnTo>
                  <a:cubicBezTo>
                    <a:pt x="18192" y="2396"/>
                    <a:pt x="18146" y="2457"/>
                    <a:pt x="18086" y="2517"/>
                  </a:cubicBezTo>
                  <a:cubicBezTo>
                    <a:pt x="18132" y="2487"/>
                    <a:pt x="18192" y="2426"/>
                    <a:pt x="18237" y="2412"/>
                  </a:cubicBezTo>
                  <a:lnTo>
                    <a:pt x="18237" y="2412"/>
                  </a:lnTo>
                  <a:cubicBezTo>
                    <a:pt x="18227" y="2414"/>
                    <a:pt x="18220" y="2416"/>
                    <a:pt x="18216" y="2416"/>
                  </a:cubicBezTo>
                  <a:cubicBezTo>
                    <a:pt x="18173" y="2416"/>
                    <a:pt x="18305" y="2317"/>
                    <a:pt x="18282" y="2317"/>
                  </a:cubicBezTo>
                  <a:cubicBezTo>
                    <a:pt x="18279" y="2317"/>
                    <a:pt x="18274" y="2318"/>
                    <a:pt x="18267" y="2321"/>
                  </a:cubicBezTo>
                  <a:cubicBezTo>
                    <a:pt x="18435" y="2078"/>
                    <a:pt x="18768" y="1927"/>
                    <a:pt x="18920" y="1729"/>
                  </a:cubicBezTo>
                  <a:cubicBezTo>
                    <a:pt x="18874" y="1638"/>
                    <a:pt x="18344" y="183"/>
                    <a:pt x="18283" y="92"/>
                  </a:cubicBezTo>
                  <a:cubicBezTo>
                    <a:pt x="18344" y="47"/>
                    <a:pt x="18405" y="16"/>
                    <a:pt x="18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63"/>
            <p:cNvSpPr/>
            <p:nvPr/>
          </p:nvSpPr>
          <p:spPr>
            <a:xfrm>
              <a:off x="6619700" y="3294225"/>
              <a:ext cx="7250" cy="4225"/>
            </a:xfrm>
            <a:custGeom>
              <a:rect b="b" l="l" r="r" t="t"/>
              <a:pathLst>
                <a:path extrusionOk="0" h="169" w="290">
                  <a:moveTo>
                    <a:pt x="290" y="1"/>
                  </a:moveTo>
                  <a:cubicBezTo>
                    <a:pt x="199" y="16"/>
                    <a:pt x="108" y="77"/>
                    <a:pt x="1" y="168"/>
                  </a:cubicBezTo>
                  <a:cubicBezTo>
                    <a:pt x="92" y="152"/>
                    <a:pt x="199" y="77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63"/>
            <p:cNvSpPr/>
            <p:nvPr/>
          </p:nvSpPr>
          <p:spPr>
            <a:xfrm>
              <a:off x="6626925" y="3294225"/>
              <a:ext cx="400" cy="25"/>
            </a:xfrm>
            <a:custGeom>
              <a:rect b="b" l="l" r="r" t="t"/>
              <a:pathLst>
                <a:path extrusionOk="0" h="1" w="16">
                  <a:moveTo>
                    <a:pt x="15" y="1"/>
                  </a:moveTo>
                  <a:lnTo>
                    <a:pt x="1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63"/>
            <p:cNvSpPr/>
            <p:nvPr/>
          </p:nvSpPr>
          <p:spPr>
            <a:xfrm>
              <a:off x="6592825" y="2887150"/>
              <a:ext cx="504850" cy="407875"/>
            </a:xfrm>
            <a:custGeom>
              <a:rect b="b" l="l" r="r" t="t"/>
              <a:pathLst>
                <a:path extrusionOk="0" h="16315" w="20194">
                  <a:moveTo>
                    <a:pt x="14788" y="5803"/>
                  </a:moveTo>
                  <a:cubicBezTo>
                    <a:pt x="14785" y="5805"/>
                    <a:pt x="14783" y="5807"/>
                    <a:pt x="14781" y="5809"/>
                  </a:cubicBezTo>
                  <a:cubicBezTo>
                    <a:pt x="14784" y="5809"/>
                    <a:pt x="14786" y="5807"/>
                    <a:pt x="14788" y="5803"/>
                  </a:cubicBezTo>
                  <a:close/>
                  <a:moveTo>
                    <a:pt x="11597" y="8386"/>
                  </a:moveTo>
                  <a:lnTo>
                    <a:pt x="11597" y="8386"/>
                  </a:lnTo>
                  <a:cubicBezTo>
                    <a:pt x="11589" y="8389"/>
                    <a:pt x="11582" y="8393"/>
                    <a:pt x="11575" y="8397"/>
                  </a:cubicBezTo>
                  <a:lnTo>
                    <a:pt x="11575" y="8397"/>
                  </a:lnTo>
                  <a:cubicBezTo>
                    <a:pt x="11584" y="8394"/>
                    <a:pt x="11593" y="8390"/>
                    <a:pt x="11597" y="8386"/>
                  </a:cubicBezTo>
                  <a:close/>
                  <a:moveTo>
                    <a:pt x="19850" y="0"/>
                  </a:moveTo>
                  <a:cubicBezTo>
                    <a:pt x="19807" y="0"/>
                    <a:pt x="19687" y="69"/>
                    <a:pt x="19632" y="139"/>
                  </a:cubicBezTo>
                  <a:lnTo>
                    <a:pt x="19647" y="184"/>
                  </a:lnTo>
                  <a:cubicBezTo>
                    <a:pt x="19583" y="242"/>
                    <a:pt x="19562" y="251"/>
                    <a:pt x="19548" y="251"/>
                  </a:cubicBezTo>
                  <a:cubicBezTo>
                    <a:pt x="19542" y="251"/>
                    <a:pt x="19538" y="250"/>
                    <a:pt x="19532" y="250"/>
                  </a:cubicBezTo>
                  <a:cubicBezTo>
                    <a:pt x="19517" y="250"/>
                    <a:pt x="19496" y="257"/>
                    <a:pt x="19435" y="305"/>
                  </a:cubicBezTo>
                  <a:cubicBezTo>
                    <a:pt x="19405" y="260"/>
                    <a:pt x="19541" y="154"/>
                    <a:pt x="19662" y="63"/>
                  </a:cubicBezTo>
                  <a:lnTo>
                    <a:pt x="19662" y="63"/>
                  </a:lnTo>
                  <a:cubicBezTo>
                    <a:pt x="19541" y="139"/>
                    <a:pt x="19419" y="184"/>
                    <a:pt x="19389" y="260"/>
                  </a:cubicBezTo>
                  <a:cubicBezTo>
                    <a:pt x="19364" y="275"/>
                    <a:pt x="19349" y="280"/>
                    <a:pt x="19341" y="280"/>
                  </a:cubicBezTo>
                  <a:cubicBezTo>
                    <a:pt x="19324" y="280"/>
                    <a:pt x="19329" y="262"/>
                    <a:pt x="19309" y="262"/>
                  </a:cubicBezTo>
                  <a:cubicBezTo>
                    <a:pt x="19298" y="262"/>
                    <a:pt x="19277" y="269"/>
                    <a:pt x="19238" y="291"/>
                  </a:cubicBezTo>
                  <a:cubicBezTo>
                    <a:pt x="19147" y="366"/>
                    <a:pt x="19056" y="487"/>
                    <a:pt x="18934" y="533"/>
                  </a:cubicBezTo>
                  <a:cubicBezTo>
                    <a:pt x="18647" y="669"/>
                    <a:pt x="18571" y="867"/>
                    <a:pt x="18313" y="988"/>
                  </a:cubicBezTo>
                  <a:lnTo>
                    <a:pt x="18328" y="958"/>
                  </a:lnTo>
                  <a:lnTo>
                    <a:pt x="18328" y="958"/>
                  </a:lnTo>
                  <a:cubicBezTo>
                    <a:pt x="18237" y="988"/>
                    <a:pt x="18085" y="1140"/>
                    <a:pt x="17919" y="1215"/>
                  </a:cubicBezTo>
                  <a:cubicBezTo>
                    <a:pt x="17934" y="1210"/>
                    <a:pt x="17950" y="1207"/>
                    <a:pt x="17963" y="1207"/>
                  </a:cubicBezTo>
                  <a:cubicBezTo>
                    <a:pt x="17988" y="1207"/>
                    <a:pt x="17995" y="1220"/>
                    <a:pt x="17934" y="1261"/>
                  </a:cubicBezTo>
                  <a:cubicBezTo>
                    <a:pt x="17752" y="1366"/>
                    <a:pt x="17646" y="1473"/>
                    <a:pt x="17495" y="1534"/>
                  </a:cubicBezTo>
                  <a:lnTo>
                    <a:pt x="17404" y="1655"/>
                  </a:lnTo>
                  <a:cubicBezTo>
                    <a:pt x="16797" y="2064"/>
                    <a:pt x="14463" y="3777"/>
                    <a:pt x="13871" y="4232"/>
                  </a:cubicBezTo>
                  <a:lnTo>
                    <a:pt x="13887" y="4216"/>
                  </a:lnTo>
                  <a:lnTo>
                    <a:pt x="13887" y="4216"/>
                  </a:lnTo>
                  <a:cubicBezTo>
                    <a:pt x="12992" y="4883"/>
                    <a:pt x="11128" y="6248"/>
                    <a:pt x="10218" y="6976"/>
                  </a:cubicBezTo>
                  <a:cubicBezTo>
                    <a:pt x="10051" y="7052"/>
                    <a:pt x="9854" y="7204"/>
                    <a:pt x="9703" y="7309"/>
                  </a:cubicBezTo>
                  <a:cubicBezTo>
                    <a:pt x="9729" y="7296"/>
                    <a:pt x="9747" y="7290"/>
                    <a:pt x="9756" y="7290"/>
                  </a:cubicBezTo>
                  <a:cubicBezTo>
                    <a:pt x="9780" y="7290"/>
                    <a:pt x="9760" y="7322"/>
                    <a:pt x="9717" y="7355"/>
                  </a:cubicBezTo>
                  <a:cubicBezTo>
                    <a:pt x="9262" y="7689"/>
                    <a:pt x="9703" y="7400"/>
                    <a:pt x="9262" y="7764"/>
                  </a:cubicBezTo>
                  <a:cubicBezTo>
                    <a:pt x="8747" y="8204"/>
                    <a:pt x="6701" y="9704"/>
                    <a:pt x="6200" y="10038"/>
                  </a:cubicBezTo>
                  <a:cubicBezTo>
                    <a:pt x="5988" y="10280"/>
                    <a:pt x="5640" y="10478"/>
                    <a:pt x="5427" y="10705"/>
                  </a:cubicBezTo>
                  <a:lnTo>
                    <a:pt x="5442" y="10675"/>
                  </a:lnTo>
                  <a:lnTo>
                    <a:pt x="5442" y="10675"/>
                  </a:lnTo>
                  <a:cubicBezTo>
                    <a:pt x="5321" y="10781"/>
                    <a:pt x="4851" y="11099"/>
                    <a:pt x="4411" y="11463"/>
                  </a:cubicBezTo>
                  <a:cubicBezTo>
                    <a:pt x="3972" y="11796"/>
                    <a:pt x="3517" y="12160"/>
                    <a:pt x="3380" y="12281"/>
                  </a:cubicBezTo>
                  <a:lnTo>
                    <a:pt x="3426" y="12267"/>
                  </a:lnTo>
                  <a:lnTo>
                    <a:pt x="3426" y="12267"/>
                  </a:lnTo>
                  <a:cubicBezTo>
                    <a:pt x="3184" y="12509"/>
                    <a:pt x="3184" y="12419"/>
                    <a:pt x="2956" y="12570"/>
                  </a:cubicBezTo>
                  <a:cubicBezTo>
                    <a:pt x="3032" y="12600"/>
                    <a:pt x="2834" y="12827"/>
                    <a:pt x="2743" y="12904"/>
                  </a:cubicBezTo>
                  <a:lnTo>
                    <a:pt x="2743" y="12888"/>
                  </a:lnTo>
                  <a:cubicBezTo>
                    <a:pt x="2622" y="12995"/>
                    <a:pt x="2365" y="13282"/>
                    <a:pt x="2153" y="13464"/>
                  </a:cubicBezTo>
                  <a:lnTo>
                    <a:pt x="2137" y="13434"/>
                  </a:lnTo>
                  <a:cubicBezTo>
                    <a:pt x="1985" y="13601"/>
                    <a:pt x="1637" y="13874"/>
                    <a:pt x="1516" y="13979"/>
                  </a:cubicBezTo>
                  <a:cubicBezTo>
                    <a:pt x="1213" y="14192"/>
                    <a:pt x="712" y="14511"/>
                    <a:pt x="364" y="14874"/>
                  </a:cubicBezTo>
                  <a:lnTo>
                    <a:pt x="30" y="14980"/>
                  </a:lnTo>
                  <a:lnTo>
                    <a:pt x="0" y="15026"/>
                  </a:lnTo>
                  <a:cubicBezTo>
                    <a:pt x="0" y="15026"/>
                    <a:pt x="456" y="16285"/>
                    <a:pt x="1102" y="16285"/>
                  </a:cubicBezTo>
                  <a:cubicBezTo>
                    <a:pt x="1143" y="16285"/>
                    <a:pt x="1185" y="16280"/>
                    <a:pt x="1227" y="16269"/>
                  </a:cubicBezTo>
                  <a:lnTo>
                    <a:pt x="1243" y="16314"/>
                  </a:lnTo>
                  <a:lnTo>
                    <a:pt x="1334" y="16223"/>
                  </a:lnTo>
                  <a:cubicBezTo>
                    <a:pt x="1449" y="16146"/>
                    <a:pt x="1489" y="16080"/>
                    <a:pt x="1507" y="16080"/>
                  </a:cubicBezTo>
                  <a:cubicBezTo>
                    <a:pt x="1511" y="16080"/>
                    <a:pt x="1514" y="16083"/>
                    <a:pt x="1516" y="16087"/>
                  </a:cubicBezTo>
                  <a:lnTo>
                    <a:pt x="1349" y="16223"/>
                  </a:lnTo>
                  <a:cubicBezTo>
                    <a:pt x="1390" y="16195"/>
                    <a:pt x="1412" y="16185"/>
                    <a:pt x="1422" y="16185"/>
                  </a:cubicBezTo>
                  <a:cubicBezTo>
                    <a:pt x="1444" y="16185"/>
                    <a:pt x="1400" y="16241"/>
                    <a:pt x="1379" y="16284"/>
                  </a:cubicBezTo>
                  <a:cubicBezTo>
                    <a:pt x="1425" y="16239"/>
                    <a:pt x="1486" y="16209"/>
                    <a:pt x="1531" y="16178"/>
                  </a:cubicBezTo>
                  <a:cubicBezTo>
                    <a:pt x="1536" y="16169"/>
                    <a:pt x="1535" y="16165"/>
                    <a:pt x="1530" y="16165"/>
                  </a:cubicBezTo>
                  <a:cubicBezTo>
                    <a:pt x="1519" y="16165"/>
                    <a:pt x="1491" y="16183"/>
                    <a:pt x="1470" y="16193"/>
                  </a:cubicBezTo>
                  <a:cubicBezTo>
                    <a:pt x="1531" y="16118"/>
                    <a:pt x="1607" y="16027"/>
                    <a:pt x="1698" y="15966"/>
                  </a:cubicBezTo>
                  <a:cubicBezTo>
                    <a:pt x="1732" y="15940"/>
                    <a:pt x="1751" y="15933"/>
                    <a:pt x="1763" y="15933"/>
                  </a:cubicBezTo>
                  <a:cubicBezTo>
                    <a:pt x="1781" y="15933"/>
                    <a:pt x="1786" y="15948"/>
                    <a:pt x="1806" y="15948"/>
                  </a:cubicBezTo>
                  <a:cubicBezTo>
                    <a:pt x="1822" y="15948"/>
                    <a:pt x="1847" y="15939"/>
                    <a:pt x="1895" y="15905"/>
                  </a:cubicBezTo>
                  <a:cubicBezTo>
                    <a:pt x="2683" y="15299"/>
                    <a:pt x="3457" y="14737"/>
                    <a:pt x="4229" y="14086"/>
                  </a:cubicBezTo>
                  <a:cubicBezTo>
                    <a:pt x="4259" y="14086"/>
                    <a:pt x="4245" y="14116"/>
                    <a:pt x="4229" y="14131"/>
                  </a:cubicBezTo>
                  <a:cubicBezTo>
                    <a:pt x="4457" y="13935"/>
                    <a:pt x="4669" y="13767"/>
                    <a:pt x="4866" y="13571"/>
                  </a:cubicBezTo>
                  <a:cubicBezTo>
                    <a:pt x="4905" y="13555"/>
                    <a:pt x="4932" y="13551"/>
                    <a:pt x="4953" y="13551"/>
                  </a:cubicBezTo>
                  <a:cubicBezTo>
                    <a:pt x="4973" y="13551"/>
                    <a:pt x="4988" y="13555"/>
                    <a:pt x="5003" y="13555"/>
                  </a:cubicBezTo>
                  <a:cubicBezTo>
                    <a:pt x="4943" y="13555"/>
                    <a:pt x="6136" y="12570"/>
                    <a:pt x="6184" y="12570"/>
                  </a:cubicBezTo>
                  <a:cubicBezTo>
                    <a:pt x="6185" y="12570"/>
                    <a:pt x="6185" y="12570"/>
                    <a:pt x="6185" y="12570"/>
                  </a:cubicBezTo>
                  <a:lnTo>
                    <a:pt x="6155" y="12494"/>
                  </a:lnTo>
                  <a:cubicBezTo>
                    <a:pt x="6252" y="12421"/>
                    <a:pt x="6291" y="12409"/>
                    <a:pt x="6316" y="12409"/>
                  </a:cubicBezTo>
                  <a:cubicBezTo>
                    <a:pt x="6329" y="12409"/>
                    <a:pt x="6338" y="12412"/>
                    <a:pt x="6350" y="12412"/>
                  </a:cubicBezTo>
                  <a:cubicBezTo>
                    <a:pt x="6372" y="12412"/>
                    <a:pt x="6404" y="12400"/>
                    <a:pt x="6489" y="12328"/>
                  </a:cubicBezTo>
                  <a:cubicBezTo>
                    <a:pt x="6503" y="12176"/>
                    <a:pt x="6852" y="12055"/>
                    <a:pt x="6897" y="11948"/>
                  </a:cubicBezTo>
                  <a:cubicBezTo>
                    <a:pt x="6897" y="11949"/>
                    <a:pt x="6898" y="11950"/>
                    <a:pt x="6900" y="11950"/>
                  </a:cubicBezTo>
                  <a:cubicBezTo>
                    <a:pt x="6914" y="11950"/>
                    <a:pt x="6975" y="11910"/>
                    <a:pt x="7004" y="11910"/>
                  </a:cubicBezTo>
                  <a:cubicBezTo>
                    <a:pt x="7011" y="11910"/>
                    <a:pt x="7016" y="11913"/>
                    <a:pt x="7019" y="11918"/>
                  </a:cubicBezTo>
                  <a:cubicBezTo>
                    <a:pt x="7019" y="11842"/>
                    <a:pt x="7125" y="11827"/>
                    <a:pt x="7186" y="11751"/>
                  </a:cubicBezTo>
                  <a:cubicBezTo>
                    <a:pt x="7191" y="11741"/>
                    <a:pt x="7189" y="11738"/>
                    <a:pt x="7183" y="11738"/>
                  </a:cubicBezTo>
                  <a:cubicBezTo>
                    <a:pt x="7172" y="11738"/>
                    <a:pt x="7146" y="11751"/>
                    <a:pt x="7125" y="11751"/>
                  </a:cubicBezTo>
                  <a:lnTo>
                    <a:pt x="7277" y="11630"/>
                  </a:lnTo>
                  <a:cubicBezTo>
                    <a:pt x="7298" y="11614"/>
                    <a:pt x="7317" y="11607"/>
                    <a:pt x="7331" y="11607"/>
                  </a:cubicBezTo>
                  <a:cubicBezTo>
                    <a:pt x="7356" y="11607"/>
                    <a:pt x="7361" y="11631"/>
                    <a:pt x="7322" y="11661"/>
                  </a:cubicBezTo>
                  <a:cubicBezTo>
                    <a:pt x="7732" y="11372"/>
                    <a:pt x="9717" y="9932"/>
                    <a:pt x="10127" y="9583"/>
                  </a:cubicBezTo>
                  <a:cubicBezTo>
                    <a:pt x="10055" y="9583"/>
                    <a:pt x="9943" y="9691"/>
                    <a:pt x="9854" y="9691"/>
                  </a:cubicBezTo>
                  <a:cubicBezTo>
                    <a:pt x="9849" y="9691"/>
                    <a:pt x="9844" y="9691"/>
                    <a:pt x="9838" y="9690"/>
                  </a:cubicBezTo>
                  <a:cubicBezTo>
                    <a:pt x="9929" y="9583"/>
                    <a:pt x="10020" y="9583"/>
                    <a:pt x="10051" y="9508"/>
                  </a:cubicBezTo>
                  <a:cubicBezTo>
                    <a:pt x="10059" y="9512"/>
                    <a:pt x="10068" y="9514"/>
                    <a:pt x="10077" y="9514"/>
                  </a:cubicBezTo>
                  <a:cubicBezTo>
                    <a:pt x="10168" y="9514"/>
                    <a:pt x="10312" y="9340"/>
                    <a:pt x="10446" y="9340"/>
                  </a:cubicBezTo>
                  <a:cubicBezTo>
                    <a:pt x="10451" y="9340"/>
                    <a:pt x="10456" y="9340"/>
                    <a:pt x="10461" y="9340"/>
                  </a:cubicBezTo>
                  <a:lnTo>
                    <a:pt x="10461" y="9280"/>
                  </a:lnTo>
                  <a:lnTo>
                    <a:pt x="10536" y="9265"/>
                  </a:lnTo>
                  <a:cubicBezTo>
                    <a:pt x="11006" y="8825"/>
                    <a:pt x="10627" y="9144"/>
                    <a:pt x="11097" y="8825"/>
                  </a:cubicBezTo>
                  <a:cubicBezTo>
                    <a:pt x="11343" y="8637"/>
                    <a:pt x="11424" y="8476"/>
                    <a:pt x="11575" y="8397"/>
                  </a:cubicBezTo>
                  <a:lnTo>
                    <a:pt x="11575" y="8397"/>
                  </a:lnTo>
                  <a:cubicBezTo>
                    <a:pt x="11569" y="8398"/>
                    <a:pt x="11563" y="8399"/>
                    <a:pt x="11558" y="8399"/>
                  </a:cubicBezTo>
                  <a:cubicBezTo>
                    <a:pt x="11541" y="8399"/>
                    <a:pt x="11533" y="8389"/>
                    <a:pt x="11567" y="8356"/>
                  </a:cubicBezTo>
                  <a:cubicBezTo>
                    <a:pt x="11569" y="8358"/>
                    <a:pt x="11571" y="8359"/>
                    <a:pt x="11574" y="8359"/>
                  </a:cubicBezTo>
                  <a:cubicBezTo>
                    <a:pt x="11612" y="8359"/>
                    <a:pt x="11714" y="8203"/>
                    <a:pt x="11772" y="8203"/>
                  </a:cubicBezTo>
                  <a:cubicBezTo>
                    <a:pt x="11774" y="8203"/>
                    <a:pt x="11777" y="8203"/>
                    <a:pt x="11779" y="8204"/>
                  </a:cubicBezTo>
                  <a:cubicBezTo>
                    <a:pt x="11855" y="8158"/>
                    <a:pt x="12067" y="7992"/>
                    <a:pt x="11961" y="7992"/>
                  </a:cubicBezTo>
                  <a:cubicBezTo>
                    <a:pt x="11993" y="7992"/>
                    <a:pt x="12106" y="7933"/>
                    <a:pt x="12135" y="7933"/>
                  </a:cubicBezTo>
                  <a:cubicBezTo>
                    <a:pt x="12148" y="7933"/>
                    <a:pt x="12145" y="7944"/>
                    <a:pt x="12112" y="7976"/>
                  </a:cubicBezTo>
                  <a:cubicBezTo>
                    <a:pt x="12189" y="7931"/>
                    <a:pt x="12249" y="7885"/>
                    <a:pt x="12294" y="7840"/>
                  </a:cubicBezTo>
                  <a:lnTo>
                    <a:pt x="12294" y="7840"/>
                  </a:lnTo>
                  <a:lnTo>
                    <a:pt x="12203" y="7885"/>
                  </a:lnTo>
                  <a:cubicBezTo>
                    <a:pt x="12416" y="7719"/>
                    <a:pt x="12567" y="7673"/>
                    <a:pt x="12674" y="7521"/>
                  </a:cubicBezTo>
                  <a:lnTo>
                    <a:pt x="12674" y="7521"/>
                  </a:lnTo>
                  <a:lnTo>
                    <a:pt x="12567" y="7552"/>
                  </a:lnTo>
                  <a:cubicBezTo>
                    <a:pt x="12694" y="7468"/>
                    <a:pt x="12793" y="7384"/>
                    <a:pt x="12879" y="7384"/>
                  </a:cubicBezTo>
                  <a:cubicBezTo>
                    <a:pt x="12887" y="7384"/>
                    <a:pt x="12894" y="7384"/>
                    <a:pt x="12901" y="7385"/>
                  </a:cubicBezTo>
                  <a:lnTo>
                    <a:pt x="12779" y="7507"/>
                  </a:lnTo>
                  <a:cubicBezTo>
                    <a:pt x="13007" y="7339"/>
                    <a:pt x="13129" y="7248"/>
                    <a:pt x="13295" y="7082"/>
                  </a:cubicBezTo>
                  <a:lnTo>
                    <a:pt x="13295" y="7082"/>
                  </a:lnTo>
                  <a:lnTo>
                    <a:pt x="13220" y="7127"/>
                  </a:lnTo>
                  <a:cubicBezTo>
                    <a:pt x="13416" y="6900"/>
                    <a:pt x="14599" y="5975"/>
                    <a:pt x="14766" y="5748"/>
                  </a:cubicBezTo>
                  <a:lnTo>
                    <a:pt x="14766" y="5748"/>
                  </a:lnTo>
                  <a:lnTo>
                    <a:pt x="14645" y="5778"/>
                  </a:lnTo>
                  <a:lnTo>
                    <a:pt x="14795" y="5598"/>
                  </a:lnTo>
                  <a:lnTo>
                    <a:pt x="14795" y="5598"/>
                  </a:lnTo>
                  <a:cubicBezTo>
                    <a:pt x="14783" y="5616"/>
                    <a:pt x="14805" y="5771"/>
                    <a:pt x="14788" y="5803"/>
                  </a:cubicBezTo>
                  <a:lnTo>
                    <a:pt x="14788" y="5803"/>
                  </a:lnTo>
                  <a:cubicBezTo>
                    <a:pt x="15200" y="5487"/>
                    <a:pt x="17239" y="4003"/>
                    <a:pt x="17631" y="3777"/>
                  </a:cubicBezTo>
                  <a:cubicBezTo>
                    <a:pt x="17670" y="3759"/>
                    <a:pt x="17694" y="3752"/>
                    <a:pt x="17708" y="3752"/>
                  </a:cubicBezTo>
                  <a:cubicBezTo>
                    <a:pt x="17754" y="3752"/>
                    <a:pt x="17695" y="3826"/>
                    <a:pt x="17707" y="3838"/>
                  </a:cubicBezTo>
                  <a:cubicBezTo>
                    <a:pt x="17873" y="3686"/>
                    <a:pt x="17752" y="3731"/>
                    <a:pt x="17903" y="3626"/>
                  </a:cubicBezTo>
                  <a:cubicBezTo>
                    <a:pt x="17909" y="3624"/>
                    <a:pt x="17913" y="3623"/>
                    <a:pt x="17916" y="3623"/>
                  </a:cubicBezTo>
                  <a:cubicBezTo>
                    <a:pt x="17943" y="3623"/>
                    <a:pt x="17917" y="3672"/>
                    <a:pt x="17903" y="3686"/>
                  </a:cubicBezTo>
                  <a:cubicBezTo>
                    <a:pt x="17964" y="3640"/>
                    <a:pt x="18041" y="3610"/>
                    <a:pt x="18025" y="3580"/>
                  </a:cubicBezTo>
                  <a:lnTo>
                    <a:pt x="18025" y="3580"/>
                  </a:lnTo>
                  <a:cubicBezTo>
                    <a:pt x="18004" y="3590"/>
                    <a:pt x="17988" y="3594"/>
                    <a:pt x="17975" y="3594"/>
                  </a:cubicBezTo>
                  <a:cubicBezTo>
                    <a:pt x="17931" y="3594"/>
                    <a:pt x="17920" y="3546"/>
                    <a:pt x="17873" y="3535"/>
                  </a:cubicBezTo>
                  <a:lnTo>
                    <a:pt x="18071" y="3398"/>
                  </a:lnTo>
                  <a:lnTo>
                    <a:pt x="18085" y="3444"/>
                  </a:lnTo>
                  <a:cubicBezTo>
                    <a:pt x="18131" y="3414"/>
                    <a:pt x="18131" y="3276"/>
                    <a:pt x="18344" y="3155"/>
                  </a:cubicBezTo>
                  <a:cubicBezTo>
                    <a:pt x="18692" y="2943"/>
                    <a:pt x="19041" y="2670"/>
                    <a:pt x="19375" y="2443"/>
                  </a:cubicBezTo>
                  <a:lnTo>
                    <a:pt x="19375" y="2443"/>
                  </a:lnTo>
                  <a:cubicBezTo>
                    <a:pt x="19375" y="2474"/>
                    <a:pt x="19314" y="2534"/>
                    <a:pt x="19253" y="2595"/>
                  </a:cubicBezTo>
                  <a:cubicBezTo>
                    <a:pt x="19298" y="2565"/>
                    <a:pt x="19375" y="2518"/>
                    <a:pt x="19419" y="2504"/>
                  </a:cubicBezTo>
                  <a:lnTo>
                    <a:pt x="19419" y="2504"/>
                  </a:lnTo>
                  <a:cubicBezTo>
                    <a:pt x="19414" y="2505"/>
                    <a:pt x="19410" y="2505"/>
                    <a:pt x="19406" y="2505"/>
                  </a:cubicBezTo>
                  <a:cubicBezTo>
                    <a:pt x="19340" y="2505"/>
                    <a:pt x="19516" y="2396"/>
                    <a:pt x="19475" y="2396"/>
                  </a:cubicBezTo>
                  <a:cubicBezTo>
                    <a:pt x="19472" y="2396"/>
                    <a:pt x="19469" y="2396"/>
                    <a:pt x="19466" y="2397"/>
                  </a:cubicBezTo>
                  <a:cubicBezTo>
                    <a:pt x="19647" y="2155"/>
                    <a:pt x="20026" y="2003"/>
                    <a:pt x="20193" y="1807"/>
                  </a:cubicBezTo>
                  <a:cubicBezTo>
                    <a:pt x="20163" y="1716"/>
                    <a:pt x="19753" y="184"/>
                    <a:pt x="19692" y="93"/>
                  </a:cubicBezTo>
                  <a:cubicBezTo>
                    <a:pt x="19769" y="48"/>
                    <a:pt x="19829" y="2"/>
                    <a:pt x="19860" y="2"/>
                  </a:cubicBezTo>
                  <a:cubicBezTo>
                    <a:pt x="19857" y="1"/>
                    <a:pt x="19854" y="0"/>
                    <a:pt x="19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0" name="Google Shape;1220;p63"/>
          <p:cNvSpPr/>
          <p:nvPr/>
        </p:nvSpPr>
        <p:spPr>
          <a:xfrm rot="10800000">
            <a:off x="-3842325" y="679025"/>
            <a:ext cx="782189" cy="899352"/>
          </a:xfrm>
          <a:custGeom>
            <a:rect b="b" l="l" r="r" t="t"/>
            <a:pathLst>
              <a:path extrusionOk="0" h="15045" w="13085">
                <a:moveTo>
                  <a:pt x="7892" y="1"/>
                </a:moveTo>
                <a:cubicBezTo>
                  <a:pt x="7590" y="1"/>
                  <a:pt x="7293" y="92"/>
                  <a:pt x="7050" y="255"/>
                </a:cubicBezTo>
                <a:cubicBezTo>
                  <a:pt x="6778" y="436"/>
                  <a:pt x="6565" y="679"/>
                  <a:pt x="6444" y="982"/>
                </a:cubicBezTo>
                <a:cubicBezTo>
                  <a:pt x="6232" y="1498"/>
                  <a:pt x="6277" y="2134"/>
                  <a:pt x="6474" y="2650"/>
                </a:cubicBezTo>
                <a:cubicBezTo>
                  <a:pt x="6596" y="2999"/>
                  <a:pt x="6808" y="3302"/>
                  <a:pt x="7020" y="3605"/>
                </a:cubicBezTo>
                <a:cubicBezTo>
                  <a:pt x="7217" y="3863"/>
                  <a:pt x="7429" y="4091"/>
                  <a:pt x="7657" y="4333"/>
                </a:cubicBezTo>
                <a:cubicBezTo>
                  <a:pt x="8005" y="4697"/>
                  <a:pt x="8354" y="5045"/>
                  <a:pt x="8702" y="5409"/>
                </a:cubicBezTo>
                <a:cubicBezTo>
                  <a:pt x="8779" y="5500"/>
                  <a:pt x="8839" y="5591"/>
                  <a:pt x="8915" y="5698"/>
                </a:cubicBezTo>
                <a:cubicBezTo>
                  <a:pt x="8824" y="5682"/>
                  <a:pt x="8733" y="5651"/>
                  <a:pt x="8657" y="5637"/>
                </a:cubicBezTo>
                <a:cubicBezTo>
                  <a:pt x="8506" y="5591"/>
                  <a:pt x="8369" y="5546"/>
                  <a:pt x="8233" y="5500"/>
                </a:cubicBezTo>
                <a:cubicBezTo>
                  <a:pt x="7399" y="5182"/>
                  <a:pt x="6641" y="4712"/>
                  <a:pt x="5838" y="4348"/>
                </a:cubicBezTo>
                <a:cubicBezTo>
                  <a:pt x="5579" y="4242"/>
                  <a:pt x="5322" y="4135"/>
                  <a:pt x="5064" y="4060"/>
                </a:cubicBezTo>
                <a:cubicBezTo>
                  <a:pt x="4882" y="4014"/>
                  <a:pt x="4700" y="4000"/>
                  <a:pt x="4518" y="3984"/>
                </a:cubicBezTo>
                <a:cubicBezTo>
                  <a:pt x="4352" y="3984"/>
                  <a:pt x="4185" y="4014"/>
                  <a:pt x="4033" y="4075"/>
                </a:cubicBezTo>
                <a:cubicBezTo>
                  <a:pt x="3806" y="4151"/>
                  <a:pt x="3609" y="4303"/>
                  <a:pt x="3473" y="4499"/>
                </a:cubicBezTo>
                <a:cubicBezTo>
                  <a:pt x="3412" y="4590"/>
                  <a:pt x="3366" y="4667"/>
                  <a:pt x="3321" y="4758"/>
                </a:cubicBezTo>
                <a:cubicBezTo>
                  <a:pt x="3275" y="4833"/>
                  <a:pt x="3245" y="4954"/>
                  <a:pt x="3214" y="5030"/>
                </a:cubicBezTo>
                <a:cubicBezTo>
                  <a:pt x="3169" y="5152"/>
                  <a:pt x="3154" y="5273"/>
                  <a:pt x="3139" y="5394"/>
                </a:cubicBezTo>
                <a:cubicBezTo>
                  <a:pt x="3123" y="5591"/>
                  <a:pt x="3123" y="5773"/>
                  <a:pt x="3123" y="5970"/>
                </a:cubicBezTo>
                <a:cubicBezTo>
                  <a:pt x="3139" y="6152"/>
                  <a:pt x="3184" y="6318"/>
                  <a:pt x="3214" y="6486"/>
                </a:cubicBezTo>
                <a:cubicBezTo>
                  <a:pt x="3275" y="6773"/>
                  <a:pt x="3412" y="7032"/>
                  <a:pt x="3548" y="7274"/>
                </a:cubicBezTo>
                <a:cubicBezTo>
                  <a:pt x="3837" y="7804"/>
                  <a:pt x="4200" y="8289"/>
                  <a:pt x="4564" y="8774"/>
                </a:cubicBezTo>
                <a:cubicBezTo>
                  <a:pt x="4761" y="9017"/>
                  <a:pt x="4958" y="9275"/>
                  <a:pt x="5140" y="9532"/>
                </a:cubicBezTo>
                <a:cubicBezTo>
                  <a:pt x="5231" y="9654"/>
                  <a:pt x="5322" y="9760"/>
                  <a:pt x="5397" y="9882"/>
                </a:cubicBezTo>
                <a:cubicBezTo>
                  <a:pt x="5171" y="9791"/>
                  <a:pt x="4943" y="9669"/>
                  <a:pt x="4730" y="9548"/>
                </a:cubicBezTo>
                <a:cubicBezTo>
                  <a:pt x="4488" y="9411"/>
                  <a:pt x="4261" y="9260"/>
                  <a:pt x="4033" y="9108"/>
                </a:cubicBezTo>
                <a:cubicBezTo>
                  <a:pt x="3639" y="8851"/>
                  <a:pt x="3230" y="8592"/>
                  <a:pt x="2790" y="8411"/>
                </a:cubicBezTo>
                <a:cubicBezTo>
                  <a:pt x="2638" y="8350"/>
                  <a:pt x="2472" y="8305"/>
                  <a:pt x="2305" y="8244"/>
                </a:cubicBezTo>
                <a:cubicBezTo>
                  <a:pt x="2093" y="8184"/>
                  <a:pt x="1880" y="8153"/>
                  <a:pt x="1653" y="8153"/>
                </a:cubicBezTo>
                <a:cubicBezTo>
                  <a:pt x="1516" y="8153"/>
                  <a:pt x="1381" y="8184"/>
                  <a:pt x="1244" y="8229"/>
                </a:cubicBezTo>
                <a:cubicBezTo>
                  <a:pt x="1108" y="8259"/>
                  <a:pt x="971" y="8335"/>
                  <a:pt x="849" y="8411"/>
                </a:cubicBezTo>
                <a:cubicBezTo>
                  <a:pt x="577" y="8578"/>
                  <a:pt x="380" y="8835"/>
                  <a:pt x="213" y="9093"/>
                </a:cubicBezTo>
                <a:cubicBezTo>
                  <a:pt x="107" y="9275"/>
                  <a:pt x="61" y="9488"/>
                  <a:pt x="31" y="9684"/>
                </a:cubicBezTo>
                <a:cubicBezTo>
                  <a:pt x="16" y="9851"/>
                  <a:pt x="0" y="10017"/>
                  <a:pt x="16" y="10185"/>
                </a:cubicBezTo>
                <a:cubicBezTo>
                  <a:pt x="31" y="10472"/>
                  <a:pt x="91" y="10745"/>
                  <a:pt x="168" y="11018"/>
                </a:cubicBezTo>
                <a:cubicBezTo>
                  <a:pt x="243" y="11291"/>
                  <a:pt x="364" y="11549"/>
                  <a:pt x="486" y="11806"/>
                </a:cubicBezTo>
                <a:cubicBezTo>
                  <a:pt x="577" y="12019"/>
                  <a:pt x="698" y="12201"/>
                  <a:pt x="819" y="12398"/>
                </a:cubicBezTo>
                <a:cubicBezTo>
                  <a:pt x="1153" y="12883"/>
                  <a:pt x="1532" y="13322"/>
                  <a:pt x="1971" y="13702"/>
                </a:cubicBezTo>
                <a:cubicBezTo>
                  <a:pt x="2426" y="14096"/>
                  <a:pt x="2881" y="14475"/>
                  <a:pt x="3321" y="14869"/>
                </a:cubicBezTo>
                <a:cubicBezTo>
                  <a:pt x="3460" y="14987"/>
                  <a:pt x="3631" y="15045"/>
                  <a:pt x="3800" y="15045"/>
                </a:cubicBezTo>
                <a:cubicBezTo>
                  <a:pt x="4000" y="15045"/>
                  <a:pt x="4197" y="14964"/>
                  <a:pt x="4336" y="14808"/>
                </a:cubicBezTo>
                <a:cubicBezTo>
                  <a:pt x="4579" y="14521"/>
                  <a:pt x="4564" y="14050"/>
                  <a:pt x="4261" y="13807"/>
                </a:cubicBezTo>
                <a:cubicBezTo>
                  <a:pt x="3927" y="13520"/>
                  <a:pt x="3594" y="13231"/>
                  <a:pt x="3260" y="12928"/>
                </a:cubicBezTo>
                <a:cubicBezTo>
                  <a:pt x="3154" y="12823"/>
                  <a:pt x="3018" y="12732"/>
                  <a:pt x="2911" y="12625"/>
                </a:cubicBezTo>
                <a:cubicBezTo>
                  <a:pt x="2790" y="12504"/>
                  <a:pt x="2669" y="12382"/>
                  <a:pt x="2563" y="12261"/>
                </a:cubicBezTo>
                <a:cubicBezTo>
                  <a:pt x="2411" y="12095"/>
                  <a:pt x="2274" y="11928"/>
                  <a:pt x="2153" y="11746"/>
                </a:cubicBezTo>
                <a:cubicBezTo>
                  <a:pt x="2032" y="11580"/>
                  <a:pt x="1941" y="11398"/>
                  <a:pt x="1850" y="11216"/>
                </a:cubicBezTo>
                <a:cubicBezTo>
                  <a:pt x="1729" y="10943"/>
                  <a:pt x="1638" y="10654"/>
                  <a:pt x="1563" y="10351"/>
                </a:cubicBezTo>
                <a:cubicBezTo>
                  <a:pt x="1547" y="10199"/>
                  <a:pt x="1532" y="10033"/>
                  <a:pt x="1532" y="9866"/>
                </a:cubicBezTo>
                <a:lnTo>
                  <a:pt x="1547" y="9805"/>
                </a:lnTo>
                <a:lnTo>
                  <a:pt x="1563" y="9775"/>
                </a:lnTo>
                <a:lnTo>
                  <a:pt x="1623" y="9684"/>
                </a:lnTo>
                <a:lnTo>
                  <a:pt x="1668" y="9654"/>
                </a:lnTo>
                <a:lnTo>
                  <a:pt x="1684" y="9654"/>
                </a:lnTo>
                <a:lnTo>
                  <a:pt x="1820" y="9700"/>
                </a:lnTo>
                <a:cubicBezTo>
                  <a:pt x="2108" y="9805"/>
                  <a:pt x="2381" y="9957"/>
                  <a:pt x="2654" y="10124"/>
                </a:cubicBezTo>
                <a:cubicBezTo>
                  <a:pt x="2790" y="10215"/>
                  <a:pt x="2927" y="10321"/>
                  <a:pt x="3079" y="10427"/>
                </a:cubicBezTo>
                <a:cubicBezTo>
                  <a:pt x="3321" y="10609"/>
                  <a:pt x="3578" y="10791"/>
                  <a:pt x="3851" y="10957"/>
                </a:cubicBezTo>
                <a:cubicBezTo>
                  <a:pt x="4033" y="11079"/>
                  <a:pt x="4231" y="11200"/>
                  <a:pt x="4427" y="11307"/>
                </a:cubicBezTo>
                <a:cubicBezTo>
                  <a:pt x="4548" y="11352"/>
                  <a:pt x="4655" y="11412"/>
                  <a:pt x="4776" y="11458"/>
                </a:cubicBezTo>
                <a:cubicBezTo>
                  <a:pt x="4943" y="11519"/>
                  <a:pt x="5094" y="11564"/>
                  <a:pt x="5276" y="11580"/>
                </a:cubicBezTo>
                <a:cubicBezTo>
                  <a:pt x="5383" y="11594"/>
                  <a:pt x="5488" y="11594"/>
                  <a:pt x="5610" y="11594"/>
                </a:cubicBezTo>
                <a:cubicBezTo>
                  <a:pt x="5747" y="11594"/>
                  <a:pt x="5883" y="11564"/>
                  <a:pt x="6020" y="11533"/>
                </a:cubicBezTo>
                <a:cubicBezTo>
                  <a:pt x="6155" y="11519"/>
                  <a:pt x="6277" y="11473"/>
                  <a:pt x="6383" y="11428"/>
                </a:cubicBezTo>
                <a:cubicBezTo>
                  <a:pt x="6610" y="11337"/>
                  <a:pt x="6747" y="11246"/>
                  <a:pt x="6913" y="11064"/>
                </a:cubicBezTo>
                <a:cubicBezTo>
                  <a:pt x="7050" y="10927"/>
                  <a:pt x="7126" y="10731"/>
                  <a:pt x="7186" y="10533"/>
                </a:cubicBezTo>
                <a:cubicBezTo>
                  <a:pt x="7232" y="10321"/>
                  <a:pt x="7186" y="10094"/>
                  <a:pt x="7141" y="9882"/>
                </a:cubicBezTo>
                <a:cubicBezTo>
                  <a:pt x="7095" y="9654"/>
                  <a:pt x="6944" y="9427"/>
                  <a:pt x="6822" y="9229"/>
                </a:cubicBezTo>
                <a:lnTo>
                  <a:pt x="6641" y="8956"/>
                </a:lnTo>
                <a:cubicBezTo>
                  <a:pt x="6368" y="8548"/>
                  <a:pt x="6064" y="8168"/>
                  <a:pt x="5777" y="7790"/>
                </a:cubicBezTo>
                <a:cubicBezTo>
                  <a:pt x="5443" y="7319"/>
                  <a:pt x="5094" y="6850"/>
                  <a:pt x="4821" y="6334"/>
                </a:cubicBezTo>
                <a:cubicBezTo>
                  <a:pt x="4761" y="6197"/>
                  <a:pt x="4716" y="6061"/>
                  <a:pt x="4685" y="5910"/>
                </a:cubicBezTo>
                <a:cubicBezTo>
                  <a:pt x="4670" y="5773"/>
                  <a:pt x="4655" y="5651"/>
                  <a:pt x="4655" y="5516"/>
                </a:cubicBezTo>
                <a:lnTo>
                  <a:pt x="4655" y="5516"/>
                </a:lnTo>
                <a:cubicBezTo>
                  <a:pt x="5034" y="5682"/>
                  <a:pt x="5383" y="5894"/>
                  <a:pt x="5731" y="6106"/>
                </a:cubicBezTo>
                <a:cubicBezTo>
                  <a:pt x="6111" y="6318"/>
                  <a:pt x="6489" y="6531"/>
                  <a:pt x="6883" y="6743"/>
                </a:cubicBezTo>
                <a:cubicBezTo>
                  <a:pt x="7141" y="6880"/>
                  <a:pt x="7414" y="6986"/>
                  <a:pt x="7702" y="7092"/>
                </a:cubicBezTo>
                <a:cubicBezTo>
                  <a:pt x="7899" y="7153"/>
                  <a:pt x="8112" y="7214"/>
                  <a:pt x="8308" y="7274"/>
                </a:cubicBezTo>
                <a:cubicBezTo>
                  <a:pt x="8566" y="7349"/>
                  <a:pt x="8854" y="7365"/>
                  <a:pt x="9127" y="7380"/>
                </a:cubicBezTo>
                <a:cubicBezTo>
                  <a:pt x="9278" y="7380"/>
                  <a:pt x="9446" y="7349"/>
                  <a:pt x="9582" y="7319"/>
                </a:cubicBezTo>
                <a:cubicBezTo>
                  <a:pt x="9733" y="7289"/>
                  <a:pt x="9870" y="7214"/>
                  <a:pt x="10006" y="7153"/>
                </a:cubicBezTo>
                <a:cubicBezTo>
                  <a:pt x="10097" y="7107"/>
                  <a:pt x="10218" y="7001"/>
                  <a:pt x="10279" y="6941"/>
                </a:cubicBezTo>
                <a:cubicBezTo>
                  <a:pt x="10355" y="6850"/>
                  <a:pt x="10416" y="6759"/>
                  <a:pt x="10477" y="6668"/>
                </a:cubicBezTo>
                <a:cubicBezTo>
                  <a:pt x="10521" y="6607"/>
                  <a:pt x="10568" y="6440"/>
                  <a:pt x="10568" y="6395"/>
                </a:cubicBezTo>
                <a:cubicBezTo>
                  <a:pt x="10598" y="6288"/>
                  <a:pt x="10598" y="6167"/>
                  <a:pt x="10612" y="6061"/>
                </a:cubicBezTo>
                <a:cubicBezTo>
                  <a:pt x="10612" y="6001"/>
                  <a:pt x="10598" y="5940"/>
                  <a:pt x="10582" y="5894"/>
                </a:cubicBezTo>
                <a:cubicBezTo>
                  <a:pt x="10568" y="5758"/>
                  <a:pt x="10537" y="5637"/>
                  <a:pt x="10491" y="5500"/>
                </a:cubicBezTo>
                <a:cubicBezTo>
                  <a:pt x="10477" y="5439"/>
                  <a:pt x="10461" y="5379"/>
                  <a:pt x="10431" y="5318"/>
                </a:cubicBezTo>
                <a:cubicBezTo>
                  <a:pt x="10355" y="5152"/>
                  <a:pt x="10264" y="4970"/>
                  <a:pt x="10173" y="4802"/>
                </a:cubicBezTo>
                <a:cubicBezTo>
                  <a:pt x="10022" y="4530"/>
                  <a:pt x="9794" y="4303"/>
                  <a:pt x="9597" y="4075"/>
                </a:cubicBezTo>
                <a:cubicBezTo>
                  <a:pt x="9248" y="3681"/>
                  <a:pt x="8884" y="3302"/>
                  <a:pt x="8536" y="2923"/>
                </a:cubicBezTo>
                <a:cubicBezTo>
                  <a:pt x="8324" y="2680"/>
                  <a:pt x="8126" y="2423"/>
                  <a:pt x="7975" y="2134"/>
                </a:cubicBezTo>
                <a:cubicBezTo>
                  <a:pt x="7944" y="2074"/>
                  <a:pt x="7930" y="1999"/>
                  <a:pt x="7899" y="1922"/>
                </a:cubicBezTo>
                <a:cubicBezTo>
                  <a:pt x="7899" y="1831"/>
                  <a:pt x="7884" y="1740"/>
                  <a:pt x="7884" y="1649"/>
                </a:cubicBezTo>
                <a:lnTo>
                  <a:pt x="7884" y="1649"/>
                </a:lnTo>
                <a:cubicBezTo>
                  <a:pt x="8005" y="1710"/>
                  <a:pt x="8126" y="1786"/>
                  <a:pt x="8233" y="1861"/>
                </a:cubicBezTo>
                <a:cubicBezTo>
                  <a:pt x="8385" y="1968"/>
                  <a:pt x="8551" y="2059"/>
                  <a:pt x="8702" y="2150"/>
                </a:cubicBezTo>
                <a:cubicBezTo>
                  <a:pt x="9021" y="2347"/>
                  <a:pt x="9339" y="2544"/>
                  <a:pt x="9658" y="2726"/>
                </a:cubicBezTo>
                <a:cubicBezTo>
                  <a:pt x="9976" y="2923"/>
                  <a:pt x="10340" y="3060"/>
                  <a:pt x="10689" y="3211"/>
                </a:cubicBezTo>
                <a:lnTo>
                  <a:pt x="11235" y="3438"/>
                </a:lnTo>
                <a:cubicBezTo>
                  <a:pt x="11370" y="3484"/>
                  <a:pt x="11522" y="3529"/>
                  <a:pt x="11674" y="3575"/>
                </a:cubicBezTo>
                <a:cubicBezTo>
                  <a:pt x="11841" y="3636"/>
                  <a:pt x="12023" y="3636"/>
                  <a:pt x="12205" y="3636"/>
                </a:cubicBezTo>
                <a:cubicBezTo>
                  <a:pt x="12599" y="3636"/>
                  <a:pt x="12963" y="3302"/>
                  <a:pt x="13038" y="2923"/>
                </a:cubicBezTo>
                <a:cubicBezTo>
                  <a:pt x="13084" y="2696"/>
                  <a:pt x="13038" y="2453"/>
                  <a:pt x="12902" y="2256"/>
                </a:cubicBezTo>
                <a:cubicBezTo>
                  <a:pt x="12856" y="2195"/>
                  <a:pt x="12811" y="2134"/>
                  <a:pt x="12751" y="2074"/>
                </a:cubicBezTo>
                <a:cubicBezTo>
                  <a:pt x="12629" y="1968"/>
                  <a:pt x="12492" y="1892"/>
                  <a:pt x="12341" y="1861"/>
                </a:cubicBezTo>
                <a:lnTo>
                  <a:pt x="12023" y="1770"/>
                </a:lnTo>
                <a:lnTo>
                  <a:pt x="11477" y="1544"/>
                </a:lnTo>
                <a:cubicBezTo>
                  <a:pt x="11279" y="1453"/>
                  <a:pt x="11053" y="1376"/>
                  <a:pt x="10840" y="1285"/>
                </a:cubicBezTo>
                <a:cubicBezTo>
                  <a:pt x="10416" y="1103"/>
                  <a:pt x="10022" y="877"/>
                  <a:pt x="9612" y="664"/>
                </a:cubicBezTo>
                <a:cubicBezTo>
                  <a:pt x="9430" y="558"/>
                  <a:pt x="9233" y="467"/>
                  <a:pt x="9052" y="376"/>
                </a:cubicBezTo>
                <a:cubicBezTo>
                  <a:pt x="8763" y="224"/>
                  <a:pt x="8490" y="88"/>
                  <a:pt x="8172" y="28"/>
                </a:cubicBezTo>
                <a:cubicBezTo>
                  <a:pt x="8079" y="10"/>
                  <a:pt x="7985" y="1"/>
                  <a:pt x="7892" y="1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63"/>
          <p:cNvSpPr txBox="1"/>
          <p:nvPr>
            <p:ph idx="4294967295" type="subTitle"/>
          </p:nvPr>
        </p:nvSpPr>
        <p:spPr>
          <a:xfrm>
            <a:off x="1222200" y="1492000"/>
            <a:ext cx="2935500" cy="3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Podemos criar uma newletters por e-mail ou whatsapp de forma a incentivar os antigos clientes a voltarem a assinatura.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Podemos criar pacotes com desconto para assinatura anual ou semestral.</a:t>
            </a:r>
            <a:endParaRPr/>
          </a:p>
        </p:txBody>
      </p:sp>
      <p:sp>
        <p:nvSpPr>
          <p:cNvPr id="1222" name="Google Shape;1222;p63"/>
          <p:cNvSpPr txBox="1"/>
          <p:nvPr>
            <p:ph idx="4294967295" type="subTitle"/>
          </p:nvPr>
        </p:nvSpPr>
        <p:spPr>
          <a:xfrm>
            <a:off x="4486800" y="1639475"/>
            <a:ext cx="2883900" cy="3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Acredito que o índice de cancelamento esteja muito relacionado ao período de férias, no qual os clientes têm mais tempo e optam por fazer ao </a:t>
            </a:r>
            <a:r>
              <a:rPr lang="en"/>
              <a:t>invés</a:t>
            </a:r>
            <a:r>
              <a:rPr lang="en"/>
              <a:t> de contratar, </a:t>
            </a:r>
            <a:r>
              <a:rPr lang="en"/>
              <a:t>poderíamos</a:t>
            </a:r>
            <a:r>
              <a:rPr lang="en"/>
              <a:t> vender kits de banho ou tosa voltados para o público que prefere realizar as atividades em casa (‘faça você mesmo’).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7"/>
          <p:cNvSpPr txBox="1"/>
          <p:nvPr>
            <p:ph type="title"/>
          </p:nvPr>
        </p:nvSpPr>
        <p:spPr>
          <a:xfrm>
            <a:off x="1869950" y="414147"/>
            <a:ext cx="52578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669" name="Google Shape;669;p37"/>
          <p:cNvSpPr txBox="1"/>
          <p:nvPr>
            <p:ph idx="1" type="subTitle"/>
          </p:nvPr>
        </p:nvSpPr>
        <p:spPr>
          <a:xfrm>
            <a:off x="722375" y="2069200"/>
            <a:ext cx="24870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70" name="Google Shape;670;p37"/>
          <p:cNvSpPr txBox="1"/>
          <p:nvPr>
            <p:ph idx="2" type="subTitle"/>
          </p:nvPr>
        </p:nvSpPr>
        <p:spPr>
          <a:xfrm>
            <a:off x="722375" y="2569900"/>
            <a:ext cx="2487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Tecnicas utilizadas</a:t>
            </a:r>
            <a:endParaRPr/>
          </a:p>
        </p:txBody>
      </p:sp>
      <p:sp>
        <p:nvSpPr>
          <p:cNvPr id="671" name="Google Shape;671;p37"/>
          <p:cNvSpPr txBox="1"/>
          <p:nvPr>
            <p:ph idx="3" type="subTitle"/>
          </p:nvPr>
        </p:nvSpPr>
        <p:spPr>
          <a:xfrm>
            <a:off x="3328425" y="2069200"/>
            <a:ext cx="24870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72" name="Google Shape;672;p37"/>
          <p:cNvSpPr txBox="1"/>
          <p:nvPr>
            <p:ph idx="4" type="subTitle"/>
          </p:nvPr>
        </p:nvSpPr>
        <p:spPr>
          <a:xfrm>
            <a:off x="3200150" y="2569900"/>
            <a:ext cx="27435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Análise exploratoria</a:t>
            </a:r>
            <a:endParaRPr/>
          </a:p>
        </p:txBody>
      </p:sp>
      <p:sp>
        <p:nvSpPr>
          <p:cNvPr id="673" name="Google Shape;673;p37"/>
          <p:cNvSpPr txBox="1"/>
          <p:nvPr>
            <p:ph idx="5" type="subTitle"/>
          </p:nvPr>
        </p:nvSpPr>
        <p:spPr>
          <a:xfrm>
            <a:off x="5943600" y="2069200"/>
            <a:ext cx="24870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74" name="Google Shape;674;p37"/>
          <p:cNvSpPr txBox="1"/>
          <p:nvPr>
            <p:ph idx="6" type="subTitle"/>
          </p:nvPr>
        </p:nvSpPr>
        <p:spPr>
          <a:xfrm>
            <a:off x="5950675" y="2569900"/>
            <a:ext cx="2487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/>
              <a:t>nsights</a:t>
            </a:r>
            <a:endParaRPr/>
          </a:p>
        </p:txBody>
      </p:sp>
      <p:sp>
        <p:nvSpPr>
          <p:cNvPr id="675" name="Google Shape;675;p37"/>
          <p:cNvSpPr txBox="1"/>
          <p:nvPr>
            <p:ph idx="16" type="subTitle"/>
          </p:nvPr>
        </p:nvSpPr>
        <p:spPr>
          <a:xfrm>
            <a:off x="722375" y="2943700"/>
            <a:ext cx="2487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7"/>
          <p:cNvSpPr txBox="1"/>
          <p:nvPr>
            <p:ph idx="17" type="subTitle"/>
          </p:nvPr>
        </p:nvSpPr>
        <p:spPr>
          <a:xfrm>
            <a:off x="3328425" y="2943700"/>
            <a:ext cx="2487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7"/>
          <p:cNvSpPr txBox="1"/>
          <p:nvPr>
            <p:ph idx="18" type="subTitle"/>
          </p:nvPr>
        </p:nvSpPr>
        <p:spPr>
          <a:xfrm>
            <a:off x="5950675" y="2943700"/>
            <a:ext cx="2487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64"/>
          <p:cNvSpPr txBox="1"/>
          <p:nvPr>
            <p:ph type="title"/>
          </p:nvPr>
        </p:nvSpPr>
        <p:spPr>
          <a:xfrm>
            <a:off x="5106525" y="1777750"/>
            <a:ext cx="3294900" cy="1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Petlove: </a:t>
            </a:r>
            <a:r>
              <a:rPr lang="en"/>
              <a:t>muito além de petshop</a:t>
            </a:r>
            <a:endParaRPr/>
          </a:p>
        </p:txBody>
      </p:sp>
      <p:pic>
        <p:nvPicPr>
          <p:cNvPr id="1228" name="Google Shape;1228;p64"/>
          <p:cNvPicPr preferRelativeResize="0"/>
          <p:nvPr/>
        </p:nvPicPr>
        <p:blipFill rotWithShape="1">
          <a:blip r:embed="rId3">
            <a:alphaModFix/>
          </a:blip>
          <a:srcRect b="31446" l="64789" r="0" t="4508"/>
          <a:stretch/>
        </p:blipFill>
        <p:spPr>
          <a:xfrm>
            <a:off x="707725" y="444650"/>
            <a:ext cx="4178700" cy="4254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65"/>
          <p:cNvSpPr txBox="1"/>
          <p:nvPr>
            <p:ph type="title"/>
          </p:nvPr>
        </p:nvSpPr>
        <p:spPr>
          <a:xfrm>
            <a:off x="720575" y="439620"/>
            <a:ext cx="77010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  <p:sp>
        <p:nvSpPr>
          <p:cNvPr id="1234" name="Google Shape;1234;p65"/>
          <p:cNvSpPr txBox="1"/>
          <p:nvPr>
            <p:ph idx="1" type="subTitle"/>
          </p:nvPr>
        </p:nvSpPr>
        <p:spPr>
          <a:xfrm>
            <a:off x="2362050" y="1653200"/>
            <a:ext cx="44196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65"/>
          <p:cNvSpPr txBox="1"/>
          <p:nvPr>
            <p:ph idx="2" type="subTitle"/>
          </p:nvPr>
        </p:nvSpPr>
        <p:spPr>
          <a:xfrm>
            <a:off x="3328425" y="2034050"/>
            <a:ext cx="24870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Pedro Gomes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peddrogomes01@gmail.com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(81)99757-0207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8"/>
          <p:cNvSpPr txBox="1"/>
          <p:nvPr>
            <p:ph type="title"/>
          </p:nvPr>
        </p:nvSpPr>
        <p:spPr>
          <a:xfrm>
            <a:off x="4593875" y="1437575"/>
            <a:ext cx="3480300" cy="18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Utilizadas</a:t>
            </a:r>
            <a:endParaRPr/>
          </a:p>
        </p:txBody>
      </p:sp>
      <p:sp>
        <p:nvSpPr>
          <p:cNvPr id="683" name="Google Shape;683;p38"/>
          <p:cNvSpPr txBox="1"/>
          <p:nvPr>
            <p:ph idx="2" type="title"/>
          </p:nvPr>
        </p:nvSpPr>
        <p:spPr>
          <a:xfrm>
            <a:off x="2324675" y="2071475"/>
            <a:ext cx="2091900" cy="15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84" name="Google Shape;684;p38"/>
          <p:cNvSpPr/>
          <p:nvPr/>
        </p:nvSpPr>
        <p:spPr>
          <a:xfrm>
            <a:off x="6250550" y="4325975"/>
            <a:ext cx="3080834" cy="817524"/>
          </a:xfrm>
          <a:custGeom>
            <a:rect b="b" l="l" r="r" t="t"/>
            <a:pathLst>
              <a:path extrusionOk="0" h="2328" w="9441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rgbClr val="5A1E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9"/>
          <p:cNvSpPr txBox="1"/>
          <p:nvPr>
            <p:ph type="title"/>
          </p:nvPr>
        </p:nvSpPr>
        <p:spPr>
          <a:xfrm>
            <a:off x="275400" y="454639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Tecnicas Utilizadas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grpSp>
        <p:nvGrpSpPr>
          <p:cNvPr id="690" name="Google Shape;690;p39"/>
          <p:cNvGrpSpPr/>
          <p:nvPr/>
        </p:nvGrpSpPr>
        <p:grpSpPr>
          <a:xfrm>
            <a:off x="-2435056" y="1034802"/>
            <a:ext cx="1137058" cy="1113643"/>
            <a:chOff x="6414675" y="2629475"/>
            <a:chExt cx="683000" cy="668975"/>
          </a:xfrm>
        </p:grpSpPr>
        <p:sp>
          <p:nvSpPr>
            <p:cNvPr id="691" name="Google Shape;691;p39"/>
            <p:cNvSpPr/>
            <p:nvPr/>
          </p:nvSpPr>
          <p:spPr>
            <a:xfrm>
              <a:off x="6437425" y="3007350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0"/>
                  </a:moveTo>
                  <a:lnTo>
                    <a:pt x="288" y="0"/>
                  </a:lnTo>
                  <a:cubicBezTo>
                    <a:pt x="182" y="15"/>
                    <a:pt x="91" y="61"/>
                    <a:pt x="1" y="136"/>
                  </a:cubicBezTo>
                  <a:cubicBezTo>
                    <a:pt x="76" y="136"/>
                    <a:pt x="182" y="61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6444600" y="3007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6414675" y="2629475"/>
              <a:ext cx="474550" cy="378250"/>
            </a:xfrm>
            <a:custGeom>
              <a:rect b="b" l="l" r="r" t="t"/>
              <a:pathLst>
                <a:path extrusionOk="0" h="15130" w="18982">
                  <a:moveTo>
                    <a:pt x="16817" y="1158"/>
                  </a:moveTo>
                  <a:lnTo>
                    <a:pt x="16817" y="1158"/>
                  </a:lnTo>
                  <a:cubicBezTo>
                    <a:pt x="16811" y="1161"/>
                    <a:pt x="16804" y="1164"/>
                    <a:pt x="16798" y="1168"/>
                  </a:cubicBezTo>
                  <a:cubicBezTo>
                    <a:pt x="16805" y="1165"/>
                    <a:pt x="16811" y="1162"/>
                    <a:pt x="16817" y="1158"/>
                  </a:cubicBezTo>
                  <a:close/>
                  <a:moveTo>
                    <a:pt x="14016" y="5589"/>
                  </a:moveTo>
                  <a:cubicBezTo>
                    <a:pt x="14013" y="5591"/>
                    <a:pt x="14011" y="5593"/>
                    <a:pt x="14009" y="5595"/>
                  </a:cubicBezTo>
                  <a:cubicBezTo>
                    <a:pt x="14012" y="5595"/>
                    <a:pt x="14014" y="5593"/>
                    <a:pt x="14016" y="5589"/>
                  </a:cubicBezTo>
                  <a:close/>
                  <a:moveTo>
                    <a:pt x="11082" y="8051"/>
                  </a:moveTo>
                  <a:cubicBezTo>
                    <a:pt x="11076" y="8054"/>
                    <a:pt x="11070" y="8057"/>
                    <a:pt x="11064" y="8060"/>
                  </a:cubicBezTo>
                  <a:lnTo>
                    <a:pt x="11064" y="8060"/>
                  </a:lnTo>
                  <a:cubicBezTo>
                    <a:pt x="11072" y="8058"/>
                    <a:pt x="11079" y="8054"/>
                    <a:pt x="11082" y="8051"/>
                  </a:cubicBezTo>
                  <a:close/>
                  <a:moveTo>
                    <a:pt x="18602" y="0"/>
                  </a:moveTo>
                  <a:cubicBezTo>
                    <a:pt x="18571" y="0"/>
                    <a:pt x="18435" y="77"/>
                    <a:pt x="18389" y="137"/>
                  </a:cubicBezTo>
                  <a:lnTo>
                    <a:pt x="18405" y="182"/>
                  </a:lnTo>
                  <a:cubicBezTo>
                    <a:pt x="18347" y="234"/>
                    <a:pt x="18330" y="241"/>
                    <a:pt x="18318" y="241"/>
                  </a:cubicBezTo>
                  <a:cubicBezTo>
                    <a:pt x="18313" y="241"/>
                    <a:pt x="18309" y="240"/>
                    <a:pt x="18303" y="240"/>
                  </a:cubicBezTo>
                  <a:cubicBezTo>
                    <a:pt x="18289" y="240"/>
                    <a:pt x="18267" y="247"/>
                    <a:pt x="18207" y="289"/>
                  </a:cubicBezTo>
                  <a:cubicBezTo>
                    <a:pt x="18177" y="259"/>
                    <a:pt x="18298" y="152"/>
                    <a:pt x="18420" y="61"/>
                  </a:cubicBezTo>
                  <a:lnTo>
                    <a:pt x="18420" y="61"/>
                  </a:lnTo>
                  <a:cubicBezTo>
                    <a:pt x="18314" y="137"/>
                    <a:pt x="18177" y="182"/>
                    <a:pt x="18163" y="259"/>
                  </a:cubicBezTo>
                  <a:cubicBezTo>
                    <a:pt x="18140" y="272"/>
                    <a:pt x="18126" y="276"/>
                    <a:pt x="18117" y="276"/>
                  </a:cubicBezTo>
                  <a:cubicBezTo>
                    <a:pt x="18095" y="276"/>
                    <a:pt x="18103" y="248"/>
                    <a:pt x="18077" y="248"/>
                  </a:cubicBezTo>
                  <a:cubicBezTo>
                    <a:pt x="18065" y="248"/>
                    <a:pt x="18045" y="254"/>
                    <a:pt x="18011" y="273"/>
                  </a:cubicBezTo>
                  <a:cubicBezTo>
                    <a:pt x="17935" y="349"/>
                    <a:pt x="17859" y="471"/>
                    <a:pt x="17738" y="516"/>
                  </a:cubicBezTo>
                  <a:lnTo>
                    <a:pt x="17738" y="501"/>
                  </a:lnTo>
                  <a:cubicBezTo>
                    <a:pt x="17465" y="637"/>
                    <a:pt x="17405" y="819"/>
                    <a:pt x="17162" y="940"/>
                  </a:cubicBezTo>
                  <a:lnTo>
                    <a:pt x="17177" y="910"/>
                  </a:lnTo>
                  <a:lnTo>
                    <a:pt x="17177" y="910"/>
                  </a:lnTo>
                  <a:cubicBezTo>
                    <a:pt x="17089" y="939"/>
                    <a:pt x="16961" y="1079"/>
                    <a:pt x="16817" y="1158"/>
                  </a:cubicBezTo>
                  <a:lnTo>
                    <a:pt x="16817" y="1158"/>
                  </a:lnTo>
                  <a:cubicBezTo>
                    <a:pt x="16826" y="1155"/>
                    <a:pt x="16835" y="1153"/>
                    <a:pt x="16842" y="1153"/>
                  </a:cubicBezTo>
                  <a:cubicBezTo>
                    <a:pt x="16867" y="1153"/>
                    <a:pt x="16873" y="1173"/>
                    <a:pt x="16813" y="1213"/>
                  </a:cubicBezTo>
                  <a:cubicBezTo>
                    <a:pt x="16647" y="1304"/>
                    <a:pt x="16556" y="1411"/>
                    <a:pt x="16404" y="1456"/>
                  </a:cubicBezTo>
                  <a:lnTo>
                    <a:pt x="16328" y="1577"/>
                  </a:lnTo>
                  <a:cubicBezTo>
                    <a:pt x="15767" y="1971"/>
                    <a:pt x="13599" y="3608"/>
                    <a:pt x="13069" y="4033"/>
                  </a:cubicBezTo>
                  <a:lnTo>
                    <a:pt x="13083" y="4018"/>
                  </a:lnTo>
                  <a:lnTo>
                    <a:pt x="13083" y="4018"/>
                  </a:lnTo>
                  <a:cubicBezTo>
                    <a:pt x="12265" y="4669"/>
                    <a:pt x="10537" y="5959"/>
                    <a:pt x="9718" y="6656"/>
                  </a:cubicBezTo>
                  <a:cubicBezTo>
                    <a:pt x="9552" y="6717"/>
                    <a:pt x="9370" y="6868"/>
                    <a:pt x="9233" y="6959"/>
                  </a:cubicBezTo>
                  <a:cubicBezTo>
                    <a:pt x="9259" y="6946"/>
                    <a:pt x="9277" y="6940"/>
                    <a:pt x="9287" y="6940"/>
                  </a:cubicBezTo>
                  <a:cubicBezTo>
                    <a:pt x="9311" y="6940"/>
                    <a:pt x="9291" y="6972"/>
                    <a:pt x="9249" y="7004"/>
                  </a:cubicBezTo>
                  <a:cubicBezTo>
                    <a:pt x="8824" y="7323"/>
                    <a:pt x="9233" y="7050"/>
                    <a:pt x="8824" y="7384"/>
                  </a:cubicBezTo>
                  <a:cubicBezTo>
                    <a:pt x="8353" y="7792"/>
                    <a:pt x="6429" y="9157"/>
                    <a:pt x="5974" y="9460"/>
                  </a:cubicBezTo>
                  <a:cubicBezTo>
                    <a:pt x="5776" y="9688"/>
                    <a:pt x="5443" y="9854"/>
                    <a:pt x="5246" y="10066"/>
                  </a:cubicBezTo>
                  <a:lnTo>
                    <a:pt x="5246" y="10066"/>
                  </a:lnTo>
                  <a:lnTo>
                    <a:pt x="5261" y="10036"/>
                  </a:lnTo>
                  <a:lnTo>
                    <a:pt x="5261" y="10036"/>
                  </a:lnTo>
                  <a:cubicBezTo>
                    <a:pt x="5140" y="10143"/>
                    <a:pt x="4715" y="10446"/>
                    <a:pt x="4291" y="10733"/>
                  </a:cubicBezTo>
                  <a:cubicBezTo>
                    <a:pt x="3866" y="11022"/>
                    <a:pt x="3427" y="11325"/>
                    <a:pt x="3290" y="11431"/>
                  </a:cubicBezTo>
                  <a:lnTo>
                    <a:pt x="3336" y="11416"/>
                  </a:lnTo>
                  <a:lnTo>
                    <a:pt x="3336" y="11416"/>
                  </a:lnTo>
                  <a:cubicBezTo>
                    <a:pt x="3094" y="11628"/>
                    <a:pt x="3094" y="11537"/>
                    <a:pt x="2881" y="11659"/>
                  </a:cubicBezTo>
                  <a:cubicBezTo>
                    <a:pt x="2942" y="11704"/>
                    <a:pt x="2744" y="11886"/>
                    <a:pt x="2669" y="11962"/>
                  </a:cubicBezTo>
                  <a:lnTo>
                    <a:pt x="2669" y="11946"/>
                  </a:lnTo>
                  <a:cubicBezTo>
                    <a:pt x="2548" y="12037"/>
                    <a:pt x="2289" y="12295"/>
                    <a:pt x="2093" y="12447"/>
                  </a:cubicBezTo>
                  <a:lnTo>
                    <a:pt x="2077" y="12401"/>
                  </a:lnTo>
                  <a:cubicBezTo>
                    <a:pt x="1926" y="12568"/>
                    <a:pt x="1592" y="12781"/>
                    <a:pt x="1471" y="12872"/>
                  </a:cubicBezTo>
                  <a:cubicBezTo>
                    <a:pt x="1168" y="13053"/>
                    <a:pt x="683" y="13296"/>
                    <a:pt x="334" y="13614"/>
                  </a:cubicBezTo>
                  <a:lnTo>
                    <a:pt x="31" y="13674"/>
                  </a:lnTo>
                  <a:lnTo>
                    <a:pt x="1" y="13721"/>
                  </a:lnTo>
                  <a:cubicBezTo>
                    <a:pt x="1" y="13721"/>
                    <a:pt x="357" y="15104"/>
                    <a:pt x="1001" y="15104"/>
                  </a:cubicBezTo>
                  <a:cubicBezTo>
                    <a:pt x="1021" y="15104"/>
                    <a:pt x="1042" y="15102"/>
                    <a:pt x="1062" y="15099"/>
                  </a:cubicBezTo>
                  <a:lnTo>
                    <a:pt x="1077" y="15130"/>
                  </a:lnTo>
                  <a:lnTo>
                    <a:pt x="1168" y="15055"/>
                  </a:lnTo>
                  <a:cubicBezTo>
                    <a:pt x="1283" y="15003"/>
                    <a:pt x="1323" y="14941"/>
                    <a:pt x="1341" y="14941"/>
                  </a:cubicBezTo>
                  <a:cubicBezTo>
                    <a:pt x="1345" y="14941"/>
                    <a:pt x="1347" y="14943"/>
                    <a:pt x="1350" y="14948"/>
                  </a:cubicBezTo>
                  <a:lnTo>
                    <a:pt x="1183" y="15069"/>
                  </a:lnTo>
                  <a:cubicBezTo>
                    <a:pt x="1220" y="15046"/>
                    <a:pt x="1239" y="15037"/>
                    <a:pt x="1246" y="15037"/>
                  </a:cubicBezTo>
                  <a:cubicBezTo>
                    <a:pt x="1262" y="15037"/>
                    <a:pt x="1219" y="15083"/>
                    <a:pt x="1198" y="15115"/>
                  </a:cubicBezTo>
                  <a:cubicBezTo>
                    <a:pt x="1259" y="15085"/>
                    <a:pt x="1305" y="15055"/>
                    <a:pt x="1350" y="15039"/>
                  </a:cubicBezTo>
                  <a:cubicBezTo>
                    <a:pt x="1355" y="15029"/>
                    <a:pt x="1353" y="15025"/>
                    <a:pt x="1348" y="15025"/>
                  </a:cubicBezTo>
                  <a:cubicBezTo>
                    <a:pt x="1338" y="15025"/>
                    <a:pt x="1314" y="15039"/>
                    <a:pt x="1305" y="15039"/>
                  </a:cubicBezTo>
                  <a:cubicBezTo>
                    <a:pt x="1365" y="14978"/>
                    <a:pt x="1426" y="14887"/>
                    <a:pt x="1517" y="14842"/>
                  </a:cubicBezTo>
                  <a:cubicBezTo>
                    <a:pt x="1550" y="14824"/>
                    <a:pt x="1569" y="14818"/>
                    <a:pt x="1582" y="14818"/>
                  </a:cubicBezTo>
                  <a:cubicBezTo>
                    <a:pt x="1606" y="14818"/>
                    <a:pt x="1608" y="14839"/>
                    <a:pt x="1629" y="14839"/>
                  </a:cubicBezTo>
                  <a:cubicBezTo>
                    <a:pt x="1643" y="14839"/>
                    <a:pt x="1667" y="14829"/>
                    <a:pt x="1713" y="14796"/>
                  </a:cubicBezTo>
                  <a:cubicBezTo>
                    <a:pt x="2502" y="14297"/>
                    <a:pt x="3275" y="13811"/>
                    <a:pt x="4048" y="13266"/>
                  </a:cubicBezTo>
                  <a:cubicBezTo>
                    <a:pt x="4078" y="13266"/>
                    <a:pt x="4064" y="13280"/>
                    <a:pt x="4048" y="13296"/>
                  </a:cubicBezTo>
                  <a:cubicBezTo>
                    <a:pt x="4260" y="13129"/>
                    <a:pt x="4473" y="12977"/>
                    <a:pt x="4685" y="12825"/>
                  </a:cubicBezTo>
                  <a:cubicBezTo>
                    <a:pt x="4714" y="12811"/>
                    <a:pt x="4737" y="12807"/>
                    <a:pt x="4756" y="12807"/>
                  </a:cubicBezTo>
                  <a:cubicBezTo>
                    <a:pt x="4775" y="12807"/>
                    <a:pt x="4791" y="12811"/>
                    <a:pt x="4806" y="12811"/>
                  </a:cubicBezTo>
                  <a:cubicBezTo>
                    <a:pt x="4776" y="12811"/>
                    <a:pt x="5079" y="12599"/>
                    <a:pt x="5368" y="12386"/>
                  </a:cubicBezTo>
                  <a:cubicBezTo>
                    <a:pt x="5519" y="12280"/>
                    <a:pt x="5671" y="12158"/>
                    <a:pt x="5776" y="12083"/>
                  </a:cubicBezTo>
                  <a:cubicBezTo>
                    <a:pt x="5898" y="11992"/>
                    <a:pt x="5974" y="11932"/>
                    <a:pt x="5974" y="11932"/>
                  </a:cubicBezTo>
                  <a:lnTo>
                    <a:pt x="5958" y="11871"/>
                  </a:lnTo>
                  <a:cubicBezTo>
                    <a:pt x="6042" y="11805"/>
                    <a:pt x="6077" y="11793"/>
                    <a:pt x="6099" y="11793"/>
                  </a:cubicBezTo>
                  <a:cubicBezTo>
                    <a:pt x="6111" y="11793"/>
                    <a:pt x="6120" y="11796"/>
                    <a:pt x="6132" y="11796"/>
                  </a:cubicBezTo>
                  <a:cubicBezTo>
                    <a:pt x="6153" y="11796"/>
                    <a:pt x="6184" y="11785"/>
                    <a:pt x="6261" y="11719"/>
                  </a:cubicBezTo>
                  <a:cubicBezTo>
                    <a:pt x="6277" y="11568"/>
                    <a:pt x="6611" y="11477"/>
                    <a:pt x="6656" y="11370"/>
                  </a:cubicBezTo>
                  <a:cubicBezTo>
                    <a:pt x="6656" y="11372"/>
                    <a:pt x="6657" y="11372"/>
                    <a:pt x="6658" y="11372"/>
                  </a:cubicBezTo>
                  <a:cubicBezTo>
                    <a:pt x="6672" y="11372"/>
                    <a:pt x="6733" y="11333"/>
                    <a:pt x="6763" y="11333"/>
                  </a:cubicBezTo>
                  <a:cubicBezTo>
                    <a:pt x="6769" y="11333"/>
                    <a:pt x="6774" y="11335"/>
                    <a:pt x="6777" y="11340"/>
                  </a:cubicBezTo>
                  <a:cubicBezTo>
                    <a:pt x="6777" y="11265"/>
                    <a:pt x="6868" y="11249"/>
                    <a:pt x="6928" y="11188"/>
                  </a:cubicBezTo>
                  <a:cubicBezTo>
                    <a:pt x="6934" y="11178"/>
                    <a:pt x="6932" y="11175"/>
                    <a:pt x="6926" y="11175"/>
                  </a:cubicBezTo>
                  <a:cubicBezTo>
                    <a:pt x="6915" y="11175"/>
                    <a:pt x="6888" y="11188"/>
                    <a:pt x="6868" y="11188"/>
                  </a:cubicBezTo>
                  <a:lnTo>
                    <a:pt x="7005" y="11067"/>
                  </a:lnTo>
                  <a:cubicBezTo>
                    <a:pt x="7031" y="11056"/>
                    <a:pt x="7052" y="11051"/>
                    <a:pt x="7066" y="11051"/>
                  </a:cubicBezTo>
                  <a:cubicBezTo>
                    <a:pt x="7090" y="11051"/>
                    <a:pt x="7089" y="11068"/>
                    <a:pt x="7050" y="11097"/>
                  </a:cubicBezTo>
                  <a:cubicBezTo>
                    <a:pt x="7444" y="10840"/>
                    <a:pt x="9324" y="9506"/>
                    <a:pt x="9718" y="9173"/>
                  </a:cubicBezTo>
                  <a:lnTo>
                    <a:pt x="9718" y="9173"/>
                  </a:lnTo>
                  <a:cubicBezTo>
                    <a:pt x="9648" y="9186"/>
                    <a:pt x="9550" y="9280"/>
                    <a:pt x="9464" y="9280"/>
                  </a:cubicBezTo>
                  <a:cubicBezTo>
                    <a:pt x="9458" y="9280"/>
                    <a:pt x="9451" y="9279"/>
                    <a:pt x="9445" y="9278"/>
                  </a:cubicBezTo>
                  <a:cubicBezTo>
                    <a:pt x="9521" y="9173"/>
                    <a:pt x="9612" y="9173"/>
                    <a:pt x="9627" y="9112"/>
                  </a:cubicBezTo>
                  <a:cubicBezTo>
                    <a:pt x="9637" y="9116"/>
                    <a:pt x="9648" y="9118"/>
                    <a:pt x="9659" y="9118"/>
                  </a:cubicBezTo>
                  <a:cubicBezTo>
                    <a:pt x="9759" y="9118"/>
                    <a:pt x="9889" y="8959"/>
                    <a:pt x="10021" y="8959"/>
                  </a:cubicBezTo>
                  <a:cubicBezTo>
                    <a:pt x="10026" y="8959"/>
                    <a:pt x="10031" y="8960"/>
                    <a:pt x="10037" y="8960"/>
                  </a:cubicBezTo>
                  <a:lnTo>
                    <a:pt x="10021" y="8900"/>
                  </a:lnTo>
                  <a:lnTo>
                    <a:pt x="10097" y="8884"/>
                  </a:lnTo>
                  <a:cubicBezTo>
                    <a:pt x="10552" y="8475"/>
                    <a:pt x="10203" y="8778"/>
                    <a:pt x="10627" y="8475"/>
                  </a:cubicBezTo>
                  <a:cubicBezTo>
                    <a:pt x="10860" y="8285"/>
                    <a:pt x="10926" y="8138"/>
                    <a:pt x="11064" y="8060"/>
                  </a:cubicBezTo>
                  <a:lnTo>
                    <a:pt x="11064" y="8060"/>
                  </a:lnTo>
                  <a:cubicBezTo>
                    <a:pt x="11057" y="8062"/>
                    <a:pt x="11050" y="8064"/>
                    <a:pt x="11043" y="8064"/>
                  </a:cubicBezTo>
                  <a:cubicBezTo>
                    <a:pt x="11027" y="8064"/>
                    <a:pt x="11019" y="8054"/>
                    <a:pt x="11052" y="8020"/>
                  </a:cubicBezTo>
                  <a:cubicBezTo>
                    <a:pt x="11054" y="8023"/>
                    <a:pt x="11057" y="8024"/>
                    <a:pt x="11060" y="8024"/>
                  </a:cubicBezTo>
                  <a:cubicBezTo>
                    <a:pt x="11097" y="8024"/>
                    <a:pt x="11187" y="7883"/>
                    <a:pt x="11255" y="7883"/>
                  </a:cubicBezTo>
                  <a:cubicBezTo>
                    <a:pt x="11258" y="7883"/>
                    <a:pt x="11261" y="7883"/>
                    <a:pt x="11264" y="7883"/>
                  </a:cubicBezTo>
                  <a:cubicBezTo>
                    <a:pt x="11310" y="7823"/>
                    <a:pt x="11523" y="7687"/>
                    <a:pt x="11416" y="7687"/>
                  </a:cubicBezTo>
                  <a:cubicBezTo>
                    <a:pt x="11449" y="7687"/>
                    <a:pt x="11562" y="7623"/>
                    <a:pt x="11587" y="7623"/>
                  </a:cubicBezTo>
                  <a:cubicBezTo>
                    <a:pt x="11596" y="7623"/>
                    <a:pt x="11592" y="7632"/>
                    <a:pt x="11567" y="7657"/>
                  </a:cubicBezTo>
                  <a:cubicBezTo>
                    <a:pt x="11628" y="7610"/>
                    <a:pt x="11689" y="7580"/>
                    <a:pt x="11719" y="7535"/>
                  </a:cubicBezTo>
                  <a:lnTo>
                    <a:pt x="11719" y="7535"/>
                  </a:lnTo>
                  <a:lnTo>
                    <a:pt x="11644" y="7580"/>
                  </a:lnTo>
                  <a:cubicBezTo>
                    <a:pt x="11840" y="7414"/>
                    <a:pt x="11977" y="7384"/>
                    <a:pt x="12068" y="7232"/>
                  </a:cubicBezTo>
                  <a:lnTo>
                    <a:pt x="12068" y="7232"/>
                  </a:lnTo>
                  <a:lnTo>
                    <a:pt x="11977" y="7262"/>
                  </a:lnTo>
                  <a:cubicBezTo>
                    <a:pt x="12082" y="7184"/>
                    <a:pt x="12176" y="7105"/>
                    <a:pt x="12258" y="7105"/>
                  </a:cubicBezTo>
                  <a:cubicBezTo>
                    <a:pt x="12270" y="7105"/>
                    <a:pt x="12283" y="7107"/>
                    <a:pt x="12295" y="7111"/>
                  </a:cubicBezTo>
                  <a:lnTo>
                    <a:pt x="12174" y="7216"/>
                  </a:lnTo>
                  <a:cubicBezTo>
                    <a:pt x="12371" y="7065"/>
                    <a:pt x="12493" y="6959"/>
                    <a:pt x="12644" y="6808"/>
                  </a:cubicBezTo>
                  <a:lnTo>
                    <a:pt x="12644" y="6808"/>
                  </a:lnTo>
                  <a:lnTo>
                    <a:pt x="12584" y="6852"/>
                  </a:lnTo>
                  <a:cubicBezTo>
                    <a:pt x="12750" y="6640"/>
                    <a:pt x="13857" y="5746"/>
                    <a:pt x="13993" y="5534"/>
                  </a:cubicBezTo>
                  <a:lnTo>
                    <a:pt x="13993" y="5534"/>
                  </a:lnTo>
                  <a:lnTo>
                    <a:pt x="13872" y="5549"/>
                  </a:lnTo>
                  <a:lnTo>
                    <a:pt x="14018" y="5389"/>
                  </a:lnTo>
                  <a:lnTo>
                    <a:pt x="14018" y="5389"/>
                  </a:lnTo>
                  <a:cubicBezTo>
                    <a:pt x="14001" y="5421"/>
                    <a:pt x="14029" y="5559"/>
                    <a:pt x="14016" y="5589"/>
                  </a:cubicBezTo>
                  <a:lnTo>
                    <a:pt x="14016" y="5589"/>
                  </a:lnTo>
                  <a:cubicBezTo>
                    <a:pt x="14397" y="5274"/>
                    <a:pt x="16269" y="3865"/>
                    <a:pt x="16631" y="3654"/>
                  </a:cubicBezTo>
                  <a:cubicBezTo>
                    <a:pt x="16664" y="3638"/>
                    <a:pt x="16686" y="3631"/>
                    <a:pt x="16701" y="3631"/>
                  </a:cubicBezTo>
                  <a:cubicBezTo>
                    <a:pt x="16753" y="3631"/>
                    <a:pt x="16707" y="3715"/>
                    <a:pt x="16707" y="3715"/>
                  </a:cubicBezTo>
                  <a:cubicBezTo>
                    <a:pt x="16859" y="3578"/>
                    <a:pt x="16738" y="3624"/>
                    <a:pt x="16889" y="3517"/>
                  </a:cubicBezTo>
                  <a:cubicBezTo>
                    <a:pt x="16894" y="3516"/>
                    <a:pt x="16898" y="3515"/>
                    <a:pt x="16901" y="3515"/>
                  </a:cubicBezTo>
                  <a:cubicBezTo>
                    <a:pt x="16928" y="3515"/>
                    <a:pt x="16902" y="3565"/>
                    <a:pt x="16889" y="3578"/>
                  </a:cubicBezTo>
                  <a:cubicBezTo>
                    <a:pt x="16950" y="3533"/>
                    <a:pt x="17010" y="3503"/>
                    <a:pt x="17010" y="3487"/>
                  </a:cubicBezTo>
                  <a:lnTo>
                    <a:pt x="17010" y="3487"/>
                  </a:lnTo>
                  <a:cubicBezTo>
                    <a:pt x="16995" y="3492"/>
                    <a:pt x="16982" y="3494"/>
                    <a:pt x="16971" y="3494"/>
                  </a:cubicBezTo>
                  <a:cubicBezTo>
                    <a:pt x="16913" y="3494"/>
                    <a:pt x="16896" y="3442"/>
                    <a:pt x="16859" y="3442"/>
                  </a:cubicBezTo>
                  <a:lnTo>
                    <a:pt x="17041" y="3305"/>
                  </a:lnTo>
                  <a:lnTo>
                    <a:pt x="17055" y="3351"/>
                  </a:lnTo>
                  <a:cubicBezTo>
                    <a:pt x="17101" y="3321"/>
                    <a:pt x="17086" y="3184"/>
                    <a:pt x="17283" y="3062"/>
                  </a:cubicBezTo>
                  <a:cubicBezTo>
                    <a:pt x="17601" y="2866"/>
                    <a:pt x="17920" y="2608"/>
                    <a:pt x="18238" y="2395"/>
                  </a:cubicBezTo>
                  <a:lnTo>
                    <a:pt x="18238" y="2395"/>
                  </a:lnTo>
                  <a:cubicBezTo>
                    <a:pt x="18238" y="2426"/>
                    <a:pt x="18193" y="2486"/>
                    <a:pt x="18132" y="2547"/>
                  </a:cubicBezTo>
                  <a:cubicBezTo>
                    <a:pt x="18173" y="2519"/>
                    <a:pt x="18215" y="2466"/>
                    <a:pt x="18269" y="2457"/>
                  </a:cubicBezTo>
                  <a:lnTo>
                    <a:pt x="18269" y="2457"/>
                  </a:lnTo>
                  <a:cubicBezTo>
                    <a:pt x="18269" y="2457"/>
                    <a:pt x="18269" y="2457"/>
                    <a:pt x="18269" y="2457"/>
                  </a:cubicBezTo>
                  <a:cubicBezTo>
                    <a:pt x="18273" y="2457"/>
                    <a:pt x="18278" y="2457"/>
                    <a:pt x="18284" y="2456"/>
                  </a:cubicBezTo>
                  <a:cubicBezTo>
                    <a:pt x="18279" y="2456"/>
                    <a:pt x="18274" y="2457"/>
                    <a:pt x="18269" y="2457"/>
                  </a:cubicBezTo>
                  <a:lnTo>
                    <a:pt x="18269" y="2457"/>
                  </a:lnTo>
                  <a:cubicBezTo>
                    <a:pt x="18208" y="2457"/>
                    <a:pt x="18349" y="2361"/>
                    <a:pt x="18329" y="2361"/>
                  </a:cubicBezTo>
                  <a:lnTo>
                    <a:pt x="18329" y="2361"/>
                  </a:lnTo>
                  <a:cubicBezTo>
                    <a:pt x="18326" y="2361"/>
                    <a:pt x="18322" y="2362"/>
                    <a:pt x="18314" y="2365"/>
                  </a:cubicBezTo>
                  <a:cubicBezTo>
                    <a:pt x="18480" y="2108"/>
                    <a:pt x="18830" y="1987"/>
                    <a:pt x="18981" y="1789"/>
                  </a:cubicBezTo>
                  <a:cubicBezTo>
                    <a:pt x="18951" y="1698"/>
                    <a:pt x="18511" y="182"/>
                    <a:pt x="18450" y="91"/>
                  </a:cubicBezTo>
                  <a:cubicBezTo>
                    <a:pt x="18511" y="46"/>
                    <a:pt x="18571" y="16"/>
                    <a:pt x="18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6516250" y="3065700"/>
              <a:ext cx="7225" cy="4200"/>
            </a:xfrm>
            <a:custGeom>
              <a:rect b="b" l="l" r="r" t="t"/>
              <a:pathLst>
                <a:path extrusionOk="0" h="168" w="289">
                  <a:moveTo>
                    <a:pt x="288" y="1"/>
                  </a:moveTo>
                  <a:lnTo>
                    <a:pt x="288" y="1"/>
                  </a:lnTo>
                  <a:cubicBezTo>
                    <a:pt x="183" y="31"/>
                    <a:pt x="106" y="76"/>
                    <a:pt x="1" y="167"/>
                  </a:cubicBezTo>
                  <a:cubicBezTo>
                    <a:pt x="92" y="152"/>
                    <a:pt x="197" y="76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6523450" y="3065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6488575" y="2667000"/>
              <a:ext cx="472650" cy="399500"/>
            </a:xfrm>
            <a:custGeom>
              <a:rect b="b" l="l" r="r" t="t"/>
              <a:pathLst>
                <a:path extrusionOk="0" h="15980" w="18906">
                  <a:moveTo>
                    <a:pt x="16663" y="1243"/>
                  </a:moveTo>
                  <a:lnTo>
                    <a:pt x="16663" y="1243"/>
                  </a:lnTo>
                  <a:cubicBezTo>
                    <a:pt x="16663" y="1243"/>
                    <a:pt x="16662" y="1244"/>
                    <a:pt x="16662" y="1244"/>
                  </a:cubicBezTo>
                  <a:cubicBezTo>
                    <a:pt x="16662" y="1244"/>
                    <a:pt x="16663" y="1243"/>
                    <a:pt x="16663" y="1243"/>
                  </a:cubicBezTo>
                  <a:close/>
                  <a:moveTo>
                    <a:pt x="13940" y="5801"/>
                  </a:moveTo>
                  <a:cubicBezTo>
                    <a:pt x="13938" y="5803"/>
                    <a:pt x="13935" y="5805"/>
                    <a:pt x="13933" y="5806"/>
                  </a:cubicBezTo>
                  <a:cubicBezTo>
                    <a:pt x="13936" y="5806"/>
                    <a:pt x="13938" y="5804"/>
                    <a:pt x="13940" y="5801"/>
                  </a:cubicBezTo>
                  <a:close/>
                  <a:moveTo>
                    <a:pt x="10976" y="8323"/>
                  </a:moveTo>
                  <a:cubicBezTo>
                    <a:pt x="10974" y="8324"/>
                    <a:pt x="10972" y="8325"/>
                    <a:pt x="10970" y="8326"/>
                  </a:cubicBezTo>
                  <a:lnTo>
                    <a:pt x="10970" y="8326"/>
                  </a:lnTo>
                  <a:cubicBezTo>
                    <a:pt x="10972" y="8325"/>
                    <a:pt x="10974" y="8324"/>
                    <a:pt x="10976" y="8323"/>
                  </a:cubicBezTo>
                  <a:close/>
                  <a:moveTo>
                    <a:pt x="4074" y="13861"/>
                  </a:moveTo>
                  <a:cubicBezTo>
                    <a:pt x="4070" y="13865"/>
                    <a:pt x="4067" y="13868"/>
                    <a:pt x="4063" y="13871"/>
                  </a:cubicBezTo>
                  <a:cubicBezTo>
                    <a:pt x="4067" y="13868"/>
                    <a:pt x="4071" y="13865"/>
                    <a:pt x="4074" y="13861"/>
                  </a:cubicBezTo>
                  <a:close/>
                  <a:moveTo>
                    <a:pt x="18421" y="1"/>
                  </a:moveTo>
                  <a:cubicBezTo>
                    <a:pt x="18390" y="1"/>
                    <a:pt x="18269" y="76"/>
                    <a:pt x="18208" y="136"/>
                  </a:cubicBezTo>
                  <a:lnTo>
                    <a:pt x="18239" y="197"/>
                  </a:lnTo>
                  <a:cubicBezTo>
                    <a:pt x="18180" y="256"/>
                    <a:pt x="18160" y="264"/>
                    <a:pt x="18147" y="264"/>
                  </a:cubicBezTo>
                  <a:cubicBezTo>
                    <a:pt x="18141" y="264"/>
                    <a:pt x="18136" y="263"/>
                    <a:pt x="18130" y="263"/>
                  </a:cubicBezTo>
                  <a:cubicBezTo>
                    <a:pt x="18116" y="263"/>
                    <a:pt x="18095" y="270"/>
                    <a:pt x="18041" y="318"/>
                  </a:cubicBezTo>
                  <a:cubicBezTo>
                    <a:pt x="18011" y="274"/>
                    <a:pt x="18132" y="167"/>
                    <a:pt x="18239" y="76"/>
                  </a:cubicBezTo>
                  <a:lnTo>
                    <a:pt x="18239" y="76"/>
                  </a:lnTo>
                  <a:cubicBezTo>
                    <a:pt x="18132" y="152"/>
                    <a:pt x="18011" y="213"/>
                    <a:pt x="17996" y="274"/>
                  </a:cubicBezTo>
                  <a:cubicBezTo>
                    <a:pt x="17970" y="288"/>
                    <a:pt x="17956" y="293"/>
                    <a:pt x="17947" y="293"/>
                  </a:cubicBezTo>
                  <a:cubicBezTo>
                    <a:pt x="17930" y="293"/>
                    <a:pt x="17934" y="275"/>
                    <a:pt x="17916" y="275"/>
                  </a:cubicBezTo>
                  <a:cubicBezTo>
                    <a:pt x="17904" y="275"/>
                    <a:pt x="17884" y="282"/>
                    <a:pt x="17844" y="304"/>
                  </a:cubicBezTo>
                  <a:cubicBezTo>
                    <a:pt x="17768" y="379"/>
                    <a:pt x="17693" y="500"/>
                    <a:pt x="17572" y="546"/>
                  </a:cubicBezTo>
                  <a:cubicBezTo>
                    <a:pt x="17313" y="682"/>
                    <a:pt x="17253" y="880"/>
                    <a:pt x="17010" y="1016"/>
                  </a:cubicBezTo>
                  <a:lnTo>
                    <a:pt x="17026" y="985"/>
                  </a:lnTo>
                  <a:lnTo>
                    <a:pt x="17026" y="985"/>
                  </a:lnTo>
                  <a:cubicBezTo>
                    <a:pt x="16935" y="1016"/>
                    <a:pt x="16814" y="1166"/>
                    <a:pt x="16663" y="1243"/>
                  </a:cubicBezTo>
                  <a:lnTo>
                    <a:pt x="16663" y="1243"/>
                  </a:lnTo>
                  <a:cubicBezTo>
                    <a:pt x="16673" y="1238"/>
                    <a:pt x="16686" y="1235"/>
                    <a:pt x="16697" y="1235"/>
                  </a:cubicBezTo>
                  <a:cubicBezTo>
                    <a:pt x="16718" y="1235"/>
                    <a:pt x="16727" y="1248"/>
                    <a:pt x="16677" y="1289"/>
                  </a:cubicBezTo>
                  <a:cubicBezTo>
                    <a:pt x="16495" y="1395"/>
                    <a:pt x="16419" y="1501"/>
                    <a:pt x="16282" y="1561"/>
                  </a:cubicBezTo>
                  <a:lnTo>
                    <a:pt x="16191" y="1683"/>
                  </a:lnTo>
                  <a:cubicBezTo>
                    <a:pt x="15646" y="2093"/>
                    <a:pt x="13539" y="3835"/>
                    <a:pt x="12977" y="4260"/>
                  </a:cubicBezTo>
                  <a:lnTo>
                    <a:pt x="12993" y="4230"/>
                  </a:lnTo>
                  <a:lnTo>
                    <a:pt x="12993" y="4230"/>
                  </a:lnTo>
                  <a:cubicBezTo>
                    <a:pt x="12159" y="4897"/>
                    <a:pt x="10416" y="6216"/>
                    <a:pt x="9582" y="6928"/>
                  </a:cubicBezTo>
                  <a:cubicBezTo>
                    <a:pt x="9415" y="7005"/>
                    <a:pt x="9234" y="7156"/>
                    <a:pt x="9097" y="7247"/>
                  </a:cubicBezTo>
                  <a:cubicBezTo>
                    <a:pt x="9123" y="7234"/>
                    <a:pt x="9141" y="7228"/>
                    <a:pt x="9151" y="7228"/>
                  </a:cubicBezTo>
                  <a:cubicBezTo>
                    <a:pt x="9175" y="7228"/>
                    <a:pt x="9155" y="7260"/>
                    <a:pt x="9112" y="7292"/>
                  </a:cubicBezTo>
                  <a:cubicBezTo>
                    <a:pt x="8688" y="7625"/>
                    <a:pt x="9097" y="7338"/>
                    <a:pt x="8688" y="7702"/>
                  </a:cubicBezTo>
                  <a:cubicBezTo>
                    <a:pt x="8203" y="8126"/>
                    <a:pt x="6277" y="9566"/>
                    <a:pt x="5807" y="9885"/>
                  </a:cubicBezTo>
                  <a:cubicBezTo>
                    <a:pt x="5610" y="10127"/>
                    <a:pt x="5276" y="10309"/>
                    <a:pt x="5080" y="10522"/>
                  </a:cubicBezTo>
                  <a:lnTo>
                    <a:pt x="5094" y="10491"/>
                  </a:lnTo>
                  <a:lnTo>
                    <a:pt x="5094" y="10491"/>
                  </a:lnTo>
                  <a:cubicBezTo>
                    <a:pt x="4973" y="10613"/>
                    <a:pt x="4549" y="10916"/>
                    <a:pt x="4140" y="11249"/>
                  </a:cubicBezTo>
                  <a:cubicBezTo>
                    <a:pt x="3715" y="11597"/>
                    <a:pt x="3291" y="11931"/>
                    <a:pt x="3154" y="12068"/>
                  </a:cubicBezTo>
                  <a:lnTo>
                    <a:pt x="3200" y="12038"/>
                  </a:lnTo>
                  <a:lnTo>
                    <a:pt x="3200" y="12038"/>
                  </a:lnTo>
                  <a:cubicBezTo>
                    <a:pt x="2988" y="12280"/>
                    <a:pt x="2972" y="12189"/>
                    <a:pt x="2760" y="12341"/>
                  </a:cubicBezTo>
                  <a:cubicBezTo>
                    <a:pt x="2836" y="12371"/>
                    <a:pt x="2654" y="12583"/>
                    <a:pt x="2578" y="12659"/>
                  </a:cubicBezTo>
                  <a:lnTo>
                    <a:pt x="2563" y="12644"/>
                  </a:lnTo>
                  <a:cubicBezTo>
                    <a:pt x="2456" y="12750"/>
                    <a:pt x="2230" y="13038"/>
                    <a:pt x="2032" y="13220"/>
                  </a:cubicBezTo>
                  <a:lnTo>
                    <a:pt x="2017" y="13174"/>
                  </a:lnTo>
                  <a:cubicBezTo>
                    <a:pt x="1866" y="13356"/>
                    <a:pt x="1547" y="13598"/>
                    <a:pt x="1426" y="13705"/>
                  </a:cubicBezTo>
                  <a:cubicBezTo>
                    <a:pt x="1138" y="13917"/>
                    <a:pt x="668" y="14221"/>
                    <a:pt x="334" y="14569"/>
                  </a:cubicBezTo>
                  <a:lnTo>
                    <a:pt x="16" y="14690"/>
                  </a:lnTo>
                  <a:lnTo>
                    <a:pt x="1" y="14720"/>
                  </a:lnTo>
                  <a:cubicBezTo>
                    <a:pt x="1" y="14720"/>
                    <a:pt x="495" y="15949"/>
                    <a:pt x="1120" y="15949"/>
                  </a:cubicBezTo>
                  <a:cubicBezTo>
                    <a:pt x="1161" y="15949"/>
                    <a:pt x="1202" y="15944"/>
                    <a:pt x="1244" y="15933"/>
                  </a:cubicBezTo>
                  <a:lnTo>
                    <a:pt x="1274" y="15979"/>
                  </a:lnTo>
                  <a:lnTo>
                    <a:pt x="1365" y="15888"/>
                  </a:lnTo>
                  <a:cubicBezTo>
                    <a:pt x="1467" y="15824"/>
                    <a:pt x="1495" y="15760"/>
                    <a:pt x="1519" y="15760"/>
                  </a:cubicBezTo>
                  <a:cubicBezTo>
                    <a:pt x="1523" y="15760"/>
                    <a:pt x="1528" y="15762"/>
                    <a:pt x="1532" y="15767"/>
                  </a:cubicBezTo>
                  <a:lnTo>
                    <a:pt x="1365" y="15903"/>
                  </a:lnTo>
                  <a:cubicBezTo>
                    <a:pt x="1405" y="15873"/>
                    <a:pt x="1425" y="15861"/>
                    <a:pt x="1433" y="15861"/>
                  </a:cubicBezTo>
                  <a:cubicBezTo>
                    <a:pt x="1449" y="15861"/>
                    <a:pt x="1415" y="15908"/>
                    <a:pt x="1395" y="15949"/>
                  </a:cubicBezTo>
                  <a:cubicBezTo>
                    <a:pt x="1456" y="15919"/>
                    <a:pt x="1502" y="15872"/>
                    <a:pt x="1547" y="15858"/>
                  </a:cubicBezTo>
                  <a:cubicBezTo>
                    <a:pt x="1552" y="15848"/>
                    <a:pt x="1550" y="15844"/>
                    <a:pt x="1545" y="15844"/>
                  </a:cubicBezTo>
                  <a:cubicBezTo>
                    <a:pt x="1534" y="15844"/>
                    <a:pt x="1506" y="15858"/>
                    <a:pt x="1486" y="15858"/>
                  </a:cubicBezTo>
                  <a:cubicBezTo>
                    <a:pt x="1547" y="15797"/>
                    <a:pt x="1607" y="15706"/>
                    <a:pt x="1698" y="15646"/>
                  </a:cubicBezTo>
                  <a:cubicBezTo>
                    <a:pt x="1729" y="15620"/>
                    <a:pt x="1746" y="15612"/>
                    <a:pt x="1757" y="15612"/>
                  </a:cubicBezTo>
                  <a:cubicBezTo>
                    <a:pt x="1774" y="15612"/>
                    <a:pt x="1780" y="15628"/>
                    <a:pt x="1799" y="15628"/>
                  </a:cubicBezTo>
                  <a:cubicBezTo>
                    <a:pt x="1814" y="15628"/>
                    <a:pt x="1838" y="15618"/>
                    <a:pt x="1880" y="15585"/>
                  </a:cubicBezTo>
                  <a:cubicBezTo>
                    <a:pt x="2624" y="15009"/>
                    <a:pt x="3351" y="14447"/>
                    <a:pt x="4063" y="13841"/>
                  </a:cubicBezTo>
                  <a:cubicBezTo>
                    <a:pt x="4087" y="13841"/>
                    <a:pt x="4084" y="13850"/>
                    <a:pt x="4074" y="13861"/>
                  </a:cubicBezTo>
                  <a:lnTo>
                    <a:pt x="4074" y="13861"/>
                  </a:lnTo>
                  <a:cubicBezTo>
                    <a:pt x="4268" y="13670"/>
                    <a:pt x="4476" y="13520"/>
                    <a:pt x="4655" y="13341"/>
                  </a:cubicBezTo>
                  <a:cubicBezTo>
                    <a:pt x="4716" y="13311"/>
                    <a:pt x="4746" y="13311"/>
                    <a:pt x="4777" y="13311"/>
                  </a:cubicBezTo>
                  <a:cubicBezTo>
                    <a:pt x="4730" y="13311"/>
                    <a:pt x="5852" y="12355"/>
                    <a:pt x="5883" y="12355"/>
                  </a:cubicBezTo>
                  <a:lnTo>
                    <a:pt x="5852" y="12295"/>
                  </a:lnTo>
                  <a:cubicBezTo>
                    <a:pt x="5943" y="12222"/>
                    <a:pt x="5981" y="12210"/>
                    <a:pt x="6006" y="12210"/>
                  </a:cubicBezTo>
                  <a:cubicBezTo>
                    <a:pt x="6019" y="12210"/>
                    <a:pt x="6028" y="12213"/>
                    <a:pt x="6040" y="12213"/>
                  </a:cubicBezTo>
                  <a:cubicBezTo>
                    <a:pt x="6062" y="12213"/>
                    <a:pt x="6093" y="12201"/>
                    <a:pt x="6171" y="12129"/>
                  </a:cubicBezTo>
                  <a:cubicBezTo>
                    <a:pt x="6186" y="11992"/>
                    <a:pt x="6519" y="11870"/>
                    <a:pt x="6550" y="11779"/>
                  </a:cubicBezTo>
                  <a:cubicBezTo>
                    <a:pt x="6550" y="11779"/>
                    <a:pt x="6624" y="11727"/>
                    <a:pt x="6657" y="11727"/>
                  </a:cubicBezTo>
                  <a:cubicBezTo>
                    <a:pt x="6663" y="11727"/>
                    <a:pt x="6668" y="11729"/>
                    <a:pt x="6671" y="11734"/>
                  </a:cubicBezTo>
                  <a:cubicBezTo>
                    <a:pt x="6671" y="11658"/>
                    <a:pt x="6762" y="11643"/>
                    <a:pt x="6823" y="11583"/>
                  </a:cubicBezTo>
                  <a:cubicBezTo>
                    <a:pt x="6828" y="11573"/>
                    <a:pt x="6826" y="11569"/>
                    <a:pt x="6821" y="11569"/>
                  </a:cubicBezTo>
                  <a:cubicBezTo>
                    <a:pt x="6809" y="11569"/>
                    <a:pt x="6782" y="11583"/>
                    <a:pt x="6762" y="11583"/>
                  </a:cubicBezTo>
                  <a:lnTo>
                    <a:pt x="6899" y="11446"/>
                  </a:lnTo>
                  <a:cubicBezTo>
                    <a:pt x="6924" y="11436"/>
                    <a:pt x="6944" y="11431"/>
                    <a:pt x="6957" y="11431"/>
                  </a:cubicBezTo>
                  <a:cubicBezTo>
                    <a:pt x="6984" y="11431"/>
                    <a:pt x="6984" y="11451"/>
                    <a:pt x="6944" y="11492"/>
                  </a:cubicBezTo>
                  <a:cubicBezTo>
                    <a:pt x="7338" y="11203"/>
                    <a:pt x="9203" y="9824"/>
                    <a:pt x="9597" y="9491"/>
                  </a:cubicBezTo>
                  <a:cubicBezTo>
                    <a:pt x="9526" y="9491"/>
                    <a:pt x="9428" y="9598"/>
                    <a:pt x="9341" y="9598"/>
                  </a:cubicBezTo>
                  <a:cubicBezTo>
                    <a:pt x="9336" y="9598"/>
                    <a:pt x="9330" y="9597"/>
                    <a:pt x="9325" y="9596"/>
                  </a:cubicBezTo>
                  <a:cubicBezTo>
                    <a:pt x="9400" y="9475"/>
                    <a:pt x="9491" y="9475"/>
                    <a:pt x="9506" y="9414"/>
                  </a:cubicBezTo>
                  <a:cubicBezTo>
                    <a:pt x="9517" y="9419"/>
                    <a:pt x="9528" y="9421"/>
                    <a:pt x="9539" y="9421"/>
                  </a:cubicBezTo>
                  <a:cubicBezTo>
                    <a:pt x="9638" y="9421"/>
                    <a:pt x="9767" y="9262"/>
                    <a:pt x="9887" y="9262"/>
                  </a:cubicBezTo>
                  <a:cubicBezTo>
                    <a:pt x="9891" y="9262"/>
                    <a:pt x="9896" y="9262"/>
                    <a:pt x="9901" y="9263"/>
                  </a:cubicBezTo>
                  <a:lnTo>
                    <a:pt x="9901" y="9188"/>
                  </a:lnTo>
                  <a:lnTo>
                    <a:pt x="9976" y="9172"/>
                  </a:lnTo>
                  <a:cubicBezTo>
                    <a:pt x="10416" y="8763"/>
                    <a:pt x="10067" y="9066"/>
                    <a:pt x="10507" y="8747"/>
                  </a:cubicBezTo>
                  <a:cubicBezTo>
                    <a:pt x="10746" y="8554"/>
                    <a:pt x="10809" y="8403"/>
                    <a:pt x="10970" y="8326"/>
                  </a:cubicBezTo>
                  <a:lnTo>
                    <a:pt x="10970" y="8326"/>
                  </a:lnTo>
                  <a:cubicBezTo>
                    <a:pt x="10956" y="8332"/>
                    <a:pt x="10938" y="8337"/>
                    <a:pt x="10925" y="8337"/>
                  </a:cubicBezTo>
                  <a:cubicBezTo>
                    <a:pt x="10906" y="8337"/>
                    <a:pt x="10898" y="8326"/>
                    <a:pt x="10931" y="8292"/>
                  </a:cubicBezTo>
                  <a:cubicBezTo>
                    <a:pt x="10935" y="8295"/>
                    <a:pt x="10938" y="8296"/>
                    <a:pt x="10942" y="8296"/>
                  </a:cubicBezTo>
                  <a:cubicBezTo>
                    <a:pt x="10990" y="8296"/>
                    <a:pt x="11080" y="8140"/>
                    <a:pt x="11137" y="8140"/>
                  </a:cubicBezTo>
                  <a:cubicBezTo>
                    <a:pt x="11139" y="8140"/>
                    <a:pt x="11142" y="8140"/>
                    <a:pt x="11144" y="8141"/>
                  </a:cubicBezTo>
                  <a:cubicBezTo>
                    <a:pt x="11204" y="8096"/>
                    <a:pt x="11417" y="7944"/>
                    <a:pt x="11295" y="7944"/>
                  </a:cubicBezTo>
                  <a:cubicBezTo>
                    <a:pt x="11338" y="7944"/>
                    <a:pt x="11439" y="7886"/>
                    <a:pt x="11470" y="7886"/>
                  </a:cubicBezTo>
                  <a:cubicBezTo>
                    <a:pt x="11484" y="7886"/>
                    <a:pt x="11485" y="7897"/>
                    <a:pt x="11461" y="7929"/>
                  </a:cubicBezTo>
                  <a:cubicBezTo>
                    <a:pt x="11522" y="7884"/>
                    <a:pt x="11583" y="7838"/>
                    <a:pt x="11613" y="7793"/>
                  </a:cubicBezTo>
                  <a:lnTo>
                    <a:pt x="11613" y="7793"/>
                  </a:lnTo>
                  <a:lnTo>
                    <a:pt x="11522" y="7838"/>
                  </a:lnTo>
                  <a:cubicBezTo>
                    <a:pt x="11734" y="7672"/>
                    <a:pt x="11871" y="7625"/>
                    <a:pt x="11977" y="7474"/>
                  </a:cubicBezTo>
                  <a:lnTo>
                    <a:pt x="11977" y="7474"/>
                  </a:lnTo>
                  <a:lnTo>
                    <a:pt x="11871" y="7520"/>
                  </a:lnTo>
                  <a:cubicBezTo>
                    <a:pt x="11983" y="7422"/>
                    <a:pt x="12081" y="7351"/>
                    <a:pt x="12166" y="7351"/>
                  </a:cubicBezTo>
                  <a:cubicBezTo>
                    <a:pt x="12174" y="7351"/>
                    <a:pt x="12182" y="7351"/>
                    <a:pt x="12189" y="7353"/>
                  </a:cubicBezTo>
                  <a:lnTo>
                    <a:pt x="12068" y="7459"/>
                  </a:lnTo>
                  <a:cubicBezTo>
                    <a:pt x="12280" y="7308"/>
                    <a:pt x="12401" y="7201"/>
                    <a:pt x="12553" y="7049"/>
                  </a:cubicBezTo>
                  <a:lnTo>
                    <a:pt x="12553" y="7049"/>
                  </a:lnTo>
                  <a:lnTo>
                    <a:pt x="12492" y="7095"/>
                  </a:lnTo>
                  <a:cubicBezTo>
                    <a:pt x="12660" y="6867"/>
                    <a:pt x="13766" y="5958"/>
                    <a:pt x="13917" y="5731"/>
                  </a:cubicBezTo>
                  <a:lnTo>
                    <a:pt x="13917" y="5731"/>
                  </a:lnTo>
                  <a:lnTo>
                    <a:pt x="13796" y="5761"/>
                  </a:lnTo>
                  <a:lnTo>
                    <a:pt x="13942" y="5600"/>
                  </a:lnTo>
                  <a:lnTo>
                    <a:pt x="13942" y="5600"/>
                  </a:lnTo>
                  <a:cubicBezTo>
                    <a:pt x="13925" y="5633"/>
                    <a:pt x="13954" y="5772"/>
                    <a:pt x="13940" y="5801"/>
                  </a:cubicBezTo>
                  <a:lnTo>
                    <a:pt x="13940" y="5801"/>
                  </a:lnTo>
                  <a:cubicBezTo>
                    <a:pt x="14334" y="5501"/>
                    <a:pt x="16209" y="4001"/>
                    <a:pt x="16555" y="3760"/>
                  </a:cubicBezTo>
                  <a:cubicBezTo>
                    <a:pt x="16597" y="3737"/>
                    <a:pt x="16623" y="3729"/>
                    <a:pt x="16638" y="3729"/>
                  </a:cubicBezTo>
                  <a:cubicBezTo>
                    <a:pt x="16684" y="3729"/>
                    <a:pt x="16635" y="3805"/>
                    <a:pt x="16646" y="3805"/>
                  </a:cubicBezTo>
                  <a:cubicBezTo>
                    <a:pt x="16798" y="3669"/>
                    <a:pt x="16677" y="3714"/>
                    <a:pt x="16828" y="3609"/>
                  </a:cubicBezTo>
                  <a:cubicBezTo>
                    <a:pt x="16837" y="3603"/>
                    <a:pt x="16843" y="3600"/>
                    <a:pt x="16847" y="3600"/>
                  </a:cubicBezTo>
                  <a:cubicBezTo>
                    <a:pt x="16863" y="3600"/>
                    <a:pt x="16841" y="3645"/>
                    <a:pt x="16828" y="3669"/>
                  </a:cubicBezTo>
                  <a:cubicBezTo>
                    <a:pt x="16889" y="3609"/>
                    <a:pt x="16949" y="3578"/>
                    <a:pt x="16935" y="3563"/>
                  </a:cubicBezTo>
                  <a:lnTo>
                    <a:pt x="16935" y="3563"/>
                  </a:lnTo>
                  <a:cubicBezTo>
                    <a:pt x="16918" y="3573"/>
                    <a:pt x="16903" y="3577"/>
                    <a:pt x="16891" y="3577"/>
                  </a:cubicBezTo>
                  <a:cubicBezTo>
                    <a:pt x="16849" y="3577"/>
                    <a:pt x="16830" y="3529"/>
                    <a:pt x="16783" y="3518"/>
                  </a:cubicBezTo>
                  <a:lnTo>
                    <a:pt x="16965" y="3381"/>
                  </a:lnTo>
                  <a:lnTo>
                    <a:pt x="16995" y="3411"/>
                  </a:lnTo>
                  <a:cubicBezTo>
                    <a:pt x="17026" y="3381"/>
                    <a:pt x="17026" y="3245"/>
                    <a:pt x="17208" y="3124"/>
                  </a:cubicBezTo>
                  <a:cubicBezTo>
                    <a:pt x="17525" y="2911"/>
                    <a:pt x="17844" y="2638"/>
                    <a:pt x="18162" y="2410"/>
                  </a:cubicBezTo>
                  <a:lnTo>
                    <a:pt x="18162" y="2410"/>
                  </a:lnTo>
                  <a:cubicBezTo>
                    <a:pt x="18162" y="2426"/>
                    <a:pt x="18117" y="2487"/>
                    <a:pt x="18057" y="2547"/>
                  </a:cubicBezTo>
                  <a:cubicBezTo>
                    <a:pt x="18102" y="2517"/>
                    <a:pt x="18162" y="2471"/>
                    <a:pt x="18208" y="2457"/>
                  </a:cubicBezTo>
                  <a:lnTo>
                    <a:pt x="18208" y="2457"/>
                  </a:lnTo>
                  <a:cubicBezTo>
                    <a:pt x="18203" y="2457"/>
                    <a:pt x="18198" y="2458"/>
                    <a:pt x="18194" y="2458"/>
                  </a:cubicBezTo>
                  <a:cubicBezTo>
                    <a:pt x="18130" y="2458"/>
                    <a:pt x="18274" y="2361"/>
                    <a:pt x="18264" y="2361"/>
                  </a:cubicBezTo>
                  <a:lnTo>
                    <a:pt x="18264" y="2361"/>
                  </a:lnTo>
                  <a:cubicBezTo>
                    <a:pt x="18263" y="2361"/>
                    <a:pt x="18259" y="2363"/>
                    <a:pt x="18253" y="2366"/>
                  </a:cubicBezTo>
                  <a:cubicBezTo>
                    <a:pt x="18405" y="2107"/>
                    <a:pt x="18754" y="1956"/>
                    <a:pt x="18906" y="1743"/>
                  </a:cubicBezTo>
                  <a:cubicBezTo>
                    <a:pt x="18875" y="1668"/>
                    <a:pt x="18344" y="183"/>
                    <a:pt x="18283" y="106"/>
                  </a:cubicBezTo>
                  <a:cubicBezTo>
                    <a:pt x="18344" y="61"/>
                    <a:pt x="18405" y="15"/>
                    <a:pt x="18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6527625" y="3144550"/>
              <a:ext cx="7225" cy="3800"/>
            </a:xfrm>
            <a:custGeom>
              <a:rect b="b" l="l" r="r" t="t"/>
              <a:pathLst>
                <a:path extrusionOk="0" h="152" w="289">
                  <a:moveTo>
                    <a:pt x="288" y="0"/>
                  </a:moveTo>
                  <a:cubicBezTo>
                    <a:pt x="197" y="30"/>
                    <a:pt x="92" y="61"/>
                    <a:pt x="1" y="152"/>
                  </a:cubicBezTo>
                  <a:cubicBezTo>
                    <a:pt x="76" y="136"/>
                    <a:pt x="183" y="75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6534825" y="3144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6503725" y="2760175"/>
              <a:ext cx="492375" cy="384750"/>
            </a:xfrm>
            <a:custGeom>
              <a:rect b="b" l="l" r="r" t="t"/>
              <a:pathLst>
                <a:path extrusionOk="0" h="15390" w="19695">
                  <a:moveTo>
                    <a:pt x="14481" y="5611"/>
                  </a:moveTo>
                  <a:cubicBezTo>
                    <a:pt x="14481" y="5611"/>
                    <a:pt x="14480" y="5612"/>
                    <a:pt x="14479" y="5612"/>
                  </a:cubicBezTo>
                  <a:cubicBezTo>
                    <a:pt x="14480" y="5612"/>
                    <a:pt x="14481" y="5612"/>
                    <a:pt x="14481" y="5611"/>
                  </a:cubicBezTo>
                  <a:close/>
                  <a:moveTo>
                    <a:pt x="11417" y="8098"/>
                  </a:moveTo>
                  <a:lnTo>
                    <a:pt x="11417" y="8098"/>
                  </a:lnTo>
                  <a:cubicBezTo>
                    <a:pt x="11413" y="8100"/>
                    <a:pt x="11410" y="8102"/>
                    <a:pt x="11406" y="8104"/>
                  </a:cubicBezTo>
                  <a:lnTo>
                    <a:pt x="11406" y="8104"/>
                  </a:lnTo>
                  <a:cubicBezTo>
                    <a:pt x="11411" y="8103"/>
                    <a:pt x="11415" y="8101"/>
                    <a:pt x="11417" y="8098"/>
                  </a:cubicBezTo>
                  <a:close/>
                  <a:moveTo>
                    <a:pt x="19361" y="1"/>
                  </a:moveTo>
                  <a:cubicBezTo>
                    <a:pt x="19309" y="1"/>
                    <a:pt x="19204" y="69"/>
                    <a:pt x="19149" y="124"/>
                  </a:cubicBezTo>
                  <a:lnTo>
                    <a:pt x="19163" y="185"/>
                  </a:lnTo>
                  <a:cubicBezTo>
                    <a:pt x="19099" y="236"/>
                    <a:pt x="19078" y="244"/>
                    <a:pt x="19064" y="244"/>
                  </a:cubicBezTo>
                  <a:cubicBezTo>
                    <a:pt x="19058" y="244"/>
                    <a:pt x="19053" y="243"/>
                    <a:pt x="19046" y="243"/>
                  </a:cubicBezTo>
                  <a:cubicBezTo>
                    <a:pt x="19032" y="243"/>
                    <a:pt x="19010" y="249"/>
                    <a:pt x="18951" y="290"/>
                  </a:cubicBezTo>
                  <a:cubicBezTo>
                    <a:pt x="18921" y="260"/>
                    <a:pt x="19058" y="155"/>
                    <a:pt x="19179" y="64"/>
                  </a:cubicBezTo>
                  <a:lnTo>
                    <a:pt x="19179" y="64"/>
                  </a:lnTo>
                  <a:cubicBezTo>
                    <a:pt x="19058" y="139"/>
                    <a:pt x="18936" y="185"/>
                    <a:pt x="18921" y="260"/>
                  </a:cubicBezTo>
                  <a:cubicBezTo>
                    <a:pt x="18897" y="269"/>
                    <a:pt x="18882" y="272"/>
                    <a:pt x="18871" y="272"/>
                  </a:cubicBezTo>
                  <a:cubicBezTo>
                    <a:pt x="18842" y="272"/>
                    <a:pt x="18848" y="247"/>
                    <a:pt x="18825" y="247"/>
                  </a:cubicBezTo>
                  <a:cubicBezTo>
                    <a:pt x="18813" y="247"/>
                    <a:pt x="18793" y="254"/>
                    <a:pt x="18754" y="276"/>
                  </a:cubicBezTo>
                  <a:cubicBezTo>
                    <a:pt x="18678" y="336"/>
                    <a:pt x="18587" y="458"/>
                    <a:pt x="18466" y="503"/>
                  </a:cubicBezTo>
                  <a:cubicBezTo>
                    <a:pt x="18193" y="624"/>
                    <a:pt x="18118" y="822"/>
                    <a:pt x="17859" y="943"/>
                  </a:cubicBezTo>
                  <a:lnTo>
                    <a:pt x="17875" y="913"/>
                  </a:lnTo>
                  <a:lnTo>
                    <a:pt x="17875" y="913"/>
                  </a:lnTo>
                  <a:cubicBezTo>
                    <a:pt x="17784" y="943"/>
                    <a:pt x="17647" y="1079"/>
                    <a:pt x="17481" y="1155"/>
                  </a:cubicBezTo>
                  <a:cubicBezTo>
                    <a:pt x="17496" y="1150"/>
                    <a:pt x="17513" y="1146"/>
                    <a:pt x="17525" y="1146"/>
                  </a:cubicBezTo>
                  <a:cubicBezTo>
                    <a:pt x="17550" y="1146"/>
                    <a:pt x="17556" y="1160"/>
                    <a:pt x="17496" y="1200"/>
                  </a:cubicBezTo>
                  <a:cubicBezTo>
                    <a:pt x="17314" y="1291"/>
                    <a:pt x="17223" y="1398"/>
                    <a:pt x="17071" y="1458"/>
                  </a:cubicBezTo>
                  <a:lnTo>
                    <a:pt x="16980" y="1580"/>
                  </a:lnTo>
                  <a:cubicBezTo>
                    <a:pt x="16404" y="1974"/>
                    <a:pt x="14115" y="3595"/>
                    <a:pt x="13554" y="4036"/>
                  </a:cubicBezTo>
                  <a:lnTo>
                    <a:pt x="13584" y="4020"/>
                  </a:lnTo>
                  <a:lnTo>
                    <a:pt x="13584" y="4020"/>
                  </a:lnTo>
                  <a:cubicBezTo>
                    <a:pt x="12721" y="4672"/>
                    <a:pt x="10916" y="5976"/>
                    <a:pt x="10053" y="6673"/>
                  </a:cubicBezTo>
                  <a:cubicBezTo>
                    <a:pt x="9885" y="6749"/>
                    <a:pt x="9703" y="6900"/>
                    <a:pt x="9552" y="6991"/>
                  </a:cubicBezTo>
                  <a:cubicBezTo>
                    <a:pt x="9578" y="6978"/>
                    <a:pt x="9596" y="6973"/>
                    <a:pt x="9606" y="6973"/>
                  </a:cubicBezTo>
                  <a:cubicBezTo>
                    <a:pt x="9630" y="6973"/>
                    <a:pt x="9610" y="7005"/>
                    <a:pt x="9567" y="7037"/>
                  </a:cubicBezTo>
                  <a:cubicBezTo>
                    <a:pt x="9127" y="7355"/>
                    <a:pt x="9552" y="7082"/>
                    <a:pt x="9113" y="7431"/>
                  </a:cubicBezTo>
                  <a:cubicBezTo>
                    <a:pt x="8628" y="7840"/>
                    <a:pt x="6641" y="9251"/>
                    <a:pt x="6156" y="9554"/>
                  </a:cubicBezTo>
                  <a:cubicBezTo>
                    <a:pt x="5959" y="9781"/>
                    <a:pt x="5610" y="9962"/>
                    <a:pt x="5398" y="10175"/>
                  </a:cubicBezTo>
                  <a:lnTo>
                    <a:pt x="5414" y="10144"/>
                  </a:lnTo>
                  <a:lnTo>
                    <a:pt x="5414" y="10144"/>
                  </a:lnTo>
                  <a:cubicBezTo>
                    <a:pt x="5171" y="10372"/>
                    <a:pt x="3670" y="11373"/>
                    <a:pt x="3382" y="11600"/>
                  </a:cubicBezTo>
                  <a:lnTo>
                    <a:pt x="3427" y="11585"/>
                  </a:lnTo>
                  <a:lnTo>
                    <a:pt x="3427" y="11585"/>
                  </a:lnTo>
                  <a:cubicBezTo>
                    <a:pt x="3185" y="11797"/>
                    <a:pt x="3185" y="11721"/>
                    <a:pt x="2958" y="11842"/>
                  </a:cubicBezTo>
                  <a:cubicBezTo>
                    <a:pt x="3033" y="11888"/>
                    <a:pt x="2836" y="12085"/>
                    <a:pt x="2745" y="12145"/>
                  </a:cubicBezTo>
                  <a:lnTo>
                    <a:pt x="2745" y="12131"/>
                  </a:lnTo>
                  <a:cubicBezTo>
                    <a:pt x="2624" y="12236"/>
                    <a:pt x="2366" y="12495"/>
                    <a:pt x="2154" y="12661"/>
                  </a:cubicBezTo>
                  <a:lnTo>
                    <a:pt x="2139" y="12616"/>
                  </a:lnTo>
                  <a:cubicBezTo>
                    <a:pt x="1987" y="12782"/>
                    <a:pt x="1638" y="13010"/>
                    <a:pt x="1517" y="13101"/>
                  </a:cubicBezTo>
                  <a:cubicBezTo>
                    <a:pt x="1214" y="13298"/>
                    <a:pt x="714" y="13556"/>
                    <a:pt x="350" y="13889"/>
                  </a:cubicBezTo>
                  <a:lnTo>
                    <a:pt x="31" y="13965"/>
                  </a:lnTo>
                  <a:lnTo>
                    <a:pt x="1" y="14011"/>
                  </a:lnTo>
                  <a:cubicBezTo>
                    <a:pt x="1" y="14011"/>
                    <a:pt x="379" y="15366"/>
                    <a:pt x="1027" y="15366"/>
                  </a:cubicBezTo>
                  <a:cubicBezTo>
                    <a:pt x="1053" y="15366"/>
                    <a:pt x="1081" y="15364"/>
                    <a:pt x="1108" y="15359"/>
                  </a:cubicBezTo>
                  <a:lnTo>
                    <a:pt x="1123" y="15390"/>
                  </a:lnTo>
                  <a:lnTo>
                    <a:pt x="1214" y="15314"/>
                  </a:lnTo>
                  <a:cubicBezTo>
                    <a:pt x="1325" y="15265"/>
                    <a:pt x="1366" y="15196"/>
                    <a:pt x="1385" y="15196"/>
                  </a:cubicBezTo>
                  <a:cubicBezTo>
                    <a:pt x="1390" y="15196"/>
                    <a:pt x="1393" y="15199"/>
                    <a:pt x="1396" y="15208"/>
                  </a:cubicBezTo>
                  <a:lnTo>
                    <a:pt x="1229" y="15329"/>
                  </a:lnTo>
                  <a:cubicBezTo>
                    <a:pt x="1272" y="15301"/>
                    <a:pt x="1293" y="15290"/>
                    <a:pt x="1302" y="15290"/>
                  </a:cubicBezTo>
                  <a:cubicBezTo>
                    <a:pt x="1322" y="15290"/>
                    <a:pt x="1276" y="15343"/>
                    <a:pt x="1244" y="15375"/>
                  </a:cubicBezTo>
                  <a:cubicBezTo>
                    <a:pt x="1305" y="15345"/>
                    <a:pt x="1365" y="15314"/>
                    <a:pt x="1411" y="15299"/>
                  </a:cubicBezTo>
                  <a:cubicBezTo>
                    <a:pt x="1416" y="15289"/>
                    <a:pt x="1415" y="15285"/>
                    <a:pt x="1409" y="15285"/>
                  </a:cubicBezTo>
                  <a:cubicBezTo>
                    <a:pt x="1398" y="15285"/>
                    <a:pt x="1371" y="15299"/>
                    <a:pt x="1351" y="15299"/>
                  </a:cubicBezTo>
                  <a:cubicBezTo>
                    <a:pt x="1411" y="15238"/>
                    <a:pt x="1487" y="15147"/>
                    <a:pt x="1578" y="15102"/>
                  </a:cubicBezTo>
                  <a:cubicBezTo>
                    <a:pt x="1616" y="15076"/>
                    <a:pt x="1637" y="15069"/>
                    <a:pt x="1650" y="15069"/>
                  </a:cubicBezTo>
                  <a:cubicBezTo>
                    <a:pt x="1668" y="15069"/>
                    <a:pt x="1671" y="15084"/>
                    <a:pt x="1690" y="15084"/>
                  </a:cubicBezTo>
                  <a:cubicBezTo>
                    <a:pt x="1704" y="15084"/>
                    <a:pt x="1728" y="15075"/>
                    <a:pt x="1775" y="15042"/>
                  </a:cubicBezTo>
                  <a:cubicBezTo>
                    <a:pt x="2578" y="14510"/>
                    <a:pt x="3366" y="14011"/>
                    <a:pt x="4155" y="13435"/>
                  </a:cubicBezTo>
                  <a:cubicBezTo>
                    <a:pt x="4185" y="13435"/>
                    <a:pt x="4155" y="13449"/>
                    <a:pt x="4140" y="13480"/>
                  </a:cubicBezTo>
                  <a:cubicBezTo>
                    <a:pt x="4367" y="13283"/>
                    <a:pt x="4595" y="13146"/>
                    <a:pt x="4791" y="12964"/>
                  </a:cubicBezTo>
                  <a:cubicBezTo>
                    <a:pt x="4868" y="12950"/>
                    <a:pt x="4898" y="12950"/>
                    <a:pt x="4929" y="12950"/>
                  </a:cubicBezTo>
                  <a:cubicBezTo>
                    <a:pt x="4898" y="12950"/>
                    <a:pt x="5186" y="12737"/>
                    <a:pt x="5505" y="12509"/>
                  </a:cubicBezTo>
                  <a:cubicBezTo>
                    <a:pt x="5656" y="12404"/>
                    <a:pt x="5808" y="12283"/>
                    <a:pt x="5929" y="12206"/>
                  </a:cubicBezTo>
                  <a:cubicBezTo>
                    <a:pt x="6035" y="12115"/>
                    <a:pt x="6126" y="12055"/>
                    <a:pt x="6126" y="12055"/>
                  </a:cubicBezTo>
                  <a:lnTo>
                    <a:pt x="6095" y="11979"/>
                  </a:lnTo>
                  <a:cubicBezTo>
                    <a:pt x="6184" y="11918"/>
                    <a:pt x="6224" y="11906"/>
                    <a:pt x="6249" y="11906"/>
                  </a:cubicBezTo>
                  <a:cubicBezTo>
                    <a:pt x="6266" y="11906"/>
                    <a:pt x="6275" y="11912"/>
                    <a:pt x="6289" y="11912"/>
                  </a:cubicBezTo>
                  <a:cubicBezTo>
                    <a:pt x="6309" y="11912"/>
                    <a:pt x="6338" y="11898"/>
                    <a:pt x="6414" y="11828"/>
                  </a:cubicBezTo>
                  <a:cubicBezTo>
                    <a:pt x="6445" y="11691"/>
                    <a:pt x="6778" y="11585"/>
                    <a:pt x="6823" y="11478"/>
                  </a:cubicBezTo>
                  <a:cubicBezTo>
                    <a:pt x="6823" y="11480"/>
                    <a:pt x="6824" y="11481"/>
                    <a:pt x="6826" y="11481"/>
                  </a:cubicBezTo>
                  <a:cubicBezTo>
                    <a:pt x="6839" y="11481"/>
                    <a:pt x="6901" y="11441"/>
                    <a:pt x="6930" y="11441"/>
                  </a:cubicBezTo>
                  <a:cubicBezTo>
                    <a:pt x="6937" y="11441"/>
                    <a:pt x="6942" y="11443"/>
                    <a:pt x="6944" y="11448"/>
                  </a:cubicBezTo>
                  <a:cubicBezTo>
                    <a:pt x="6944" y="11373"/>
                    <a:pt x="7051" y="11357"/>
                    <a:pt x="7112" y="11297"/>
                  </a:cubicBezTo>
                  <a:cubicBezTo>
                    <a:pt x="7116" y="11286"/>
                    <a:pt x="7115" y="11283"/>
                    <a:pt x="7109" y="11283"/>
                  </a:cubicBezTo>
                  <a:cubicBezTo>
                    <a:pt x="7098" y="11283"/>
                    <a:pt x="7071" y="11297"/>
                    <a:pt x="7051" y="11297"/>
                  </a:cubicBezTo>
                  <a:lnTo>
                    <a:pt x="7187" y="11161"/>
                  </a:lnTo>
                  <a:cubicBezTo>
                    <a:pt x="7212" y="11150"/>
                    <a:pt x="7233" y="11145"/>
                    <a:pt x="7247" y="11145"/>
                  </a:cubicBezTo>
                  <a:cubicBezTo>
                    <a:pt x="7273" y="11145"/>
                    <a:pt x="7273" y="11165"/>
                    <a:pt x="7233" y="11206"/>
                  </a:cubicBezTo>
                  <a:cubicBezTo>
                    <a:pt x="7642" y="10933"/>
                    <a:pt x="9582" y="9568"/>
                    <a:pt x="9992" y="9235"/>
                  </a:cubicBezTo>
                  <a:cubicBezTo>
                    <a:pt x="9920" y="9235"/>
                    <a:pt x="9808" y="9343"/>
                    <a:pt x="9719" y="9343"/>
                  </a:cubicBezTo>
                  <a:cubicBezTo>
                    <a:pt x="9714" y="9343"/>
                    <a:pt x="9708" y="9342"/>
                    <a:pt x="9703" y="9341"/>
                  </a:cubicBezTo>
                  <a:cubicBezTo>
                    <a:pt x="9794" y="9235"/>
                    <a:pt x="9885" y="9235"/>
                    <a:pt x="9901" y="9160"/>
                  </a:cubicBezTo>
                  <a:cubicBezTo>
                    <a:pt x="9911" y="9164"/>
                    <a:pt x="9922" y="9166"/>
                    <a:pt x="9933" y="9166"/>
                  </a:cubicBezTo>
                  <a:cubicBezTo>
                    <a:pt x="10031" y="9166"/>
                    <a:pt x="10165" y="9020"/>
                    <a:pt x="10282" y="9020"/>
                  </a:cubicBezTo>
                  <a:cubicBezTo>
                    <a:pt x="10291" y="9020"/>
                    <a:pt x="10301" y="9020"/>
                    <a:pt x="10310" y="9023"/>
                  </a:cubicBezTo>
                  <a:lnTo>
                    <a:pt x="10310" y="8947"/>
                  </a:lnTo>
                  <a:lnTo>
                    <a:pt x="10386" y="8932"/>
                  </a:lnTo>
                  <a:cubicBezTo>
                    <a:pt x="10855" y="8523"/>
                    <a:pt x="10492" y="8826"/>
                    <a:pt x="10932" y="8523"/>
                  </a:cubicBezTo>
                  <a:cubicBezTo>
                    <a:pt x="11183" y="8330"/>
                    <a:pt x="11262" y="8181"/>
                    <a:pt x="11406" y="8104"/>
                  </a:cubicBezTo>
                  <a:lnTo>
                    <a:pt x="11406" y="8104"/>
                  </a:lnTo>
                  <a:cubicBezTo>
                    <a:pt x="11400" y="8106"/>
                    <a:pt x="11392" y="8107"/>
                    <a:pt x="11385" y="8107"/>
                  </a:cubicBezTo>
                  <a:cubicBezTo>
                    <a:pt x="11362" y="8107"/>
                    <a:pt x="11342" y="8097"/>
                    <a:pt x="11371" y="8068"/>
                  </a:cubicBezTo>
                  <a:lnTo>
                    <a:pt x="11371" y="8068"/>
                  </a:lnTo>
                  <a:cubicBezTo>
                    <a:pt x="11374" y="8070"/>
                    <a:pt x="11378" y="8071"/>
                    <a:pt x="11382" y="8071"/>
                  </a:cubicBezTo>
                  <a:cubicBezTo>
                    <a:pt x="11430" y="8071"/>
                    <a:pt x="11520" y="7916"/>
                    <a:pt x="11590" y="7916"/>
                  </a:cubicBezTo>
                  <a:cubicBezTo>
                    <a:pt x="11593" y="7916"/>
                    <a:pt x="11596" y="7916"/>
                    <a:pt x="11599" y="7916"/>
                  </a:cubicBezTo>
                  <a:cubicBezTo>
                    <a:pt x="11660" y="7870"/>
                    <a:pt x="11872" y="7719"/>
                    <a:pt x="11751" y="7719"/>
                  </a:cubicBezTo>
                  <a:cubicBezTo>
                    <a:pt x="11793" y="7719"/>
                    <a:pt x="11900" y="7660"/>
                    <a:pt x="11932" y="7660"/>
                  </a:cubicBezTo>
                  <a:cubicBezTo>
                    <a:pt x="11945" y="7660"/>
                    <a:pt x="11944" y="7672"/>
                    <a:pt x="11917" y="7704"/>
                  </a:cubicBezTo>
                  <a:cubicBezTo>
                    <a:pt x="11977" y="7658"/>
                    <a:pt x="12038" y="7613"/>
                    <a:pt x="12084" y="7567"/>
                  </a:cubicBezTo>
                  <a:lnTo>
                    <a:pt x="12084" y="7567"/>
                  </a:lnTo>
                  <a:lnTo>
                    <a:pt x="11993" y="7613"/>
                  </a:lnTo>
                  <a:cubicBezTo>
                    <a:pt x="12190" y="7462"/>
                    <a:pt x="12341" y="7416"/>
                    <a:pt x="12448" y="7264"/>
                  </a:cubicBezTo>
                  <a:lnTo>
                    <a:pt x="12448" y="7264"/>
                  </a:lnTo>
                  <a:lnTo>
                    <a:pt x="12357" y="7294"/>
                  </a:lnTo>
                  <a:cubicBezTo>
                    <a:pt x="12462" y="7216"/>
                    <a:pt x="12555" y="7137"/>
                    <a:pt x="12637" y="7137"/>
                  </a:cubicBezTo>
                  <a:cubicBezTo>
                    <a:pt x="12650" y="7137"/>
                    <a:pt x="12662" y="7139"/>
                    <a:pt x="12675" y="7143"/>
                  </a:cubicBezTo>
                  <a:lnTo>
                    <a:pt x="12553" y="7249"/>
                  </a:lnTo>
                  <a:cubicBezTo>
                    <a:pt x="12766" y="7098"/>
                    <a:pt x="12887" y="6991"/>
                    <a:pt x="13039" y="6839"/>
                  </a:cubicBezTo>
                  <a:lnTo>
                    <a:pt x="13039" y="6839"/>
                  </a:lnTo>
                  <a:lnTo>
                    <a:pt x="12978" y="6886"/>
                  </a:lnTo>
                  <a:cubicBezTo>
                    <a:pt x="13160" y="6673"/>
                    <a:pt x="14297" y="5764"/>
                    <a:pt x="14464" y="5552"/>
                  </a:cubicBezTo>
                  <a:lnTo>
                    <a:pt x="14464" y="5552"/>
                  </a:lnTo>
                  <a:lnTo>
                    <a:pt x="14328" y="5582"/>
                  </a:lnTo>
                  <a:lnTo>
                    <a:pt x="14479" y="5415"/>
                  </a:lnTo>
                  <a:lnTo>
                    <a:pt x="14479" y="5415"/>
                  </a:lnTo>
                  <a:cubicBezTo>
                    <a:pt x="14465" y="5432"/>
                    <a:pt x="14491" y="5594"/>
                    <a:pt x="14481" y="5611"/>
                  </a:cubicBezTo>
                  <a:lnTo>
                    <a:pt x="14481" y="5611"/>
                  </a:lnTo>
                  <a:cubicBezTo>
                    <a:pt x="14665" y="5472"/>
                    <a:pt x="15239" y="5019"/>
                    <a:pt x="15844" y="4612"/>
                  </a:cubicBezTo>
                  <a:cubicBezTo>
                    <a:pt x="16434" y="4202"/>
                    <a:pt x="17026" y="3793"/>
                    <a:pt x="17208" y="3672"/>
                  </a:cubicBezTo>
                  <a:cubicBezTo>
                    <a:pt x="17241" y="3660"/>
                    <a:pt x="17264" y="3655"/>
                    <a:pt x="17280" y="3655"/>
                  </a:cubicBezTo>
                  <a:cubicBezTo>
                    <a:pt x="17342" y="3655"/>
                    <a:pt x="17283" y="3732"/>
                    <a:pt x="17283" y="3732"/>
                  </a:cubicBezTo>
                  <a:cubicBezTo>
                    <a:pt x="17451" y="3595"/>
                    <a:pt x="17329" y="3641"/>
                    <a:pt x="17481" y="3535"/>
                  </a:cubicBezTo>
                  <a:cubicBezTo>
                    <a:pt x="17486" y="3533"/>
                    <a:pt x="17490" y="3532"/>
                    <a:pt x="17493" y="3532"/>
                  </a:cubicBezTo>
                  <a:cubicBezTo>
                    <a:pt x="17520" y="3532"/>
                    <a:pt x="17494" y="3582"/>
                    <a:pt x="17481" y="3595"/>
                  </a:cubicBezTo>
                  <a:cubicBezTo>
                    <a:pt x="17542" y="3550"/>
                    <a:pt x="17617" y="3520"/>
                    <a:pt x="17602" y="3504"/>
                  </a:cubicBezTo>
                  <a:lnTo>
                    <a:pt x="17602" y="3504"/>
                  </a:lnTo>
                  <a:cubicBezTo>
                    <a:pt x="17584" y="3514"/>
                    <a:pt x="17569" y="3517"/>
                    <a:pt x="17557" y="3517"/>
                  </a:cubicBezTo>
                  <a:cubicBezTo>
                    <a:pt x="17509" y="3517"/>
                    <a:pt x="17499" y="3459"/>
                    <a:pt x="17451" y="3459"/>
                  </a:cubicBezTo>
                  <a:lnTo>
                    <a:pt x="17647" y="3322"/>
                  </a:lnTo>
                  <a:lnTo>
                    <a:pt x="17663" y="3368"/>
                  </a:lnTo>
                  <a:cubicBezTo>
                    <a:pt x="17708" y="3338"/>
                    <a:pt x="17708" y="3201"/>
                    <a:pt x="17905" y="3080"/>
                  </a:cubicBezTo>
                  <a:cubicBezTo>
                    <a:pt x="18239" y="2883"/>
                    <a:pt x="18573" y="2625"/>
                    <a:pt x="18906" y="2413"/>
                  </a:cubicBezTo>
                  <a:lnTo>
                    <a:pt x="18906" y="2413"/>
                  </a:lnTo>
                  <a:cubicBezTo>
                    <a:pt x="18906" y="2443"/>
                    <a:pt x="18845" y="2504"/>
                    <a:pt x="18785" y="2564"/>
                  </a:cubicBezTo>
                  <a:cubicBezTo>
                    <a:pt x="18830" y="2534"/>
                    <a:pt x="18890" y="2489"/>
                    <a:pt x="18951" y="2473"/>
                  </a:cubicBezTo>
                  <a:lnTo>
                    <a:pt x="18951" y="2473"/>
                  </a:lnTo>
                  <a:cubicBezTo>
                    <a:pt x="18945" y="2474"/>
                    <a:pt x="18940" y="2475"/>
                    <a:pt x="18936" y="2475"/>
                  </a:cubicBezTo>
                  <a:cubicBezTo>
                    <a:pt x="18875" y="2475"/>
                    <a:pt x="19018" y="2378"/>
                    <a:pt x="19008" y="2378"/>
                  </a:cubicBezTo>
                  <a:lnTo>
                    <a:pt x="19008" y="2378"/>
                  </a:lnTo>
                  <a:cubicBezTo>
                    <a:pt x="19006" y="2378"/>
                    <a:pt x="19003" y="2379"/>
                    <a:pt x="18997" y="2382"/>
                  </a:cubicBezTo>
                  <a:cubicBezTo>
                    <a:pt x="19163" y="2140"/>
                    <a:pt x="19527" y="2004"/>
                    <a:pt x="19694" y="1806"/>
                  </a:cubicBezTo>
                  <a:cubicBezTo>
                    <a:pt x="19664" y="1715"/>
                    <a:pt x="19270" y="185"/>
                    <a:pt x="19209" y="94"/>
                  </a:cubicBezTo>
                  <a:cubicBezTo>
                    <a:pt x="19284" y="48"/>
                    <a:pt x="19345" y="3"/>
                    <a:pt x="19375" y="3"/>
                  </a:cubicBezTo>
                  <a:cubicBezTo>
                    <a:pt x="19371" y="2"/>
                    <a:pt x="19367" y="1"/>
                    <a:pt x="19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6551125" y="3219575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1"/>
                  </a:moveTo>
                  <a:lnTo>
                    <a:pt x="288" y="1"/>
                  </a:lnTo>
                  <a:cubicBezTo>
                    <a:pt x="197" y="31"/>
                    <a:pt x="106" y="61"/>
                    <a:pt x="1" y="137"/>
                  </a:cubicBezTo>
                  <a:cubicBezTo>
                    <a:pt x="91" y="137"/>
                    <a:pt x="197" y="6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558300" y="3219575"/>
              <a:ext cx="425" cy="25"/>
            </a:xfrm>
            <a:custGeom>
              <a:rect b="b" l="l" r="r" t="t"/>
              <a:pathLst>
                <a:path extrusionOk="0" h="1" w="17">
                  <a:moveTo>
                    <a:pt x="1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6526875" y="2846250"/>
              <a:ext cx="473000" cy="373725"/>
            </a:xfrm>
            <a:custGeom>
              <a:rect b="b" l="l" r="r" t="t"/>
              <a:pathLst>
                <a:path extrusionOk="0" h="14949" w="18920">
                  <a:moveTo>
                    <a:pt x="16699" y="1194"/>
                  </a:moveTo>
                  <a:cubicBezTo>
                    <a:pt x="16696" y="1195"/>
                    <a:pt x="16694" y="1197"/>
                    <a:pt x="16691" y="1199"/>
                  </a:cubicBezTo>
                  <a:cubicBezTo>
                    <a:pt x="16694" y="1197"/>
                    <a:pt x="16696" y="1195"/>
                    <a:pt x="16699" y="1194"/>
                  </a:cubicBezTo>
                  <a:close/>
                  <a:moveTo>
                    <a:pt x="14040" y="5638"/>
                  </a:moveTo>
                  <a:cubicBezTo>
                    <a:pt x="14040" y="5639"/>
                    <a:pt x="14039" y="5640"/>
                    <a:pt x="14038" y="5640"/>
                  </a:cubicBezTo>
                  <a:cubicBezTo>
                    <a:pt x="14039" y="5640"/>
                    <a:pt x="14040" y="5640"/>
                    <a:pt x="14040" y="5638"/>
                  </a:cubicBezTo>
                  <a:close/>
                  <a:moveTo>
                    <a:pt x="18419" y="1"/>
                  </a:moveTo>
                  <a:lnTo>
                    <a:pt x="18419" y="1"/>
                  </a:lnTo>
                  <a:cubicBezTo>
                    <a:pt x="18389" y="1"/>
                    <a:pt x="18267" y="77"/>
                    <a:pt x="18207" y="138"/>
                  </a:cubicBezTo>
                  <a:lnTo>
                    <a:pt x="18237" y="183"/>
                  </a:lnTo>
                  <a:cubicBezTo>
                    <a:pt x="18188" y="238"/>
                    <a:pt x="18171" y="249"/>
                    <a:pt x="18160" y="249"/>
                  </a:cubicBezTo>
                  <a:cubicBezTo>
                    <a:pt x="18153" y="249"/>
                    <a:pt x="18147" y="245"/>
                    <a:pt x="18138" y="245"/>
                  </a:cubicBezTo>
                  <a:cubicBezTo>
                    <a:pt x="18125" y="245"/>
                    <a:pt x="18103" y="252"/>
                    <a:pt x="18055" y="289"/>
                  </a:cubicBezTo>
                  <a:cubicBezTo>
                    <a:pt x="18010" y="259"/>
                    <a:pt x="18132" y="152"/>
                    <a:pt x="18237" y="61"/>
                  </a:cubicBezTo>
                  <a:lnTo>
                    <a:pt x="18237" y="61"/>
                  </a:lnTo>
                  <a:cubicBezTo>
                    <a:pt x="18132" y="138"/>
                    <a:pt x="18010" y="198"/>
                    <a:pt x="18010" y="259"/>
                  </a:cubicBezTo>
                  <a:cubicBezTo>
                    <a:pt x="17984" y="274"/>
                    <a:pt x="17969" y="279"/>
                    <a:pt x="17960" y="279"/>
                  </a:cubicBezTo>
                  <a:cubicBezTo>
                    <a:pt x="17941" y="279"/>
                    <a:pt x="17942" y="260"/>
                    <a:pt x="17923" y="260"/>
                  </a:cubicBezTo>
                  <a:cubicBezTo>
                    <a:pt x="17912" y="260"/>
                    <a:pt x="17894" y="267"/>
                    <a:pt x="17859" y="289"/>
                  </a:cubicBezTo>
                  <a:cubicBezTo>
                    <a:pt x="17782" y="365"/>
                    <a:pt x="17707" y="471"/>
                    <a:pt x="17586" y="532"/>
                  </a:cubicBezTo>
                  <a:lnTo>
                    <a:pt x="17586" y="516"/>
                  </a:lnTo>
                  <a:cubicBezTo>
                    <a:pt x="17328" y="653"/>
                    <a:pt x="17283" y="850"/>
                    <a:pt x="17040" y="971"/>
                  </a:cubicBezTo>
                  <a:lnTo>
                    <a:pt x="17055" y="941"/>
                  </a:lnTo>
                  <a:lnTo>
                    <a:pt x="17055" y="941"/>
                  </a:lnTo>
                  <a:cubicBezTo>
                    <a:pt x="16965" y="970"/>
                    <a:pt x="16847" y="1103"/>
                    <a:pt x="16699" y="1194"/>
                  </a:cubicBezTo>
                  <a:lnTo>
                    <a:pt x="16699" y="1194"/>
                  </a:lnTo>
                  <a:cubicBezTo>
                    <a:pt x="16715" y="1185"/>
                    <a:pt x="16731" y="1180"/>
                    <a:pt x="16742" y="1180"/>
                  </a:cubicBezTo>
                  <a:cubicBezTo>
                    <a:pt x="16763" y="1180"/>
                    <a:pt x="16768" y="1198"/>
                    <a:pt x="16721" y="1244"/>
                  </a:cubicBezTo>
                  <a:cubicBezTo>
                    <a:pt x="16539" y="1335"/>
                    <a:pt x="16464" y="1441"/>
                    <a:pt x="16327" y="1502"/>
                  </a:cubicBezTo>
                  <a:lnTo>
                    <a:pt x="16252" y="1623"/>
                  </a:lnTo>
                  <a:cubicBezTo>
                    <a:pt x="15706" y="2018"/>
                    <a:pt x="13659" y="3715"/>
                    <a:pt x="13099" y="4094"/>
                  </a:cubicBezTo>
                  <a:lnTo>
                    <a:pt x="13113" y="4064"/>
                  </a:lnTo>
                  <a:lnTo>
                    <a:pt x="13113" y="4064"/>
                  </a:lnTo>
                  <a:cubicBezTo>
                    <a:pt x="12294" y="4700"/>
                    <a:pt x="10566" y="5929"/>
                    <a:pt x="9748" y="6610"/>
                  </a:cubicBezTo>
                  <a:cubicBezTo>
                    <a:pt x="9581" y="6671"/>
                    <a:pt x="9399" y="6808"/>
                    <a:pt x="9262" y="6899"/>
                  </a:cubicBezTo>
                  <a:cubicBezTo>
                    <a:pt x="9280" y="6892"/>
                    <a:pt x="9294" y="6889"/>
                    <a:pt x="9304" y="6889"/>
                  </a:cubicBezTo>
                  <a:cubicBezTo>
                    <a:pt x="9336" y="6889"/>
                    <a:pt x="9325" y="6921"/>
                    <a:pt x="9278" y="6944"/>
                  </a:cubicBezTo>
                  <a:cubicBezTo>
                    <a:pt x="8838" y="7247"/>
                    <a:pt x="9262" y="7005"/>
                    <a:pt x="8838" y="7324"/>
                  </a:cubicBezTo>
                  <a:cubicBezTo>
                    <a:pt x="8369" y="7702"/>
                    <a:pt x="6412" y="9021"/>
                    <a:pt x="5958" y="9309"/>
                  </a:cubicBezTo>
                  <a:cubicBezTo>
                    <a:pt x="5745" y="9521"/>
                    <a:pt x="5428" y="9703"/>
                    <a:pt x="5215" y="9901"/>
                  </a:cubicBezTo>
                  <a:lnTo>
                    <a:pt x="5230" y="9870"/>
                  </a:lnTo>
                  <a:lnTo>
                    <a:pt x="5230" y="9870"/>
                  </a:lnTo>
                  <a:cubicBezTo>
                    <a:pt x="4987" y="10067"/>
                    <a:pt x="3532" y="11023"/>
                    <a:pt x="3259" y="11249"/>
                  </a:cubicBezTo>
                  <a:lnTo>
                    <a:pt x="3305" y="11235"/>
                  </a:lnTo>
                  <a:lnTo>
                    <a:pt x="3305" y="11235"/>
                  </a:lnTo>
                  <a:cubicBezTo>
                    <a:pt x="3077" y="11447"/>
                    <a:pt x="3063" y="11371"/>
                    <a:pt x="2850" y="11492"/>
                  </a:cubicBezTo>
                  <a:cubicBezTo>
                    <a:pt x="2926" y="11538"/>
                    <a:pt x="2729" y="11720"/>
                    <a:pt x="2653" y="11781"/>
                  </a:cubicBezTo>
                  <a:lnTo>
                    <a:pt x="2638" y="11765"/>
                  </a:lnTo>
                  <a:cubicBezTo>
                    <a:pt x="2517" y="11871"/>
                    <a:pt x="2274" y="12129"/>
                    <a:pt x="2077" y="12280"/>
                  </a:cubicBezTo>
                  <a:lnTo>
                    <a:pt x="2062" y="12250"/>
                  </a:lnTo>
                  <a:cubicBezTo>
                    <a:pt x="1910" y="12401"/>
                    <a:pt x="1577" y="12614"/>
                    <a:pt x="1456" y="12705"/>
                  </a:cubicBezTo>
                  <a:cubicBezTo>
                    <a:pt x="1167" y="12902"/>
                    <a:pt x="682" y="13159"/>
                    <a:pt x="334" y="13478"/>
                  </a:cubicBezTo>
                  <a:lnTo>
                    <a:pt x="15" y="13554"/>
                  </a:lnTo>
                  <a:lnTo>
                    <a:pt x="0" y="13584"/>
                  </a:lnTo>
                  <a:cubicBezTo>
                    <a:pt x="0" y="13584"/>
                    <a:pt x="409" y="14924"/>
                    <a:pt x="1050" y="14924"/>
                  </a:cubicBezTo>
                  <a:cubicBezTo>
                    <a:pt x="1074" y="14924"/>
                    <a:pt x="1098" y="14922"/>
                    <a:pt x="1122" y="14918"/>
                  </a:cubicBezTo>
                  <a:lnTo>
                    <a:pt x="1137" y="14948"/>
                  </a:lnTo>
                  <a:lnTo>
                    <a:pt x="1228" y="14873"/>
                  </a:lnTo>
                  <a:cubicBezTo>
                    <a:pt x="1343" y="14822"/>
                    <a:pt x="1383" y="14760"/>
                    <a:pt x="1401" y="14760"/>
                  </a:cubicBezTo>
                  <a:cubicBezTo>
                    <a:pt x="1405" y="14760"/>
                    <a:pt x="1407" y="14762"/>
                    <a:pt x="1410" y="14766"/>
                  </a:cubicBezTo>
                  <a:lnTo>
                    <a:pt x="1243" y="14888"/>
                  </a:lnTo>
                  <a:cubicBezTo>
                    <a:pt x="1281" y="14865"/>
                    <a:pt x="1301" y="14856"/>
                    <a:pt x="1310" y="14856"/>
                  </a:cubicBezTo>
                  <a:cubicBezTo>
                    <a:pt x="1330" y="14856"/>
                    <a:pt x="1295" y="14902"/>
                    <a:pt x="1274" y="14934"/>
                  </a:cubicBezTo>
                  <a:cubicBezTo>
                    <a:pt x="1319" y="14903"/>
                    <a:pt x="1365" y="14873"/>
                    <a:pt x="1410" y="14857"/>
                  </a:cubicBezTo>
                  <a:cubicBezTo>
                    <a:pt x="1415" y="14847"/>
                    <a:pt x="1415" y="14844"/>
                    <a:pt x="1412" y="14844"/>
                  </a:cubicBezTo>
                  <a:lnTo>
                    <a:pt x="1412" y="14844"/>
                  </a:lnTo>
                  <a:cubicBezTo>
                    <a:pt x="1405" y="14844"/>
                    <a:pt x="1385" y="14857"/>
                    <a:pt x="1365" y="14857"/>
                  </a:cubicBezTo>
                  <a:cubicBezTo>
                    <a:pt x="1425" y="14797"/>
                    <a:pt x="1486" y="14706"/>
                    <a:pt x="1577" y="14675"/>
                  </a:cubicBezTo>
                  <a:cubicBezTo>
                    <a:pt x="1611" y="14650"/>
                    <a:pt x="1630" y="14642"/>
                    <a:pt x="1642" y="14642"/>
                  </a:cubicBezTo>
                  <a:cubicBezTo>
                    <a:pt x="1660" y="14642"/>
                    <a:pt x="1664" y="14658"/>
                    <a:pt x="1685" y="14658"/>
                  </a:cubicBezTo>
                  <a:cubicBezTo>
                    <a:pt x="1701" y="14658"/>
                    <a:pt x="1726" y="14648"/>
                    <a:pt x="1773" y="14615"/>
                  </a:cubicBezTo>
                  <a:cubicBezTo>
                    <a:pt x="2531" y="14115"/>
                    <a:pt x="3289" y="13630"/>
                    <a:pt x="4047" y="13084"/>
                  </a:cubicBezTo>
                  <a:cubicBezTo>
                    <a:pt x="4063" y="13084"/>
                    <a:pt x="4047" y="13099"/>
                    <a:pt x="4033" y="13115"/>
                  </a:cubicBezTo>
                  <a:cubicBezTo>
                    <a:pt x="4245" y="12947"/>
                    <a:pt x="4457" y="12811"/>
                    <a:pt x="4654" y="12644"/>
                  </a:cubicBezTo>
                  <a:cubicBezTo>
                    <a:pt x="4684" y="12629"/>
                    <a:pt x="4706" y="12625"/>
                    <a:pt x="4725" y="12625"/>
                  </a:cubicBezTo>
                  <a:cubicBezTo>
                    <a:pt x="4744" y="12625"/>
                    <a:pt x="4760" y="12629"/>
                    <a:pt x="4775" y="12629"/>
                  </a:cubicBezTo>
                  <a:cubicBezTo>
                    <a:pt x="4745" y="12629"/>
                    <a:pt x="5033" y="12417"/>
                    <a:pt x="5321" y="12205"/>
                  </a:cubicBezTo>
                  <a:cubicBezTo>
                    <a:pt x="5472" y="12098"/>
                    <a:pt x="5609" y="11993"/>
                    <a:pt x="5731" y="11902"/>
                  </a:cubicBezTo>
                  <a:cubicBezTo>
                    <a:pt x="5836" y="11825"/>
                    <a:pt x="5927" y="11765"/>
                    <a:pt x="5927" y="11765"/>
                  </a:cubicBezTo>
                  <a:lnTo>
                    <a:pt x="5897" y="11704"/>
                  </a:lnTo>
                  <a:cubicBezTo>
                    <a:pt x="5984" y="11641"/>
                    <a:pt x="6022" y="11628"/>
                    <a:pt x="6047" y="11628"/>
                  </a:cubicBezTo>
                  <a:cubicBezTo>
                    <a:pt x="6064" y="11628"/>
                    <a:pt x="6075" y="11634"/>
                    <a:pt x="6091" y="11634"/>
                  </a:cubicBezTo>
                  <a:cubicBezTo>
                    <a:pt x="6113" y="11634"/>
                    <a:pt x="6145" y="11623"/>
                    <a:pt x="6216" y="11568"/>
                  </a:cubicBezTo>
                  <a:cubicBezTo>
                    <a:pt x="6230" y="11417"/>
                    <a:pt x="6564" y="11326"/>
                    <a:pt x="6610" y="11235"/>
                  </a:cubicBezTo>
                  <a:cubicBezTo>
                    <a:pt x="6610" y="11235"/>
                    <a:pt x="6672" y="11190"/>
                    <a:pt x="6708" y="11190"/>
                  </a:cubicBezTo>
                  <a:cubicBezTo>
                    <a:pt x="6719" y="11190"/>
                    <a:pt x="6728" y="11194"/>
                    <a:pt x="6731" y="11204"/>
                  </a:cubicBezTo>
                  <a:cubicBezTo>
                    <a:pt x="6731" y="11128"/>
                    <a:pt x="6822" y="11114"/>
                    <a:pt x="6883" y="11053"/>
                  </a:cubicBezTo>
                  <a:cubicBezTo>
                    <a:pt x="6888" y="11043"/>
                    <a:pt x="6886" y="11039"/>
                    <a:pt x="6880" y="11039"/>
                  </a:cubicBezTo>
                  <a:cubicBezTo>
                    <a:pt x="6869" y="11039"/>
                    <a:pt x="6843" y="11053"/>
                    <a:pt x="6822" y="11053"/>
                  </a:cubicBezTo>
                  <a:lnTo>
                    <a:pt x="6958" y="10932"/>
                  </a:lnTo>
                  <a:cubicBezTo>
                    <a:pt x="6984" y="10921"/>
                    <a:pt x="7004" y="10916"/>
                    <a:pt x="7018" y="10916"/>
                  </a:cubicBezTo>
                  <a:cubicBezTo>
                    <a:pt x="7045" y="10916"/>
                    <a:pt x="7044" y="10936"/>
                    <a:pt x="7004" y="10976"/>
                  </a:cubicBezTo>
                  <a:cubicBezTo>
                    <a:pt x="7398" y="10719"/>
                    <a:pt x="9293" y="9446"/>
                    <a:pt x="9687" y="9127"/>
                  </a:cubicBezTo>
                  <a:lnTo>
                    <a:pt x="9687" y="9127"/>
                  </a:lnTo>
                  <a:cubicBezTo>
                    <a:pt x="9617" y="9142"/>
                    <a:pt x="9519" y="9235"/>
                    <a:pt x="9432" y="9235"/>
                  </a:cubicBezTo>
                  <a:cubicBezTo>
                    <a:pt x="9426" y="9235"/>
                    <a:pt x="9420" y="9235"/>
                    <a:pt x="9414" y="9234"/>
                  </a:cubicBezTo>
                  <a:cubicBezTo>
                    <a:pt x="9505" y="9127"/>
                    <a:pt x="9581" y="9127"/>
                    <a:pt x="9612" y="9052"/>
                  </a:cubicBezTo>
                  <a:cubicBezTo>
                    <a:pt x="9623" y="9059"/>
                    <a:pt x="9636" y="9063"/>
                    <a:pt x="9650" y="9063"/>
                  </a:cubicBezTo>
                  <a:cubicBezTo>
                    <a:pt x="9737" y="9063"/>
                    <a:pt x="9865" y="8927"/>
                    <a:pt x="9978" y="8927"/>
                  </a:cubicBezTo>
                  <a:cubicBezTo>
                    <a:pt x="9987" y="8927"/>
                    <a:pt x="9997" y="8928"/>
                    <a:pt x="10006" y="8930"/>
                  </a:cubicBezTo>
                  <a:lnTo>
                    <a:pt x="10006" y="8870"/>
                  </a:lnTo>
                  <a:lnTo>
                    <a:pt x="10081" y="8854"/>
                  </a:lnTo>
                  <a:cubicBezTo>
                    <a:pt x="10536" y="8460"/>
                    <a:pt x="10172" y="8749"/>
                    <a:pt x="10612" y="8460"/>
                  </a:cubicBezTo>
                  <a:cubicBezTo>
                    <a:pt x="10855" y="8278"/>
                    <a:pt x="10930" y="8126"/>
                    <a:pt x="11082" y="8051"/>
                  </a:cubicBezTo>
                  <a:lnTo>
                    <a:pt x="11082" y="8051"/>
                  </a:lnTo>
                  <a:cubicBezTo>
                    <a:pt x="11071" y="8056"/>
                    <a:pt x="11054" y="8060"/>
                    <a:pt x="11040" y="8060"/>
                  </a:cubicBezTo>
                  <a:cubicBezTo>
                    <a:pt x="11015" y="8060"/>
                    <a:pt x="10998" y="8049"/>
                    <a:pt x="11037" y="8021"/>
                  </a:cubicBezTo>
                  <a:lnTo>
                    <a:pt x="11037" y="8021"/>
                  </a:lnTo>
                  <a:cubicBezTo>
                    <a:pt x="11040" y="8023"/>
                    <a:pt x="11044" y="8024"/>
                    <a:pt x="11047" y="8024"/>
                  </a:cubicBezTo>
                  <a:cubicBezTo>
                    <a:pt x="11093" y="8024"/>
                    <a:pt x="11178" y="7881"/>
                    <a:pt x="11235" y="7881"/>
                  </a:cubicBezTo>
                  <a:cubicBezTo>
                    <a:pt x="11240" y="7881"/>
                    <a:pt x="11245" y="7882"/>
                    <a:pt x="11249" y="7884"/>
                  </a:cubicBezTo>
                  <a:cubicBezTo>
                    <a:pt x="11310" y="7823"/>
                    <a:pt x="11506" y="7687"/>
                    <a:pt x="11401" y="7687"/>
                  </a:cubicBezTo>
                  <a:cubicBezTo>
                    <a:pt x="11443" y="7687"/>
                    <a:pt x="11544" y="7628"/>
                    <a:pt x="11571" y="7628"/>
                  </a:cubicBezTo>
                  <a:cubicBezTo>
                    <a:pt x="11582" y="7628"/>
                    <a:pt x="11580" y="7640"/>
                    <a:pt x="11552" y="7672"/>
                  </a:cubicBezTo>
                  <a:cubicBezTo>
                    <a:pt x="11627" y="7627"/>
                    <a:pt x="11688" y="7596"/>
                    <a:pt x="11718" y="7550"/>
                  </a:cubicBezTo>
                  <a:lnTo>
                    <a:pt x="11718" y="7550"/>
                  </a:lnTo>
                  <a:lnTo>
                    <a:pt x="11627" y="7581"/>
                  </a:lnTo>
                  <a:cubicBezTo>
                    <a:pt x="11825" y="7429"/>
                    <a:pt x="11977" y="7384"/>
                    <a:pt x="12068" y="7247"/>
                  </a:cubicBezTo>
                  <a:lnTo>
                    <a:pt x="12068" y="7247"/>
                  </a:lnTo>
                  <a:lnTo>
                    <a:pt x="11977" y="7277"/>
                  </a:lnTo>
                  <a:cubicBezTo>
                    <a:pt x="12082" y="7199"/>
                    <a:pt x="12175" y="7120"/>
                    <a:pt x="12257" y="7120"/>
                  </a:cubicBezTo>
                  <a:cubicBezTo>
                    <a:pt x="12270" y="7120"/>
                    <a:pt x="12282" y="7122"/>
                    <a:pt x="12294" y="7126"/>
                  </a:cubicBezTo>
                  <a:lnTo>
                    <a:pt x="12173" y="7233"/>
                  </a:lnTo>
                  <a:cubicBezTo>
                    <a:pt x="12385" y="7081"/>
                    <a:pt x="12507" y="6990"/>
                    <a:pt x="12644" y="6838"/>
                  </a:cubicBezTo>
                  <a:lnTo>
                    <a:pt x="12644" y="6838"/>
                  </a:lnTo>
                  <a:lnTo>
                    <a:pt x="12583" y="6883"/>
                  </a:lnTo>
                  <a:cubicBezTo>
                    <a:pt x="12765" y="6671"/>
                    <a:pt x="13871" y="5792"/>
                    <a:pt x="14023" y="5580"/>
                  </a:cubicBezTo>
                  <a:lnTo>
                    <a:pt x="14023" y="5580"/>
                  </a:lnTo>
                  <a:lnTo>
                    <a:pt x="13901" y="5610"/>
                  </a:lnTo>
                  <a:lnTo>
                    <a:pt x="14038" y="5445"/>
                  </a:lnTo>
                  <a:lnTo>
                    <a:pt x="14038" y="5445"/>
                  </a:lnTo>
                  <a:cubicBezTo>
                    <a:pt x="14025" y="5464"/>
                    <a:pt x="14050" y="5621"/>
                    <a:pt x="14040" y="5638"/>
                  </a:cubicBezTo>
                  <a:lnTo>
                    <a:pt x="14040" y="5638"/>
                  </a:lnTo>
                  <a:cubicBezTo>
                    <a:pt x="14209" y="5501"/>
                    <a:pt x="14783" y="5093"/>
                    <a:pt x="15342" y="4655"/>
                  </a:cubicBezTo>
                  <a:cubicBezTo>
                    <a:pt x="15888" y="4231"/>
                    <a:pt x="16448" y="3791"/>
                    <a:pt x="16616" y="3685"/>
                  </a:cubicBezTo>
                  <a:cubicBezTo>
                    <a:pt x="16654" y="3662"/>
                    <a:pt x="16677" y="3654"/>
                    <a:pt x="16692" y="3654"/>
                  </a:cubicBezTo>
                  <a:cubicBezTo>
                    <a:pt x="16735" y="3654"/>
                    <a:pt x="16695" y="3730"/>
                    <a:pt x="16707" y="3730"/>
                  </a:cubicBezTo>
                  <a:cubicBezTo>
                    <a:pt x="16858" y="3594"/>
                    <a:pt x="16737" y="3639"/>
                    <a:pt x="16873" y="3534"/>
                  </a:cubicBezTo>
                  <a:cubicBezTo>
                    <a:pt x="16878" y="3532"/>
                    <a:pt x="16882" y="3531"/>
                    <a:pt x="16886" y="3531"/>
                  </a:cubicBezTo>
                  <a:cubicBezTo>
                    <a:pt x="16912" y="3531"/>
                    <a:pt x="16887" y="3580"/>
                    <a:pt x="16873" y="3594"/>
                  </a:cubicBezTo>
                  <a:cubicBezTo>
                    <a:pt x="16933" y="3548"/>
                    <a:pt x="17010" y="3518"/>
                    <a:pt x="16994" y="3487"/>
                  </a:cubicBezTo>
                  <a:lnTo>
                    <a:pt x="16994" y="3487"/>
                  </a:lnTo>
                  <a:cubicBezTo>
                    <a:pt x="16973" y="3498"/>
                    <a:pt x="16957" y="3502"/>
                    <a:pt x="16944" y="3502"/>
                  </a:cubicBezTo>
                  <a:cubicBezTo>
                    <a:pt x="16900" y="3502"/>
                    <a:pt x="16889" y="3454"/>
                    <a:pt x="16842" y="3443"/>
                  </a:cubicBezTo>
                  <a:lnTo>
                    <a:pt x="17024" y="3321"/>
                  </a:lnTo>
                  <a:lnTo>
                    <a:pt x="17040" y="3352"/>
                  </a:lnTo>
                  <a:cubicBezTo>
                    <a:pt x="17085" y="3321"/>
                    <a:pt x="17070" y="3184"/>
                    <a:pt x="17267" y="3063"/>
                  </a:cubicBezTo>
                  <a:cubicBezTo>
                    <a:pt x="17570" y="2851"/>
                    <a:pt x="17889" y="2594"/>
                    <a:pt x="18192" y="2366"/>
                  </a:cubicBezTo>
                  <a:lnTo>
                    <a:pt x="18192" y="2366"/>
                  </a:lnTo>
                  <a:cubicBezTo>
                    <a:pt x="18192" y="2396"/>
                    <a:pt x="18146" y="2457"/>
                    <a:pt x="18086" y="2517"/>
                  </a:cubicBezTo>
                  <a:cubicBezTo>
                    <a:pt x="18132" y="2487"/>
                    <a:pt x="18192" y="2426"/>
                    <a:pt x="18237" y="2412"/>
                  </a:cubicBezTo>
                  <a:lnTo>
                    <a:pt x="18237" y="2412"/>
                  </a:lnTo>
                  <a:cubicBezTo>
                    <a:pt x="18227" y="2414"/>
                    <a:pt x="18220" y="2416"/>
                    <a:pt x="18216" y="2416"/>
                  </a:cubicBezTo>
                  <a:cubicBezTo>
                    <a:pt x="18173" y="2416"/>
                    <a:pt x="18305" y="2317"/>
                    <a:pt x="18282" y="2317"/>
                  </a:cubicBezTo>
                  <a:cubicBezTo>
                    <a:pt x="18279" y="2317"/>
                    <a:pt x="18274" y="2318"/>
                    <a:pt x="18267" y="2321"/>
                  </a:cubicBezTo>
                  <a:cubicBezTo>
                    <a:pt x="18435" y="2078"/>
                    <a:pt x="18768" y="1927"/>
                    <a:pt x="18920" y="1729"/>
                  </a:cubicBezTo>
                  <a:cubicBezTo>
                    <a:pt x="18874" y="1638"/>
                    <a:pt x="18344" y="183"/>
                    <a:pt x="18283" y="92"/>
                  </a:cubicBezTo>
                  <a:cubicBezTo>
                    <a:pt x="18344" y="47"/>
                    <a:pt x="18405" y="16"/>
                    <a:pt x="18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6619700" y="3294225"/>
              <a:ext cx="7250" cy="4225"/>
            </a:xfrm>
            <a:custGeom>
              <a:rect b="b" l="l" r="r" t="t"/>
              <a:pathLst>
                <a:path extrusionOk="0" h="169" w="290">
                  <a:moveTo>
                    <a:pt x="290" y="1"/>
                  </a:moveTo>
                  <a:cubicBezTo>
                    <a:pt x="199" y="16"/>
                    <a:pt x="108" y="77"/>
                    <a:pt x="1" y="168"/>
                  </a:cubicBezTo>
                  <a:cubicBezTo>
                    <a:pt x="92" y="152"/>
                    <a:pt x="199" y="77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6626925" y="3294225"/>
              <a:ext cx="400" cy="25"/>
            </a:xfrm>
            <a:custGeom>
              <a:rect b="b" l="l" r="r" t="t"/>
              <a:pathLst>
                <a:path extrusionOk="0" h="1" w="16">
                  <a:moveTo>
                    <a:pt x="15" y="1"/>
                  </a:moveTo>
                  <a:lnTo>
                    <a:pt x="1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6592825" y="2887150"/>
              <a:ext cx="504850" cy="407875"/>
            </a:xfrm>
            <a:custGeom>
              <a:rect b="b" l="l" r="r" t="t"/>
              <a:pathLst>
                <a:path extrusionOk="0" h="16315" w="20194">
                  <a:moveTo>
                    <a:pt x="14788" y="5803"/>
                  </a:moveTo>
                  <a:cubicBezTo>
                    <a:pt x="14785" y="5805"/>
                    <a:pt x="14783" y="5807"/>
                    <a:pt x="14781" y="5809"/>
                  </a:cubicBezTo>
                  <a:cubicBezTo>
                    <a:pt x="14784" y="5809"/>
                    <a:pt x="14786" y="5807"/>
                    <a:pt x="14788" y="5803"/>
                  </a:cubicBezTo>
                  <a:close/>
                  <a:moveTo>
                    <a:pt x="11597" y="8386"/>
                  </a:moveTo>
                  <a:lnTo>
                    <a:pt x="11597" y="8386"/>
                  </a:lnTo>
                  <a:cubicBezTo>
                    <a:pt x="11589" y="8389"/>
                    <a:pt x="11582" y="8393"/>
                    <a:pt x="11575" y="8397"/>
                  </a:cubicBezTo>
                  <a:lnTo>
                    <a:pt x="11575" y="8397"/>
                  </a:lnTo>
                  <a:cubicBezTo>
                    <a:pt x="11584" y="8394"/>
                    <a:pt x="11593" y="8390"/>
                    <a:pt x="11597" y="8386"/>
                  </a:cubicBezTo>
                  <a:close/>
                  <a:moveTo>
                    <a:pt x="19850" y="0"/>
                  </a:moveTo>
                  <a:cubicBezTo>
                    <a:pt x="19807" y="0"/>
                    <a:pt x="19687" y="69"/>
                    <a:pt x="19632" y="139"/>
                  </a:cubicBezTo>
                  <a:lnTo>
                    <a:pt x="19647" y="184"/>
                  </a:lnTo>
                  <a:cubicBezTo>
                    <a:pt x="19583" y="242"/>
                    <a:pt x="19562" y="251"/>
                    <a:pt x="19548" y="251"/>
                  </a:cubicBezTo>
                  <a:cubicBezTo>
                    <a:pt x="19542" y="251"/>
                    <a:pt x="19538" y="250"/>
                    <a:pt x="19532" y="250"/>
                  </a:cubicBezTo>
                  <a:cubicBezTo>
                    <a:pt x="19517" y="250"/>
                    <a:pt x="19496" y="257"/>
                    <a:pt x="19435" y="305"/>
                  </a:cubicBezTo>
                  <a:cubicBezTo>
                    <a:pt x="19405" y="260"/>
                    <a:pt x="19541" y="154"/>
                    <a:pt x="19662" y="63"/>
                  </a:cubicBezTo>
                  <a:lnTo>
                    <a:pt x="19662" y="63"/>
                  </a:lnTo>
                  <a:cubicBezTo>
                    <a:pt x="19541" y="139"/>
                    <a:pt x="19419" y="184"/>
                    <a:pt x="19389" y="260"/>
                  </a:cubicBezTo>
                  <a:cubicBezTo>
                    <a:pt x="19364" y="275"/>
                    <a:pt x="19349" y="280"/>
                    <a:pt x="19341" y="280"/>
                  </a:cubicBezTo>
                  <a:cubicBezTo>
                    <a:pt x="19324" y="280"/>
                    <a:pt x="19329" y="262"/>
                    <a:pt x="19309" y="262"/>
                  </a:cubicBezTo>
                  <a:cubicBezTo>
                    <a:pt x="19298" y="262"/>
                    <a:pt x="19277" y="269"/>
                    <a:pt x="19238" y="291"/>
                  </a:cubicBezTo>
                  <a:cubicBezTo>
                    <a:pt x="19147" y="366"/>
                    <a:pt x="19056" y="487"/>
                    <a:pt x="18934" y="533"/>
                  </a:cubicBezTo>
                  <a:cubicBezTo>
                    <a:pt x="18647" y="669"/>
                    <a:pt x="18571" y="867"/>
                    <a:pt x="18313" y="988"/>
                  </a:cubicBezTo>
                  <a:lnTo>
                    <a:pt x="18328" y="958"/>
                  </a:lnTo>
                  <a:lnTo>
                    <a:pt x="18328" y="958"/>
                  </a:lnTo>
                  <a:cubicBezTo>
                    <a:pt x="18237" y="988"/>
                    <a:pt x="18085" y="1140"/>
                    <a:pt x="17919" y="1215"/>
                  </a:cubicBezTo>
                  <a:cubicBezTo>
                    <a:pt x="17934" y="1210"/>
                    <a:pt x="17950" y="1207"/>
                    <a:pt x="17963" y="1207"/>
                  </a:cubicBezTo>
                  <a:cubicBezTo>
                    <a:pt x="17988" y="1207"/>
                    <a:pt x="17995" y="1220"/>
                    <a:pt x="17934" y="1261"/>
                  </a:cubicBezTo>
                  <a:cubicBezTo>
                    <a:pt x="17752" y="1366"/>
                    <a:pt x="17646" y="1473"/>
                    <a:pt x="17495" y="1534"/>
                  </a:cubicBezTo>
                  <a:lnTo>
                    <a:pt x="17404" y="1655"/>
                  </a:lnTo>
                  <a:cubicBezTo>
                    <a:pt x="16797" y="2064"/>
                    <a:pt x="14463" y="3777"/>
                    <a:pt x="13871" y="4232"/>
                  </a:cubicBezTo>
                  <a:lnTo>
                    <a:pt x="13887" y="4216"/>
                  </a:lnTo>
                  <a:lnTo>
                    <a:pt x="13887" y="4216"/>
                  </a:lnTo>
                  <a:cubicBezTo>
                    <a:pt x="12992" y="4883"/>
                    <a:pt x="11128" y="6248"/>
                    <a:pt x="10218" y="6976"/>
                  </a:cubicBezTo>
                  <a:cubicBezTo>
                    <a:pt x="10051" y="7052"/>
                    <a:pt x="9854" y="7204"/>
                    <a:pt x="9703" y="7309"/>
                  </a:cubicBezTo>
                  <a:cubicBezTo>
                    <a:pt x="9729" y="7296"/>
                    <a:pt x="9747" y="7290"/>
                    <a:pt x="9756" y="7290"/>
                  </a:cubicBezTo>
                  <a:cubicBezTo>
                    <a:pt x="9780" y="7290"/>
                    <a:pt x="9760" y="7322"/>
                    <a:pt x="9717" y="7355"/>
                  </a:cubicBezTo>
                  <a:cubicBezTo>
                    <a:pt x="9262" y="7689"/>
                    <a:pt x="9703" y="7400"/>
                    <a:pt x="9262" y="7764"/>
                  </a:cubicBezTo>
                  <a:cubicBezTo>
                    <a:pt x="8747" y="8204"/>
                    <a:pt x="6701" y="9704"/>
                    <a:pt x="6200" y="10038"/>
                  </a:cubicBezTo>
                  <a:cubicBezTo>
                    <a:pt x="5988" y="10280"/>
                    <a:pt x="5640" y="10478"/>
                    <a:pt x="5427" y="10705"/>
                  </a:cubicBezTo>
                  <a:lnTo>
                    <a:pt x="5442" y="10675"/>
                  </a:lnTo>
                  <a:lnTo>
                    <a:pt x="5442" y="10675"/>
                  </a:lnTo>
                  <a:cubicBezTo>
                    <a:pt x="5321" y="10781"/>
                    <a:pt x="4851" y="11099"/>
                    <a:pt x="4411" y="11463"/>
                  </a:cubicBezTo>
                  <a:cubicBezTo>
                    <a:pt x="3972" y="11796"/>
                    <a:pt x="3517" y="12160"/>
                    <a:pt x="3380" y="12281"/>
                  </a:cubicBezTo>
                  <a:lnTo>
                    <a:pt x="3426" y="12267"/>
                  </a:lnTo>
                  <a:lnTo>
                    <a:pt x="3426" y="12267"/>
                  </a:lnTo>
                  <a:cubicBezTo>
                    <a:pt x="3184" y="12509"/>
                    <a:pt x="3184" y="12419"/>
                    <a:pt x="2956" y="12570"/>
                  </a:cubicBezTo>
                  <a:cubicBezTo>
                    <a:pt x="3032" y="12600"/>
                    <a:pt x="2834" y="12827"/>
                    <a:pt x="2743" y="12904"/>
                  </a:cubicBezTo>
                  <a:lnTo>
                    <a:pt x="2743" y="12888"/>
                  </a:lnTo>
                  <a:cubicBezTo>
                    <a:pt x="2622" y="12995"/>
                    <a:pt x="2365" y="13282"/>
                    <a:pt x="2153" y="13464"/>
                  </a:cubicBezTo>
                  <a:lnTo>
                    <a:pt x="2137" y="13434"/>
                  </a:lnTo>
                  <a:cubicBezTo>
                    <a:pt x="1985" y="13601"/>
                    <a:pt x="1637" y="13874"/>
                    <a:pt x="1516" y="13979"/>
                  </a:cubicBezTo>
                  <a:cubicBezTo>
                    <a:pt x="1213" y="14192"/>
                    <a:pt x="712" y="14511"/>
                    <a:pt x="364" y="14874"/>
                  </a:cubicBezTo>
                  <a:lnTo>
                    <a:pt x="30" y="14980"/>
                  </a:lnTo>
                  <a:lnTo>
                    <a:pt x="0" y="15026"/>
                  </a:lnTo>
                  <a:cubicBezTo>
                    <a:pt x="0" y="15026"/>
                    <a:pt x="456" y="16285"/>
                    <a:pt x="1102" y="16285"/>
                  </a:cubicBezTo>
                  <a:cubicBezTo>
                    <a:pt x="1143" y="16285"/>
                    <a:pt x="1185" y="16280"/>
                    <a:pt x="1227" y="16269"/>
                  </a:cubicBezTo>
                  <a:lnTo>
                    <a:pt x="1243" y="16314"/>
                  </a:lnTo>
                  <a:lnTo>
                    <a:pt x="1334" y="16223"/>
                  </a:lnTo>
                  <a:cubicBezTo>
                    <a:pt x="1449" y="16146"/>
                    <a:pt x="1489" y="16080"/>
                    <a:pt x="1507" y="16080"/>
                  </a:cubicBezTo>
                  <a:cubicBezTo>
                    <a:pt x="1511" y="16080"/>
                    <a:pt x="1514" y="16083"/>
                    <a:pt x="1516" y="16087"/>
                  </a:cubicBezTo>
                  <a:lnTo>
                    <a:pt x="1349" y="16223"/>
                  </a:lnTo>
                  <a:cubicBezTo>
                    <a:pt x="1390" y="16195"/>
                    <a:pt x="1412" y="16185"/>
                    <a:pt x="1422" y="16185"/>
                  </a:cubicBezTo>
                  <a:cubicBezTo>
                    <a:pt x="1444" y="16185"/>
                    <a:pt x="1400" y="16241"/>
                    <a:pt x="1379" y="16284"/>
                  </a:cubicBezTo>
                  <a:cubicBezTo>
                    <a:pt x="1425" y="16239"/>
                    <a:pt x="1486" y="16209"/>
                    <a:pt x="1531" y="16178"/>
                  </a:cubicBezTo>
                  <a:cubicBezTo>
                    <a:pt x="1536" y="16169"/>
                    <a:pt x="1535" y="16165"/>
                    <a:pt x="1530" y="16165"/>
                  </a:cubicBezTo>
                  <a:cubicBezTo>
                    <a:pt x="1519" y="16165"/>
                    <a:pt x="1491" y="16183"/>
                    <a:pt x="1470" y="16193"/>
                  </a:cubicBezTo>
                  <a:cubicBezTo>
                    <a:pt x="1531" y="16118"/>
                    <a:pt x="1607" y="16027"/>
                    <a:pt x="1698" y="15966"/>
                  </a:cubicBezTo>
                  <a:cubicBezTo>
                    <a:pt x="1732" y="15940"/>
                    <a:pt x="1751" y="15933"/>
                    <a:pt x="1763" y="15933"/>
                  </a:cubicBezTo>
                  <a:cubicBezTo>
                    <a:pt x="1781" y="15933"/>
                    <a:pt x="1786" y="15948"/>
                    <a:pt x="1806" y="15948"/>
                  </a:cubicBezTo>
                  <a:cubicBezTo>
                    <a:pt x="1822" y="15948"/>
                    <a:pt x="1847" y="15939"/>
                    <a:pt x="1895" y="15905"/>
                  </a:cubicBezTo>
                  <a:cubicBezTo>
                    <a:pt x="2683" y="15299"/>
                    <a:pt x="3457" y="14737"/>
                    <a:pt x="4229" y="14086"/>
                  </a:cubicBezTo>
                  <a:cubicBezTo>
                    <a:pt x="4259" y="14086"/>
                    <a:pt x="4245" y="14116"/>
                    <a:pt x="4229" y="14131"/>
                  </a:cubicBezTo>
                  <a:cubicBezTo>
                    <a:pt x="4457" y="13935"/>
                    <a:pt x="4669" y="13767"/>
                    <a:pt x="4866" y="13571"/>
                  </a:cubicBezTo>
                  <a:cubicBezTo>
                    <a:pt x="4905" y="13555"/>
                    <a:pt x="4932" y="13551"/>
                    <a:pt x="4953" y="13551"/>
                  </a:cubicBezTo>
                  <a:cubicBezTo>
                    <a:pt x="4973" y="13551"/>
                    <a:pt x="4988" y="13555"/>
                    <a:pt x="5003" y="13555"/>
                  </a:cubicBezTo>
                  <a:cubicBezTo>
                    <a:pt x="4943" y="13555"/>
                    <a:pt x="6136" y="12570"/>
                    <a:pt x="6184" y="12570"/>
                  </a:cubicBezTo>
                  <a:cubicBezTo>
                    <a:pt x="6185" y="12570"/>
                    <a:pt x="6185" y="12570"/>
                    <a:pt x="6185" y="12570"/>
                  </a:cubicBezTo>
                  <a:lnTo>
                    <a:pt x="6155" y="12494"/>
                  </a:lnTo>
                  <a:cubicBezTo>
                    <a:pt x="6252" y="12421"/>
                    <a:pt x="6291" y="12409"/>
                    <a:pt x="6316" y="12409"/>
                  </a:cubicBezTo>
                  <a:cubicBezTo>
                    <a:pt x="6329" y="12409"/>
                    <a:pt x="6338" y="12412"/>
                    <a:pt x="6350" y="12412"/>
                  </a:cubicBezTo>
                  <a:cubicBezTo>
                    <a:pt x="6372" y="12412"/>
                    <a:pt x="6404" y="12400"/>
                    <a:pt x="6489" y="12328"/>
                  </a:cubicBezTo>
                  <a:cubicBezTo>
                    <a:pt x="6503" y="12176"/>
                    <a:pt x="6852" y="12055"/>
                    <a:pt x="6897" y="11948"/>
                  </a:cubicBezTo>
                  <a:cubicBezTo>
                    <a:pt x="6897" y="11949"/>
                    <a:pt x="6898" y="11950"/>
                    <a:pt x="6900" y="11950"/>
                  </a:cubicBezTo>
                  <a:cubicBezTo>
                    <a:pt x="6914" y="11950"/>
                    <a:pt x="6975" y="11910"/>
                    <a:pt x="7004" y="11910"/>
                  </a:cubicBezTo>
                  <a:cubicBezTo>
                    <a:pt x="7011" y="11910"/>
                    <a:pt x="7016" y="11913"/>
                    <a:pt x="7019" y="11918"/>
                  </a:cubicBezTo>
                  <a:cubicBezTo>
                    <a:pt x="7019" y="11842"/>
                    <a:pt x="7125" y="11827"/>
                    <a:pt x="7186" y="11751"/>
                  </a:cubicBezTo>
                  <a:cubicBezTo>
                    <a:pt x="7191" y="11741"/>
                    <a:pt x="7189" y="11738"/>
                    <a:pt x="7183" y="11738"/>
                  </a:cubicBezTo>
                  <a:cubicBezTo>
                    <a:pt x="7172" y="11738"/>
                    <a:pt x="7146" y="11751"/>
                    <a:pt x="7125" y="11751"/>
                  </a:cubicBezTo>
                  <a:lnTo>
                    <a:pt x="7277" y="11630"/>
                  </a:lnTo>
                  <a:cubicBezTo>
                    <a:pt x="7298" y="11614"/>
                    <a:pt x="7317" y="11607"/>
                    <a:pt x="7331" y="11607"/>
                  </a:cubicBezTo>
                  <a:cubicBezTo>
                    <a:pt x="7356" y="11607"/>
                    <a:pt x="7361" y="11631"/>
                    <a:pt x="7322" y="11661"/>
                  </a:cubicBezTo>
                  <a:cubicBezTo>
                    <a:pt x="7732" y="11372"/>
                    <a:pt x="9717" y="9932"/>
                    <a:pt x="10127" y="9583"/>
                  </a:cubicBezTo>
                  <a:cubicBezTo>
                    <a:pt x="10055" y="9583"/>
                    <a:pt x="9943" y="9691"/>
                    <a:pt x="9854" y="9691"/>
                  </a:cubicBezTo>
                  <a:cubicBezTo>
                    <a:pt x="9849" y="9691"/>
                    <a:pt x="9844" y="9691"/>
                    <a:pt x="9838" y="9690"/>
                  </a:cubicBezTo>
                  <a:cubicBezTo>
                    <a:pt x="9929" y="9583"/>
                    <a:pt x="10020" y="9583"/>
                    <a:pt x="10051" y="9508"/>
                  </a:cubicBezTo>
                  <a:cubicBezTo>
                    <a:pt x="10059" y="9512"/>
                    <a:pt x="10068" y="9514"/>
                    <a:pt x="10077" y="9514"/>
                  </a:cubicBezTo>
                  <a:cubicBezTo>
                    <a:pt x="10168" y="9514"/>
                    <a:pt x="10312" y="9340"/>
                    <a:pt x="10446" y="9340"/>
                  </a:cubicBezTo>
                  <a:cubicBezTo>
                    <a:pt x="10451" y="9340"/>
                    <a:pt x="10456" y="9340"/>
                    <a:pt x="10461" y="9340"/>
                  </a:cubicBezTo>
                  <a:lnTo>
                    <a:pt x="10461" y="9280"/>
                  </a:lnTo>
                  <a:lnTo>
                    <a:pt x="10536" y="9265"/>
                  </a:lnTo>
                  <a:cubicBezTo>
                    <a:pt x="11006" y="8825"/>
                    <a:pt x="10627" y="9144"/>
                    <a:pt x="11097" y="8825"/>
                  </a:cubicBezTo>
                  <a:cubicBezTo>
                    <a:pt x="11343" y="8637"/>
                    <a:pt x="11424" y="8476"/>
                    <a:pt x="11575" y="8397"/>
                  </a:cubicBezTo>
                  <a:lnTo>
                    <a:pt x="11575" y="8397"/>
                  </a:lnTo>
                  <a:cubicBezTo>
                    <a:pt x="11569" y="8398"/>
                    <a:pt x="11563" y="8399"/>
                    <a:pt x="11558" y="8399"/>
                  </a:cubicBezTo>
                  <a:cubicBezTo>
                    <a:pt x="11541" y="8399"/>
                    <a:pt x="11533" y="8389"/>
                    <a:pt x="11567" y="8356"/>
                  </a:cubicBezTo>
                  <a:cubicBezTo>
                    <a:pt x="11569" y="8358"/>
                    <a:pt x="11571" y="8359"/>
                    <a:pt x="11574" y="8359"/>
                  </a:cubicBezTo>
                  <a:cubicBezTo>
                    <a:pt x="11612" y="8359"/>
                    <a:pt x="11714" y="8203"/>
                    <a:pt x="11772" y="8203"/>
                  </a:cubicBezTo>
                  <a:cubicBezTo>
                    <a:pt x="11774" y="8203"/>
                    <a:pt x="11777" y="8203"/>
                    <a:pt x="11779" y="8204"/>
                  </a:cubicBezTo>
                  <a:cubicBezTo>
                    <a:pt x="11855" y="8158"/>
                    <a:pt x="12067" y="7992"/>
                    <a:pt x="11961" y="7992"/>
                  </a:cubicBezTo>
                  <a:cubicBezTo>
                    <a:pt x="11993" y="7992"/>
                    <a:pt x="12106" y="7933"/>
                    <a:pt x="12135" y="7933"/>
                  </a:cubicBezTo>
                  <a:cubicBezTo>
                    <a:pt x="12148" y="7933"/>
                    <a:pt x="12145" y="7944"/>
                    <a:pt x="12112" y="7976"/>
                  </a:cubicBezTo>
                  <a:cubicBezTo>
                    <a:pt x="12189" y="7931"/>
                    <a:pt x="12249" y="7885"/>
                    <a:pt x="12294" y="7840"/>
                  </a:cubicBezTo>
                  <a:lnTo>
                    <a:pt x="12294" y="7840"/>
                  </a:lnTo>
                  <a:lnTo>
                    <a:pt x="12203" y="7885"/>
                  </a:lnTo>
                  <a:cubicBezTo>
                    <a:pt x="12416" y="7719"/>
                    <a:pt x="12567" y="7673"/>
                    <a:pt x="12674" y="7521"/>
                  </a:cubicBezTo>
                  <a:lnTo>
                    <a:pt x="12674" y="7521"/>
                  </a:lnTo>
                  <a:lnTo>
                    <a:pt x="12567" y="7552"/>
                  </a:lnTo>
                  <a:cubicBezTo>
                    <a:pt x="12694" y="7468"/>
                    <a:pt x="12793" y="7384"/>
                    <a:pt x="12879" y="7384"/>
                  </a:cubicBezTo>
                  <a:cubicBezTo>
                    <a:pt x="12887" y="7384"/>
                    <a:pt x="12894" y="7384"/>
                    <a:pt x="12901" y="7385"/>
                  </a:cubicBezTo>
                  <a:lnTo>
                    <a:pt x="12779" y="7507"/>
                  </a:lnTo>
                  <a:cubicBezTo>
                    <a:pt x="13007" y="7339"/>
                    <a:pt x="13129" y="7248"/>
                    <a:pt x="13295" y="7082"/>
                  </a:cubicBezTo>
                  <a:lnTo>
                    <a:pt x="13295" y="7082"/>
                  </a:lnTo>
                  <a:lnTo>
                    <a:pt x="13220" y="7127"/>
                  </a:lnTo>
                  <a:cubicBezTo>
                    <a:pt x="13416" y="6900"/>
                    <a:pt x="14599" y="5975"/>
                    <a:pt x="14766" y="5748"/>
                  </a:cubicBezTo>
                  <a:lnTo>
                    <a:pt x="14766" y="5748"/>
                  </a:lnTo>
                  <a:lnTo>
                    <a:pt x="14645" y="5778"/>
                  </a:lnTo>
                  <a:lnTo>
                    <a:pt x="14795" y="5598"/>
                  </a:lnTo>
                  <a:lnTo>
                    <a:pt x="14795" y="5598"/>
                  </a:lnTo>
                  <a:cubicBezTo>
                    <a:pt x="14783" y="5616"/>
                    <a:pt x="14805" y="5771"/>
                    <a:pt x="14788" y="5803"/>
                  </a:cubicBezTo>
                  <a:lnTo>
                    <a:pt x="14788" y="5803"/>
                  </a:lnTo>
                  <a:cubicBezTo>
                    <a:pt x="15200" y="5487"/>
                    <a:pt x="17239" y="4003"/>
                    <a:pt x="17631" y="3777"/>
                  </a:cubicBezTo>
                  <a:cubicBezTo>
                    <a:pt x="17670" y="3759"/>
                    <a:pt x="17694" y="3752"/>
                    <a:pt x="17708" y="3752"/>
                  </a:cubicBezTo>
                  <a:cubicBezTo>
                    <a:pt x="17754" y="3752"/>
                    <a:pt x="17695" y="3826"/>
                    <a:pt x="17707" y="3838"/>
                  </a:cubicBezTo>
                  <a:cubicBezTo>
                    <a:pt x="17873" y="3686"/>
                    <a:pt x="17752" y="3731"/>
                    <a:pt x="17903" y="3626"/>
                  </a:cubicBezTo>
                  <a:cubicBezTo>
                    <a:pt x="17909" y="3624"/>
                    <a:pt x="17913" y="3623"/>
                    <a:pt x="17916" y="3623"/>
                  </a:cubicBezTo>
                  <a:cubicBezTo>
                    <a:pt x="17943" y="3623"/>
                    <a:pt x="17917" y="3672"/>
                    <a:pt x="17903" y="3686"/>
                  </a:cubicBezTo>
                  <a:cubicBezTo>
                    <a:pt x="17964" y="3640"/>
                    <a:pt x="18041" y="3610"/>
                    <a:pt x="18025" y="3580"/>
                  </a:cubicBezTo>
                  <a:lnTo>
                    <a:pt x="18025" y="3580"/>
                  </a:lnTo>
                  <a:cubicBezTo>
                    <a:pt x="18004" y="3590"/>
                    <a:pt x="17988" y="3594"/>
                    <a:pt x="17975" y="3594"/>
                  </a:cubicBezTo>
                  <a:cubicBezTo>
                    <a:pt x="17931" y="3594"/>
                    <a:pt x="17920" y="3546"/>
                    <a:pt x="17873" y="3535"/>
                  </a:cubicBezTo>
                  <a:lnTo>
                    <a:pt x="18071" y="3398"/>
                  </a:lnTo>
                  <a:lnTo>
                    <a:pt x="18085" y="3444"/>
                  </a:lnTo>
                  <a:cubicBezTo>
                    <a:pt x="18131" y="3414"/>
                    <a:pt x="18131" y="3276"/>
                    <a:pt x="18344" y="3155"/>
                  </a:cubicBezTo>
                  <a:cubicBezTo>
                    <a:pt x="18692" y="2943"/>
                    <a:pt x="19041" y="2670"/>
                    <a:pt x="19375" y="2443"/>
                  </a:cubicBezTo>
                  <a:lnTo>
                    <a:pt x="19375" y="2443"/>
                  </a:lnTo>
                  <a:cubicBezTo>
                    <a:pt x="19375" y="2474"/>
                    <a:pt x="19314" y="2534"/>
                    <a:pt x="19253" y="2595"/>
                  </a:cubicBezTo>
                  <a:cubicBezTo>
                    <a:pt x="19298" y="2565"/>
                    <a:pt x="19375" y="2518"/>
                    <a:pt x="19419" y="2504"/>
                  </a:cubicBezTo>
                  <a:lnTo>
                    <a:pt x="19419" y="2504"/>
                  </a:lnTo>
                  <a:cubicBezTo>
                    <a:pt x="19414" y="2505"/>
                    <a:pt x="19410" y="2505"/>
                    <a:pt x="19406" y="2505"/>
                  </a:cubicBezTo>
                  <a:cubicBezTo>
                    <a:pt x="19340" y="2505"/>
                    <a:pt x="19516" y="2396"/>
                    <a:pt x="19475" y="2396"/>
                  </a:cubicBezTo>
                  <a:cubicBezTo>
                    <a:pt x="19472" y="2396"/>
                    <a:pt x="19469" y="2396"/>
                    <a:pt x="19466" y="2397"/>
                  </a:cubicBezTo>
                  <a:cubicBezTo>
                    <a:pt x="19647" y="2155"/>
                    <a:pt x="20026" y="2003"/>
                    <a:pt x="20193" y="1807"/>
                  </a:cubicBezTo>
                  <a:cubicBezTo>
                    <a:pt x="20163" y="1716"/>
                    <a:pt x="19753" y="184"/>
                    <a:pt x="19692" y="93"/>
                  </a:cubicBezTo>
                  <a:cubicBezTo>
                    <a:pt x="19769" y="48"/>
                    <a:pt x="19829" y="2"/>
                    <a:pt x="19860" y="2"/>
                  </a:cubicBezTo>
                  <a:cubicBezTo>
                    <a:pt x="19857" y="1"/>
                    <a:pt x="19854" y="0"/>
                    <a:pt x="19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6" name="Google Shape;706;p39"/>
          <p:cNvSpPr/>
          <p:nvPr/>
        </p:nvSpPr>
        <p:spPr>
          <a:xfrm rot="10800000">
            <a:off x="-3842325" y="679025"/>
            <a:ext cx="782189" cy="899352"/>
          </a:xfrm>
          <a:custGeom>
            <a:rect b="b" l="l" r="r" t="t"/>
            <a:pathLst>
              <a:path extrusionOk="0" h="15045" w="13085">
                <a:moveTo>
                  <a:pt x="7892" y="1"/>
                </a:moveTo>
                <a:cubicBezTo>
                  <a:pt x="7590" y="1"/>
                  <a:pt x="7293" y="92"/>
                  <a:pt x="7050" y="255"/>
                </a:cubicBezTo>
                <a:cubicBezTo>
                  <a:pt x="6778" y="436"/>
                  <a:pt x="6565" y="679"/>
                  <a:pt x="6444" y="982"/>
                </a:cubicBezTo>
                <a:cubicBezTo>
                  <a:pt x="6232" y="1498"/>
                  <a:pt x="6277" y="2134"/>
                  <a:pt x="6474" y="2650"/>
                </a:cubicBezTo>
                <a:cubicBezTo>
                  <a:pt x="6596" y="2999"/>
                  <a:pt x="6808" y="3302"/>
                  <a:pt x="7020" y="3605"/>
                </a:cubicBezTo>
                <a:cubicBezTo>
                  <a:pt x="7217" y="3863"/>
                  <a:pt x="7429" y="4091"/>
                  <a:pt x="7657" y="4333"/>
                </a:cubicBezTo>
                <a:cubicBezTo>
                  <a:pt x="8005" y="4697"/>
                  <a:pt x="8354" y="5045"/>
                  <a:pt x="8702" y="5409"/>
                </a:cubicBezTo>
                <a:cubicBezTo>
                  <a:pt x="8779" y="5500"/>
                  <a:pt x="8839" y="5591"/>
                  <a:pt x="8915" y="5698"/>
                </a:cubicBezTo>
                <a:cubicBezTo>
                  <a:pt x="8824" y="5682"/>
                  <a:pt x="8733" y="5651"/>
                  <a:pt x="8657" y="5637"/>
                </a:cubicBezTo>
                <a:cubicBezTo>
                  <a:pt x="8506" y="5591"/>
                  <a:pt x="8369" y="5546"/>
                  <a:pt x="8233" y="5500"/>
                </a:cubicBezTo>
                <a:cubicBezTo>
                  <a:pt x="7399" y="5182"/>
                  <a:pt x="6641" y="4712"/>
                  <a:pt x="5838" y="4348"/>
                </a:cubicBezTo>
                <a:cubicBezTo>
                  <a:pt x="5579" y="4242"/>
                  <a:pt x="5322" y="4135"/>
                  <a:pt x="5064" y="4060"/>
                </a:cubicBezTo>
                <a:cubicBezTo>
                  <a:pt x="4882" y="4014"/>
                  <a:pt x="4700" y="4000"/>
                  <a:pt x="4518" y="3984"/>
                </a:cubicBezTo>
                <a:cubicBezTo>
                  <a:pt x="4352" y="3984"/>
                  <a:pt x="4185" y="4014"/>
                  <a:pt x="4033" y="4075"/>
                </a:cubicBezTo>
                <a:cubicBezTo>
                  <a:pt x="3806" y="4151"/>
                  <a:pt x="3609" y="4303"/>
                  <a:pt x="3473" y="4499"/>
                </a:cubicBezTo>
                <a:cubicBezTo>
                  <a:pt x="3412" y="4590"/>
                  <a:pt x="3366" y="4667"/>
                  <a:pt x="3321" y="4758"/>
                </a:cubicBezTo>
                <a:cubicBezTo>
                  <a:pt x="3275" y="4833"/>
                  <a:pt x="3245" y="4954"/>
                  <a:pt x="3214" y="5030"/>
                </a:cubicBezTo>
                <a:cubicBezTo>
                  <a:pt x="3169" y="5152"/>
                  <a:pt x="3154" y="5273"/>
                  <a:pt x="3139" y="5394"/>
                </a:cubicBezTo>
                <a:cubicBezTo>
                  <a:pt x="3123" y="5591"/>
                  <a:pt x="3123" y="5773"/>
                  <a:pt x="3123" y="5970"/>
                </a:cubicBezTo>
                <a:cubicBezTo>
                  <a:pt x="3139" y="6152"/>
                  <a:pt x="3184" y="6318"/>
                  <a:pt x="3214" y="6486"/>
                </a:cubicBezTo>
                <a:cubicBezTo>
                  <a:pt x="3275" y="6773"/>
                  <a:pt x="3412" y="7032"/>
                  <a:pt x="3548" y="7274"/>
                </a:cubicBezTo>
                <a:cubicBezTo>
                  <a:pt x="3837" y="7804"/>
                  <a:pt x="4200" y="8289"/>
                  <a:pt x="4564" y="8774"/>
                </a:cubicBezTo>
                <a:cubicBezTo>
                  <a:pt x="4761" y="9017"/>
                  <a:pt x="4958" y="9275"/>
                  <a:pt x="5140" y="9532"/>
                </a:cubicBezTo>
                <a:cubicBezTo>
                  <a:pt x="5231" y="9654"/>
                  <a:pt x="5322" y="9760"/>
                  <a:pt x="5397" y="9882"/>
                </a:cubicBezTo>
                <a:cubicBezTo>
                  <a:pt x="5171" y="9791"/>
                  <a:pt x="4943" y="9669"/>
                  <a:pt x="4730" y="9548"/>
                </a:cubicBezTo>
                <a:cubicBezTo>
                  <a:pt x="4488" y="9411"/>
                  <a:pt x="4261" y="9260"/>
                  <a:pt x="4033" y="9108"/>
                </a:cubicBezTo>
                <a:cubicBezTo>
                  <a:pt x="3639" y="8851"/>
                  <a:pt x="3230" y="8592"/>
                  <a:pt x="2790" y="8411"/>
                </a:cubicBezTo>
                <a:cubicBezTo>
                  <a:pt x="2638" y="8350"/>
                  <a:pt x="2472" y="8305"/>
                  <a:pt x="2305" y="8244"/>
                </a:cubicBezTo>
                <a:cubicBezTo>
                  <a:pt x="2093" y="8184"/>
                  <a:pt x="1880" y="8153"/>
                  <a:pt x="1653" y="8153"/>
                </a:cubicBezTo>
                <a:cubicBezTo>
                  <a:pt x="1516" y="8153"/>
                  <a:pt x="1381" y="8184"/>
                  <a:pt x="1244" y="8229"/>
                </a:cubicBezTo>
                <a:cubicBezTo>
                  <a:pt x="1108" y="8259"/>
                  <a:pt x="971" y="8335"/>
                  <a:pt x="849" y="8411"/>
                </a:cubicBezTo>
                <a:cubicBezTo>
                  <a:pt x="577" y="8578"/>
                  <a:pt x="380" y="8835"/>
                  <a:pt x="213" y="9093"/>
                </a:cubicBezTo>
                <a:cubicBezTo>
                  <a:pt x="107" y="9275"/>
                  <a:pt x="61" y="9488"/>
                  <a:pt x="31" y="9684"/>
                </a:cubicBezTo>
                <a:cubicBezTo>
                  <a:pt x="16" y="9851"/>
                  <a:pt x="0" y="10017"/>
                  <a:pt x="16" y="10185"/>
                </a:cubicBezTo>
                <a:cubicBezTo>
                  <a:pt x="31" y="10472"/>
                  <a:pt x="91" y="10745"/>
                  <a:pt x="168" y="11018"/>
                </a:cubicBezTo>
                <a:cubicBezTo>
                  <a:pt x="243" y="11291"/>
                  <a:pt x="364" y="11549"/>
                  <a:pt x="486" y="11806"/>
                </a:cubicBezTo>
                <a:cubicBezTo>
                  <a:pt x="577" y="12019"/>
                  <a:pt x="698" y="12201"/>
                  <a:pt x="819" y="12398"/>
                </a:cubicBezTo>
                <a:cubicBezTo>
                  <a:pt x="1153" y="12883"/>
                  <a:pt x="1532" y="13322"/>
                  <a:pt x="1971" y="13702"/>
                </a:cubicBezTo>
                <a:cubicBezTo>
                  <a:pt x="2426" y="14096"/>
                  <a:pt x="2881" y="14475"/>
                  <a:pt x="3321" y="14869"/>
                </a:cubicBezTo>
                <a:cubicBezTo>
                  <a:pt x="3460" y="14987"/>
                  <a:pt x="3631" y="15045"/>
                  <a:pt x="3800" y="15045"/>
                </a:cubicBezTo>
                <a:cubicBezTo>
                  <a:pt x="4000" y="15045"/>
                  <a:pt x="4197" y="14964"/>
                  <a:pt x="4336" y="14808"/>
                </a:cubicBezTo>
                <a:cubicBezTo>
                  <a:pt x="4579" y="14521"/>
                  <a:pt x="4564" y="14050"/>
                  <a:pt x="4261" y="13807"/>
                </a:cubicBezTo>
                <a:cubicBezTo>
                  <a:pt x="3927" y="13520"/>
                  <a:pt x="3594" y="13231"/>
                  <a:pt x="3260" y="12928"/>
                </a:cubicBezTo>
                <a:cubicBezTo>
                  <a:pt x="3154" y="12823"/>
                  <a:pt x="3018" y="12732"/>
                  <a:pt x="2911" y="12625"/>
                </a:cubicBezTo>
                <a:cubicBezTo>
                  <a:pt x="2790" y="12504"/>
                  <a:pt x="2669" y="12382"/>
                  <a:pt x="2563" y="12261"/>
                </a:cubicBezTo>
                <a:cubicBezTo>
                  <a:pt x="2411" y="12095"/>
                  <a:pt x="2274" y="11928"/>
                  <a:pt x="2153" y="11746"/>
                </a:cubicBezTo>
                <a:cubicBezTo>
                  <a:pt x="2032" y="11580"/>
                  <a:pt x="1941" y="11398"/>
                  <a:pt x="1850" y="11216"/>
                </a:cubicBezTo>
                <a:cubicBezTo>
                  <a:pt x="1729" y="10943"/>
                  <a:pt x="1638" y="10654"/>
                  <a:pt x="1563" y="10351"/>
                </a:cubicBezTo>
                <a:cubicBezTo>
                  <a:pt x="1547" y="10199"/>
                  <a:pt x="1532" y="10033"/>
                  <a:pt x="1532" y="9866"/>
                </a:cubicBezTo>
                <a:lnTo>
                  <a:pt x="1547" y="9805"/>
                </a:lnTo>
                <a:lnTo>
                  <a:pt x="1563" y="9775"/>
                </a:lnTo>
                <a:lnTo>
                  <a:pt x="1623" y="9684"/>
                </a:lnTo>
                <a:lnTo>
                  <a:pt x="1668" y="9654"/>
                </a:lnTo>
                <a:lnTo>
                  <a:pt x="1684" y="9654"/>
                </a:lnTo>
                <a:lnTo>
                  <a:pt x="1820" y="9700"/>
                </a:lnTo>
                <a:cubicBezTo>
                  <a:pt x="2108" y="9805"/>
                  <a:pt x="2381" y="9957"/>
                  <a:pt x="2654" y="10124"/>
                </a:cubicBezTo>
                <a:cubicBezTo>
                  <a:pt x="2790" y="10215"/>
                  <a:pt x="2927" y="10321"/>
                  <a:pt x="3079" y="10427"/>
                </a:cubicBezTo>
                <a:cubicBezTo>
                  <a:pt x="3321" y="10609"/>
                  <a:pt x="3578" y="10791"/>
                  <a:pt x="3851" y="10957"/>
                </a:cubicBezTo>
                <a:cubicBezTo>
                  <a:pt x="4033" y="11079"/>
                  <a:pt x="4231" y="11200"/>
                  <a:pt x="4427" y="11307"/>
                </a:cubicBezTo>
                <a:cubicBezTo>
                  <a:pt x="4548" y="11352"/>
                  <a:pt x="4655" y="11412"/>
                  <a:pt x="4776" y="11458"/>
                </a:cubicBezTo>
                <a:cubicBezTo>
                  <a:pt x="4943" y="11519"/>
                  <a:pt x="5094" y="11564"/>
                  <a:pt x="5276" y="11580"/>
                </a:cubicBezTo>
                <a:cubicBezTo>
                  <a:pt x="5383" y="11594"/>
                  <a:pt x="5488" y="11594"/>
                  <a:pt x="5610" y="11594"/>
                </a:cubicBezTo>
                <a:cubicBezTo>
                  <a:pt x="5747" y="11594"/>
                  <a:pt x="5883" y="11564"/>
                  <a:pt x="6020" y="11533"/>
                </a:cubicBezTo>
                <a:cubicBezTo>
                  <a:pt x="6155" y="11519"/>
                  <a:pt x="6277" y="11473"/>
                  <a:pt x="6383" y="11428"/>
                </a:cubicBezTo>
                <a:cubicBezTo>
                  <a:pt x="6610" y="11337"/>
                  <a:pt x="6747" y="11246"/>
                  <a:pt x="6913" y="11064"/>
                </a:cubicBezTo>
                <a:cubicBezTo>
                  <a:pt x="7050" y="10927"/>
                  <a:pt x="7126" y="10731"/>
                  <a:pt x="7186" y="10533"/>
                </a:cubicBezTo>
                <a:cubicBezTo>
                  <a:pt x="7232" y="10321"/>
                  <a:pt x="7186" y="10094"/>
                  <a:pt x="7141" y="9882"/>
                </a:cubicBezTo>
                <a:cubicBezTo>
                  <a:pt x="7095" y="9654"/>
                  <a:pt x="6944" y="9427"/>
                  <a:pt x="6822" y="9229"/>
                </a:cubicBezTo>
                <a:lnTo>
                  <a:pt x="6641" y="8956"/>
                </a:lnTo>
                <a:cubicBezTo>
                  <a:pt x="6368" y="8548"/>
                  <a:pt x="6064" y="8168"/>
                  <a:pt x="5777" y="7790"/>
                </a:cubicBezTo>
                <a:cubicBezTo>
                  <a:pt x="5443" y="7319"/>
                  <a:pt x="5094" y="6850"/>
                  <a:pt x="4821" y="6334"/>
                </a:cubicBezTo>
                <a:cubicBezTo>
                  <a:pt x="4761" y="6197"/>
                  <a:pt x="4716" y="6061"/>
                  <a:pt x="4685" y="5910"/>
                </a:cubicBezTo>
                <a:cubicBezTo>
                  <a:pt x="4670" y="5773"/>
                  <a:pt x="4655" y="5651"/>
                  <a:pt x="4655" y="5516"/>
                </a:cubicBezTo>
                <a:lnTo>
                  <a:pt x="4655" y="5516"/>
                </a:lnTo>
                <a:cubicBezTo>
                  <a:pt x="5034" y="5682"/>
                  <a:pt x="5383" y="5894"/>
                  <a:pt x="5731" y="6106"/>
                </a:cubicBezTo>
                <a:cubicBezTo>
                  <a:pt x="6111" y="6318"/>
                  <a:pt x="6489" y="6531"/>
                  <a:pt x="6883" y="6743"/>
                </a:cubicBezTo>
                <a:cubicBezTo>
                  <a:pt x="7141" y="6880"/>
                  <a:pt x="7414" y="6986"/>
                  <a:pt x="7702" y="7092"/>
                </a:cubicBezTo>
                <a:cubicBezTo>
                  <a:pt x="7899" y="7153"/>
                  <a:pt x="8112" y="7214"/>
                  <a:pt x="8308" y="7274"/>
                </a:cubicBezTo>
                <a:cubicBezTo>
                  <a:pt x="8566" y="7349"/>
                  <a:pt x="8854" y="7365"/>
                  <a:pt x="9127" y="7380"/>
                </a:cubicBezTo>
                <a:cubicBezTo>
                  <a:pt x="9278" y="7380"/>
                  <a:pt x="9446" y="7349"/>
                  <a:pt x="9582" y="7319"/>
                </a:cubicBezTo>
                <a:cubicBezTo>
                  <a:pt x="9733" y="7289"/>
                  <a:pt x="9870" y="7214"/>
                  <a:pt x="10006" y="7153"/>
                </a:cubicBezTo>
                <a:cubicBezTo>
                  <a:pt x="10097" y="7107"/>
                  <a:pt x="10218" y="7001"/>
                  <a:pt x="10279" y="6941"/>
                </a:cubicBezTo>
                <a:cubicBezTo>
                  <a:pt x="10355" y="6850"/>
                  <a:pt x="10416" y="6759"/>
                  <a:pt x="10477" y="6668"/>
                </a:cubicBezTo>
                <a:cubicBezTo>
                  <a:pt x="10521" y="6607"/>
                  <a:pt x="10568" y="6440"/>
                  <a:pt x="10568" y="6395"/>
                </a:cubicBezTo>
                <a:cubicBezTo>
                  <a:pt x="10598" y="6288"/>
                  <a:pt x="10598" y="6167"/>
                  <a:pt x="10612" y="6061"/>
                </a:cubicBezTo>
                <a:cubicBezTo>
                  <a:pt x="10612" y="6001"/>
                  <a:pt x="10598" y="5940"/>
                  <a:pt x="10582" y="5894"/>
                </a:cubicBezTo>
                <a:cubicBezTo>
                  <a:pt x="10568" y="5758"/>
                  <a:pt x="10537" y="5637"/>
                  <a:pt x="10491" y="5500"/>
                </a:cubicBezTo>
                <a:cubicBezTo>
                  <a:pt x="10477" y="5439"/>
                  <a:pt x="10461" y="5379"/>
                  <a:pt x="10431" y="5318"/>
                </a:cubicBezTo>
                <a:cubicBezTo>
                  <a:pt x="10355" y="5152"/>
                  <a:pt x="10264" y="4970"/>
                  <a:pt x="10173" y="4802"/>
                </a:cubicBezTo>
                <a:cubicBezTo>
                  <a:pt x="10022" y="4530"/>
                  <a:pt x="9794" y="4303"/>
                  <a:pt x="9597" y="4075"/>
                </a:cubicBezTo>
                <a:cubicBezTo>
                  <a:pt x="9248" y="3681"/>
                  <a:pt x="8884" y="3302"/>
                  <a:pt x="8536" y="2923"/>
                </a:cubicBezTo>
                <a:cubicBezTo>
                  <a:pt x="8324" y="2680"/>
                  <a:pt x="8126" y="2423"/>
                  <a:pt x="7975" y="2134"/>
                </a:cubicBezTo>
                <a:cubicBezTo>
                  <a:pt x="7944" y="2074"/>
                  <a:pt x="7930" y="1999"/>
                  <a:pt x="7899" y="1922"/>
                </a:cubicBezTo>
                <a:cubicBezTo>
                  <a:pt x="7899" y="1831"/>
                  <a:pt x="7884" y="1740"/>
                  <a:pt x="7884" y="1649"/>
                </a:cubicBezTo>
                <a:lnTo>
                  <a:pt x="7884" y="1649"/>
                </a:lnTo>
                <a:cubicBezTo>
                  <a:pt x="8005" y="1710"/>
                  <a:pt x="8126" y="1786"/>
                  <a:pt x="8233" y="1861"/>
                </a:cubicBezTo>
                <a:cubicBezTo>
                  <a:pt x="8385" y="1968"/>
                  <a:pt x="8551" y="2059"/>
                  <a:pt x="8702" y="2150"/>
                </a:cubicBezTo>
                <a:cubicBezTo>
                  <a:pt x="9021" y="2347"/>
                  <a:pt x="9339" y="2544"/>
                  <a:pt x="9658" y="2726"/>
                </a:cubicBezTo>
                <a:cubicBezTo>
                  <a:pt x="9976" y="2923"/>
                  <a:pt x="10340" y="3060"/>
                  <a:pt x="10689" y="3211"/>
                </a:cubicBezTo>
                <a:lnTo>
                  <a:pt x="11235" y="3438"/>
                </a:lnTo>
                <a:cubicBezTo>
                  <a:pt x="11370" y="3484"/>
                  <a:pt x="11522" y="3529"/>
                  <a:pt x="11674" y="3575"/>
                </a:cubicBezTo>
                <a:cubicBezTo>
                  <a:pt x="11841" y="3636"/>
                  <a:pt x="12023" y="3636"/>
                  <a:pt x="12205" y="3636"/>
                </a:cubicBezTo>
                <a:cubicBezTo>
                  <a:pt x="12599" y="3636"/>
                  <a:pt x="12963" y="3302"/>
                  <a:pt x="13038" y="2923"/>
                </a:cubicBezTo>
                <a:cubicBezTo>
                  <a:pt x="13084" y="2696"/>
                  <a:pt x="13038" y="2453"/>
                  <a:pt x="12902" y="2256"/>
                </a:cubicBezTo>
                <a:cubicBezTo>
                  <a:pt x="12856" y="2195"/>
                  <a:pt x="12811" y="2134"/>
                  <a:pt x="12751" y="2074"/>
                </a:cubicBezTo>
                <a:cubicBezTo>
                  <a:pt x="12629" y="1968"/>
                  <a:pt x="12492" y="1892"/>
                  <a:pt x="12341" y="1861"/>
                </a:cubicBezTo>
                <a:lnTo>
                  <a:pt x="12023" y="1770"/>
                </a:lnTo>
                <a:lnTo>
                  <a:pt x="11477" y="1544"/>
                </a:lnTo>
                <a:cubicBezTo>
                  <a:pt x="11279" y="1453"/>
                  <a:pt x="11053" y="1376"/>
                  <a:pt x="10840" y="1285"/>
                </a:cubicBezTo>
                <a:cubicBezTo>
                  <a:pt x="10416" y="1103"/>
                  <a:pt x="10022" y="877"/>
                  <a:pt x="9612" y="664"/>
                </a:cubicBezTo>
                <a:cubicBezTo>
                  <a:pt x="9430" y="558"/>
                  <a:pt x="9233" y="467"/>
                  <a:pt x="9052" y="376"/>
                </a:cubicBezTo>
                <a:cubicBezTo>
                  <a:pt x="8763" y="224"/>
                  <a:pt x="8490" y="88"/>
                  <a:pt x="8172" y="28"/>
                </a:cubicBezTo>
                <a:cubicBezTo>
                  <a:pt x="8079" y="10"/>
                  <a:pt x="7985" y="1"/>
                  <a:pt x="7892" y="1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9"/>
          <p:cNvSpPr/>
          <p:nvPr/>
        </p:nvSpPr>
        <p:spPr>
          <a:xfrm>
            <a:off x="-1260006" y="-518294"/>
            <a:ext cx="1137068" cy="972940"/>
          </a:xfrm>
          <a:custGeom>
            <a:rect b="b" l="l" r="r" t="t"/>
            <a:pathLst>
              <a:path extrusionOk="0" h="14399" w="16828">
                <a:moveTo>
                  <a:pt x="8724" y="1694"/>
                </a:moveTo>
                <a:cubicBezTo>
                  <a:pt x="9983" y="1694"/>
                  <a:pt x="11234" y="1977"/>
                  <a:pt x="12326" y="2558"/>
                </a:cubicBezTo>
                <a:cubicBezTo>
                  <a:pt x="14251" y="3589"/>
                  <a:pt x="15055" y="4969"/>
                  <a:pt x="15085" y="6363"/>
                </a:cubicBezTo>
                <a:cubicBezTo>
                  <a:pt x="15155" y="9463"/>
                  <a:pt x="11389" y="12698"/>
                  <a:pt x="7555" y="12698"/>
                </a:cubicBezTo>
                <a:cubicBezTo>
                  <a:pt x="6420" y="12698"/>
                  <a:pt x="5279" y="12415"/>
                  <a:pt x="4231" y="11760"/>
                </a:cubicBezTo>
                <a:cubicBezTo>
                  <a:pt x="2638" y="10774"/>
                  <a:pt x="1775" y="9137"/>
                  <a:pt x="1729" y="7470"/>
                </a:cubicBezTo>
                <a:cubicBezTo>
                  <a:pt x="1714" y="6166"/>
                  <a:pt x="2183" y="4862"/>
                  <a:pt x="3230" y="3831"/>
                </a:cubicBezTo>
                <a:cubicBezTo>
                  <a:pt x="4652" y="2428"/>
                  <a:pt x="6697" y="1694"/>
                  <a:pt x="8724" y="1694"/>
                </a:cubicBezTo>
                <a:close/>
                <a:moveTo>
                  <a:pt x="8721" y="1"/>
                </a:moveTo>
                <a:cubicBezTo>
                  <a:pt x="6249" y="1"/>
                  <a:pt x="3772" y="913"/>
                  <a:pt x="2047" y="2618"/>
                </a:cubicBezTo>
                <a:cubicBezTo>
                  <a:pt x="713" y="3938"/>
                  <a:pt x="0" y="5666"/>
                  <a:pt x="46" y="7500"/>
                </a:cubicBezTo>
                <a:cubicBezTo>
                  <a:pt x="91" y="9820"/>
                  <a:pt x="1320" y="11942"/>
                  <a:pt x="3335" y="13200"/>
                </a:cubicBezTo>
                <a:cubicBezTo>
                  <a:pt x="4618" y="14000"/>
                  <a:pt x="6073" y="14399"/>
                  <a:pt x="7575" y="14399"/>
                </a:cubicBezTo>
                <a:cubicBezTo>
                  <a:pt x="9146" y="14399"/>
                  <a:pt x="10768" y="13963"/>
                  <a:pt x="12296" y="13094"/>
                </a:cubicBezTo>
                <a:cubicBezTo>
                  <a:pt x="15069" y="11502"/>
                  <a:pt x="16828" y="8850"/>
                  <a:pt x="16783" y="6333"/>
                </a:cubicBezTo>
                <a:cubicBezTo>
                  <a:pt x="16753" y="5074"/>
                  <a:pt x="16237" y="2740"/>
                  <a:pt x="13114" y="1072"/>
                </a:cubicBezTo>
                <a:cubicBezTo>
                  <a:pt x="11771" y="349"/>
                  <a:pt x="10247" y="1"/>
                  <a:pt x="8721" y="1"/>
                </a:cubicBezTo>
                <a:close/>
              </a:path>
            </a:pathLst>
          </a:cu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9"/>
          <p:cNvSpPr txBox="1"/>
          <p:nvPr>
            <p:ph idx="4294967295" type="subTitle"/>
          </p:nvPr>
        </p:nvSpPr>
        <p:spPr>
          <a:xfrm>
            <a:off x="1364000" y="1947725"/>
            <a:ext cx="2487000" cy="20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 objetivo chave da análise é inferir valor dos dados, então foi utilizado boxplots, </a:t>
            </a:r>
            <a:r>
              <a:rPr lang="en"/>
              <a:t>matrizes de correlação, </a:t>
            </a:r>
            <a:r>
              <a:rPr lang="en"/>
              <a:t>gráficos de barra, médias e alguns outros recursos visuais.</a:t>
            </a:r>
            <a:endParaRPr/>
          </a:p>
        </p:txBody>
      </p:sp>
      <p:sp>
        <p:nvSpPr>
          <p:cNvPr id="709" name="Google Shape;709;p39"/>
          <p:cNvSpPr txBox="1"/>
          <p:nvPr>
            <p:ph idx="4294967295" type="subTitle"/>
          </p:nvPr>
        </p:nvSpPr>
        <p:spPr>
          <a:xfrm>
            <a:off x="4793000" y="1764700"/>
            <a:ext cx="2678400" cy="20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Boxplot: Tem como principal objetivo identificar outliers (valores que estão destoando muito da média e mediana).</a:t>
            </a:r>
            <a:endParaRPr/>
          </a:p>
        </p:txBody>
      </p:sp>
      <p:pic>
        <p:nvPicPr>
          <p:cNvPr id="710" name="Google Shape;7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821" y="3309025"/>
            <a:ext cx="3260304" cy="13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0"/>
          <p:cNvSpPr txBox="1"/>
          <p:nvPr>
            <p:ph type="title"/>
          </p:nvPr>
        </p:nvSpPr>
        <p:spPr>
          <a:xfrm>
            <a:off x="275400" y="454639"/>
            <a:ext cx="76788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Tecnicas Utilizadas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grpSp>
        <p:nvGrpSpPr>
          <p:cNvPr id="716" name="Google Shape;716;p40"/>
          <p:cNvGrpSpPr/>
          <p:nvPr/>
        </p:nvGrpSpPr>
        <p:grpSpPr>
          <a:xfrm>
            <a:off x="-2435056" y="1034802"/>
            <a:ext cx="1137058" cy="1113643"/>
            <a:chOff x="6414675" y="2629475"/>
            <a:chExt cx="683000" cy="668975"/>
          </a:xfrm>
        </p:grpSpPr>
        <p:sp>
          <p:nvSpPr>
            <p:cNvPr id="717" name="Google Shape;717;p40"/>
            <p:cNvSpPr/>
            <p:nvPr/>
          </p:nvSpPr>
          <p:spPr>
            <a:xfrm>
              <a:off x="6437425" y="3007350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0"/>
                  </a:moveTo>
                  <a:lnTo>
                    <a:pt x="288" y="0"/>
                  </a:lnTo>
                  <a:cubicBezTo>
                    <a:pt x="182" y="15"/>
                    <a:pt x="91" y="61"/>
                    <a:pt x="1" y="136"/>
                  </a:cubicBezTo>
                  <a:cubicBezTo>
                    <a:pt x="76" y="136"/>
                    <a:pt x="182" y="61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6444600" y="3007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6414675" y="2629475"/>
              <a:ext cx="474550" cy="378250"/>
            </a:xfrm>
            <a:custGeom>
              <a:rect b="b" l="l" r="r" t="t"/>
              <a:pathLst>
                <a:path extrusionOk="0" h="15130" w="18982">
                  <a:moveTo>
                    <a:pt x="16817" y="1158"/>
                  </a:moveTo>
                  <a:lnTo>
                    <a:pt x="16817" y="1158"/>
                  </a:lnTo>
                  <a:cubicBezTo>
                    <a:pt x="16811" y="1161"/>
                    <a:pt x="16804" y="1164"/>
                    <a:pt x="16798" y="1168"/>
                  </a:cubicBezTo>
                  <a:cubicBezTo>
                    <a:pt x="16805" y="1165"/>
                    <a:pt x="16811" y="1162"/>
                    <a:pt x="16817" y="1158"/>
                  </a:cubicBezTo>
                  <a:close/>
                  <a:moveTo>
                    <a:pt x="14016" y="5589"/>
                  </a:moveTo>
                  <a:cubicBezTo>
                    <a:pt x="14013" y="5591"/>
                    <a:pt x="14011" y="5593"/>
                    <a:pt x="14009" y="5595"/>
                  </a:cubicBezTo>
                  <a:cubicBezTo>
                    <a:pt x="14012" y="5595"/>
                    <a:pt x="14014" y="5593"/>
                    <a:pt x="14016" y="5589"/>
                  </a:cubicBezTo>
                  <a:close/>
                  <a:moveTo>
                    <a:pt x="11082" y="8051"/>
                  </a:moveTo>
                  <a:cubicBezTo>
                    <a:pt x="11076" y="8054"/>
                    <a:pt x="11070" y="8057"/>
                    <a:pt x="11064" y="8060"/>
                  </a:cubicBezTo>
                  <a:lnTo>
                    <a:pt x="11064" y="8060"/>
                  </a:lnTo>
                  <a:cubicBezTo>
                    <a:pt x="11072" y="8058"/>
                    <a:pt x="11079" y="8054"/>
                    <a:pt x="11082" y="8051"/>
                  </a:cubicBezTo>
                  <a:close/>
                  <a:moveTo>
                    <a:pt x="18602" y="0"/>
                  </a:moveTo>
                  <a:cubicBezTo>
                    <a:pt x="18571" y="0"/>
                    <a:pt x="18435" y="77"/>
                    <a:pt x="18389" y="137"/>
                  </a:cubicBezTo>
                  <a:lnTo>
                    <a:pt x="18405" y="182"/>
                  </a:lnTo>
                  <a:cubicBezTo>
                    <a:pt x="18347" y="234"/>
                    <a:pt x="18330" y="241"/>
                    <a:pt x="18318" y="241"/>
                  </a:cubicBezTo>
                  <a:cubicBezTo>
                    <a:pt x="18313" y="241"/>
                    <a:pt x="18309" y="240"/>
                    <a:pt x="18303" y="240"/>
                  </a:cubicBezTo>
                  <a:cubicBezTo>
                    <a:pt x="18289" y="240"/>
                    <a:pt x="18267" y="247"/>
                    <a:pt x="18207" y="289"/>
                  </a:cubicBezTo>
                  <a:cubicBezTo>
                    <a:pt x="18177" y="259"/>
                    <a:pt x="18298" y="152"/>
                    <a:pt x="18420" y="61"/>
                  </a:cubicBezTo>
                  <a:lnTo>
                    <a:pt x="18420" y="61"/>
                  </a:lnTo>
                  <a:cubicBezTo>
                    <a:pt x="18314" y="137"/>
                    <a:pt x="18177" y="182"/>
                    <a:pt x="18163" y="259"/>
                  </a:cubicBezTo>
                  <a:cubicBezTo>
                    <a:pt x="18140" y="272"/>
                    <a:pt x="18126" y="276"/>
                    <a:pt x="18117" y="276"/>
                  </a:cubicBezTo>
                  <a:cubicBezTo>
                    <a:pt x="18095" y="276"/>
                    <a:pt x="18103" y="248"/>
                    <a:pt x="18077" y="248"/>
                  </a:cubicBezTo>
                  <a:cubicBezTo>
                    <a:pt x="18065" y="248"/>
                    <a:pt x="18045" y="254"/>
                    <a:pt x="18011" y="273"/>
                  </a:cubicBezTo>
                  <a:cubicBezTo>
                    <a:pt x="17935" y="349"/>
                    <a:pt x="17859" y="471"/>
                    <a:pt x="17738" y="516"/>
                  </a:cubicBezTo>
                  <a:lnTo>
                    <a:pt x="17738" y="501"/>
                  </a:lnTo>
                  <a:cubicBezTo>
                    <a:pt x="17465" y="637"/>
                    <a:pt x="17405" y="819"/>
                    <a:pt x="17162" y="940"/>
                  </a:cubicBezTo>
                  <a:lnTo>
                    <a:pt x="17177" y="910"/>
                  </a:lnTo>
                  <a:lnTo>
                    <a:pt x="17177" y="910"/>
                  </a:lnTo>
                  <a:cubicBezTo>
                    <a:pt x="17089" y="939"/>
                    <a:pt x="16961" y="1079"/>
                    <a:pt x="16817" y="1158"/>
                  </a:cubicBezTo>
                  <a:lnTo>
                    <a:pt x="16817" y="1158"/>
                  </a:lnTo>
                  <a:cubicBezTo>
                    <a:pt x="16826" y="1155"/>
                    <a:pt x="16835" y="1153"/>
                    <a:pt x="16842" y="1153"/>
                  </a:cubicBezTo>
                  <a:cubicBezTo>
                    <a:pt x="16867" y="1153"/>
                    <a:pt x="16873" y="1173"/>
                    <a:pt x="16813" y="1213"/>
                  </a:cubicBezTo>
                  <a:cubicBezTo>
                    <a:pt x="16647" y="1304"/>
                    <a:pt x="16556" y="1411"/>
                    <a:pt x="16404" y="1456"/>
                  </a:cubicBezTo>
                  <a:lnTo>
                    <a:pt x="16328" y="1577"/>
                  </a:lnTo>
                  <a:cubicBezTo>
                    <a:pt x="15767" y="1971"/>
                    <a:pt x="13599" y="3608"/>
                    <a:pt x="13069" y="4033"/>
                  </a:cubicBezTo>
                  <a:lnTo>
                    <a:pt x="13083" y="4018"/>
                  </a:lnTo>
                  <a:lnTo>
                    <a:pt x="13083" y="4018"/>
                  </a:lnTo>
                  <a:cubicBezTo>
                    <a:pt x="12265" y="4669"/>
                    <a:pt x="10537" y="5959"/>
                    <a:pt x="9718" y="6656"/>
                  </a:cubicBezTo>
                  <a:cubicBezTo>
                    <a:pt x="9552" y="6717"/>
                    <a:pt x="9370" y="6868"/>
                    <a:pt x="9233" y="6959"/>
                  </a:cubicBezTo>
                  <a:cubicBezTo>
                    <a:pt x="9259" y="6946"/>
                    <a:pt x="9277" y="6940"/>
                    <a:pt x="9287" y="6940"/>
                  </a:cubicBezTo>
                  <a:cubicBezTo>
                    <a:pt x="9311" y="6940"/>
                    <a:pt x="9291" y="6972"/>
                    <a:pt x="9249" y="7004"/>
                  </a:cubicBezTo>
                  <a:cubicBezTo>
                    <a:pt x="8824" y="7323"/>
                    <a:pt x="9233" y="7050"/>
                    <a:pt x="8824" y="7384"/>
                  </a:cubicBezTo>
                  <a:cubicBezTo>
                    <a:pt x="8353" y="7792"/>
                    <a:pt x="6429" y="9157"/>
                    <a:pt x="5974" y="9460"/>
                  </a:cubicBezTo>
                  <a:cubicBezTo>
                    <a:pt x="5776" y="9688"/>
                    <a:pt x="5443" y="9854"/>
                    <a:pt x="5246" y="10066"/>
                  </a:cubicBezTo>
                  <a:lnTo>
                    <a:pt x="5246" y="10066"/>
                  </a:lnTo>
                  <a:lnTo>
                    <a:pt x="5261" y="10036"/>
                  </a:lnTo>
                  <a:lnTo>
                    <a:pt x="5261" y="10036"/>
                  </a:lnTo>
                  <a:cubicBezTo>
                    <a:pt x="5140" y="10143"/>
                    <a:pt x="4715" y="10446"/>
                    <a:pt x="4291" y="10733"/>
                  </a:cubicBezTo>
                  <a:cubicBezTo>
                    <a:pt x="3866" y="11022"/>
                    <a:pt x="3427" y="11325"/>
                    <a:pt x="3290" y="11431"/>
                  </a:cubicBezTo>
                  <a:lnTo>
                    <a:pt x="3336" y="11416"/>
                  </a:lnTo>
                  <a:lnTo>
                    <a:pt x="3336" y="11416"/>
                  </a:lnTo>
                  <a:cubicBezTo>
                    <a:pt x="3094" y="11628"/>
                    <a:pt x="3094" y="11537"/>
                    <a:pt x="2881" y="11659"/>
                  </a:cubicBezTo>
                  <a:cubicBezTo>
                    <a:pt x="2942" y="11704"/>
                    <a:pt x="2744" y="11886"/>
                    <a:pt x="2669" y="11962"/>
                  </a:cubicBezTo>
                  <a:lnTo>
                    <a:pt x="2669" y="11946"/>
                  </a:lnTo>
                  <a:cubicBezTo>
                    <a:pt x="2548" y="12037"/>
                    <a:pt x="2289" y="12295"/>
                    <a:pt x="2093" y="12447"/>
                  </a:cubicBezTo>
                  <a:lnTo>
                    <a:pt x="2077" y="12401"/>
                  </a:lnTo>
                  <a:cubicBezTo>
                    <a:pt x="1926" y="12568"/>
                    <a:pt x="1592" y="12781"/>
                    <a:pt x="1471" y="12872"/>
                  </a:cubicBezTo>
                  <a:cubicBezTo>
                    <a:pt x="1168" y="13053"/>
                    <a:pt x="683" y="13296"/>
                    <a:pt x="334" y="13614"/>
                  </a:cubicBezTo>
                  <a:lnTo>
                    <a:pt x="31" y="13674"/>
                  </a:lnTo>
                  <a:lnTo>
                    <a:pt x="1" y="13721"/>
                  </a:lnTo>
                  <a:cubicBezTo>
                    <a:pt x="1" y="13721"/>
                    <a:pt x="357" y="15104"/>
                    <a:pt x="1001" y="15104"/>
                  </a:cubicBezTo>
                  <a:cubicBezTo>
                    <a:pt x="1021" y="15104"/>
                    <a:pt x="1042" y="15102"/>
                    <a:pt x="1062" y="15099"/>
                  </a:cubicBezTo>
                  <a:lnTo>
                    <a:pt x="1077" y="15130"/>
                  </a:lnTo>
                  <a:lnTo>
                    <a:pt x="1168" y="15055"/>
                  </a:lnTo>
                  <a:cubicBezTo>
                    <a:pt x="1283" y="15003"/>
                    <a:pt x="1323" y="14941"/>
                    <a:pt x="1341" y="14941"/>
                  </a:cubicBezTo>
                  <a:cubicBezTo>
                    <a:pt x="1345" y="14941"/>
                    <a:pt x="1347" y="14943"/>
                    <a:pt x="1350" y="14948"/>
                  </a:cubicBezTo>
                  <a:lnTo>
                    <a:pt x="1183" y="15069"/>
                  </a:lnTo>
                  <a:cubicBezTo>
                    <a:pt x="1220" y="15046"/>
                    <a:pt x="1239" y="15037"/>
                    <a:pt x="1246" y="15037"/>
                  </a:cubicBezTo>
                  <a:cubicBezTo>
                    <a:pt x="1262" y="15037"/>
                    <a:pt x="1219" y="15083"/>
                    <a:pt x="1198" y="15115"/>
                  </a:cubicBezTo>
                  <a:cubicBezTo>
                    <a:pt x="1259" y="15085"/>
                    <a:pt x="1305" y="15055"/>
                    <a:pt x="1350" y="15039"/>
                  </a:cubicBezTo>
                  <a:cubicBezTo>
                    <a:pt x="1355" y="15029"/>
                    <a:pt x="1353" y="15025"/>
                    <a:pt x="1348" y="15025"/>
                  </a:cubicBezTo>
                  <a:cubicBezTo>
                    <a:pt x="1338" y="15025"/>
                    <a:pt x="1314" y="15039"/>
                    <a:pt x="1305" y="15039"/>
                  </a:cubicBezTo>
                  <a:cubicBezTo>
                    <a:pt x="1365" y="14978"/>
                    <a:pt x="1426" y="14887"/>
                    <a:pt x="1517" y="14842"/>
                  </a:cubicBezTo>
                  <a:cubicBezTo>
                    <a:pt x="1550" y="14824"/>
                    <a:pt x="1569" y="14818"/>
                    <a:pt x="1582" y="14818"/>
                  </a:cubicBezTo>
                  <a:cubicBezTo>
                    <a:pt x="1606" y="14818"/>
                    <a:pt x="1608" y="14839"/>
                    <a:pt x="1629" y="14839"/>
                  </a:cubicBezTo>
                  <a:cubicBezTo>
                    <a:pt x="1643" y="14839"/>
                    <a:pt x="1667" y="14829"/>
                    <a:pt x="1713" y="14796"/>
                  </a:cubicBezTo>
                  <a:cubicBezTo>
                    <a:pt x="2502" y="14297"/>
                    <a:pt x="3275" y="13811"/>
                    <a:pt x="4048" y="13266"/>
                  </a:cubicBezTo>
                  <a:cubicBezTo>
                    <a:pt x="4078" y="13266"/>
                    <a:pt x="4064" y="13280"/>
                    <a:pt x="4048" y="13296"/>
                  </a:cubicBezTo>
                  <a:cubicBezTo>
                    <a:pt x="4260" y="13129"/>
                    <a:pt x="4473" y="12977"/>
                    <a:pt x="4685" y="12825"/>
                  </a:cubicBezTo>
                  <a:cubicBezTo>
                    <a:pt x="4714" y="12811"/>
                    <a:pt x="4737" y="12807"/>
                    <a:pt x="4756" y="12807"/>
                  </a:cubicBezTo>
                  <a:cubicBezTo>
                    <a:pt x="4775" y="12807"/>
                    <a:pt x="4791" y="12811"/>
                    <a:pt x="4806" y="12811"/>
                  </a:cubicBezTo>
                  <a:cubicBezTo>
                    <a:pt x="4776" y="12811"/>
                    <a:pt x="5079" y="12599"/>
                    <a:pt x="5368" y="12386"/>
                  </a:cubicBezTo>
                  <a:cubicBezTo>
                    <a:pt x="5519" y="12280"/>
                    <a:pt x="5671" y="12158"/>
                    <a:pt x="5776" y="12083"/>
                  </a:cubicBezTo>
                  <a:cubicBezTo>
                    <a:pt x="5898" y="11992"/>
                    <a:pt x="5974" y="11932"/>
                    <a:pt x="5974" y="11932"/>
                  </a:cubicBezTo>
                  <a:lnTo>
                    <a:pt x="5958" y="11871"/>
                  </a:lnTo>
                  <a:cubicBezTo>
                    <a:pt x="6042" y="11805"/>
                    <a:pt x="6077" y="11793"/>
                    <a:pt x="6099" y="11793"/>
                  </a:cubicBezTo>
                  <a:cubicBezTo>
                    <a:pt x="6111" y="11793"/>
                    <a:pt x="6120" y="11796"/>
                    <a:pt x="6132" y="11796"/>
                  </a:cubicBezTo>
                  <a:cubicBezTo>
                    <a:pt x="6153" y="11796"/>
                    <a:pt x="6184" y="11785"/>
                    <a:pt x="6261" y="11719"/>
                  </a:cubicBezTo>
                  <a:cubicBezTo>
                    <a:pt x="6277" y="11568"/>
                    <a:pt x="6611" y="11477"/>
                    <a:pt x="6656" y="11370"/>
                  </a:cubicBezTo>
                  <a:cubicBezTo>
                    <a:pt x="6656" y="11372"/>
                    <a:pt x="6657" y="11372"/>
                    <a:pt x="6658" y="11372"/>
                  </a:cubicBezTo>
                  <a:cubicBezTo>
                    <a:pt x="6672" y="11372"/>
                    <a:pt x="6733" y="11333"/>
                    <a:pt x="6763" y="11333"/>
                  </a:cubicBezTo>
                  <a:cubicBezTo>
                    <a:pt x="6769" y="11333"/>
                    <a:pt x="6774" y="11335"/>
                    <a:pt x="6777" y="11340"/>
                  </a:cubicBezTo>
                  <a:cubicBezTo>
                    <a:pt x="6777" y="11265"/>
                    <a:pt x="6868" y="11249"/>
                    <a:pt x="6928" y="11188"/>
                  </a:cubicBezTo>
                  <a:cubicBezTo>
                    <a:pt x="6934" y="11178"/>
                    <a:pt x="6932" y="11175"/>
                    <a:pt x="6926" y="11175"/>
                  </a:cubicBezTo>
                  <a:cubicBezTo>
                    <a:pt x="6915" y="11175"/>
                    <a:pt x="6888" y="11188"/>
                    <a:pt x="6868" y="11188"/>
                  </a:cubicBezTo>
                  <a:lnTo>
                    <a:pt x="7005" y="11067"/>
                  </a:lnTo>
                  <a:cubicBezTo>
                    <a:pt x="7031" y="11056"/>
                    <a:pt x="7052" y="11051"/>
                    <a:pt x="7066" y="11051"/>
                  </a:cubicBezTo>
                  <a:cubicBezTo>
                    <a:pt x="7090" y="11051"/>
                    <a:pt x="7089" y="11068"/>
                    <a:pt x="7050" y="11097"/>
                  </a:cubicBezTo>
                  <a:cubicBezTo>
                    <a:pt x="7444" y="10840"/>
                    <a:pt x="9324" y="9506"/>
                    <a:pt x="9718" y="9173"/>
                  </a:cubicBezTo>
                  <a:lnTo>
                    <a:pt x="9718" y="9173"/>
                  </a:lnTo>
                  <a:cubicBezTo>
                    <a:pt x="9648" y="9186"/>
                    <a:pt x="9550" y="9280"/>
                    <a:pt x="9464" y="9280"/>
                  </a:cubicBezTo>
                  <a:cubicBezTo>
                    <a:pt x="9458" y="9280"/>
                    <a:pt x="9451" y="9279"/>
                    <a:pt x="9445" y="9278"/>
                  </a:cubicBezTo>
                  <a:cubicBezTo>
                    <a:pt x="9521" y="9173"/>
                    <a:pt x="9612" y="9173"/>
                    <a:pt x="9627" y="9112"/>
                  </a:cubicBezTo>
                  <a:cubicBezTo>
                    <a:pt x="9637" y="9116"/>
                    <a:pt x="9648" y="9118"/>
                    <a:pt x="9659" y="9118"/>
                  </a:cubicBezTo>
                  <a:cubicBezTo>
                    <a:pt x="9759" y="9118"/>
                    <a:pt x="9889" y="8959"/>
                    <a:pt x="10021" y="8959"/>
                  </a:cubicBezTo>
                  <a:cubicBezTo>
                    <a:pt x="10026" y="8959"/>
                    <a:pt x="10031" y="8960"/>
                    <a:pt x="10037" y="8960"/>
                  </a:cubicBezTo>
                  <a:lnTo>
                    <a:pt x="10021" y="8900"/>
                  </a:lnTo>
                  <a:lnTo>
                    <a:pt x="10097" y="8884"/>
                  </a:lnTo>
                  <a:cubicBezTo>
                    <a:pt x="10552" y="8475"/>
                    <a:pt x="10203" y="8778"/>
                    <a:pt x="10627" y="8475"/>
                  </a:cubicBezTo>
                  <a:cubicBezTo>
                    <a:pt x="10860" y="8285"/>
                    <a:pt x="10926" y="8138"/>
                    <a:pt x="11064" y="8060"/>
                  </a:cubicBezTo>
                  <a:lnTo>
                    <a:pt x="11064" y="8060"/>
                  </a:lnTo>
                  <a:cubicBezTo>
                    <a:pt x="11057" y="8062"/>
                    <a:pt x="11050" y="8064"/>
                    <a:pt x="11043" y="8064"/>
                  </a:cubicBezTo>
                  <a:cubicBezTo>
                    <a:pt x="11027" y="8064"/>
                    <a:pt x="11019" y="8054"/>
                    <a:pt x="11052" y="8020"/>
                  </a:cubicBezTo>
                  <a:cubicBezTo>
                    <a:pt x="11054" y="8023"/>
                    <a:pt x="11057" y="8024"/>
                    <a:pt x="11060" y="8024"/>
                  </a:cubicBezTo>
                  <a:cubicBezTo>
                    <a:pt x="11097" y="8024"/>
                    <a:pt x="11187" y="7883"/>
                    <a:pt x="11255" y="7883"/>
                  </a:cubicBezTo>
                  <a:cubicBezTo>
                    <a:pt x="11258" y="7883"/>
                    <a:pt x="11261" y="7883"/>
                    <a:pt x="11264" y="7883"/>
                  </a:cubicBezTo>
                  <a:cubicBezTo>
                    <a:pt x="11310" y="7823"/>
                    <a:pt x="11523" y="7687"/>
                    <a:pt x="11416" y="7687"/>
                  </a:cubicBezTo>
                  <a:cubicBezTo>
                    <a:pt x="11449" y="7687"/>
                    <a:pt x="11562" y="7623"/>
                    <a:pt x="11587" y="7623"/>
                  </a:cubicBezTo>
                  <a:cubicBezTo>
                    <a:pt x="11596" y="7623"/>
                    <a:pt x="11592" y="7632"/>
                    <a:pt x="11567" y="7657"/>
                  </a:cubicBezTo>
                  <a:cubicBezTo>
                    <a:pt x="11628" y="7610"/>
                    <a:pt x="11689" y="7580"/>
                    <a:pt x="11719" y="7535"/>
                  </a:cubicBezTo>
                  <a:lnTo>
                    <a:pt x="11719" y="7535"/>
                  </a:lnTo>
                  <a:lnTo>
                    <a:pt x="11644" y="7580"/>
                  </a:lnTo>
                  <a:cubicBezTo>
                    <a:pt x="11840" y="7414"/>
                    <a:pt x="11977" y="7384"/>
                    <a:pt x="12068" y="7232"/>
                  </a:cubicBezTo>
                  <a:lnTo>
                    <a:pt x="12068" y="7232"/>
                  </a:lnTo>
                  <a:lnTo>
                    <a:pt x="11977" y="7262"/>
                  </a:lnTo>
                  <a:cubicBezTo>
                    <a:pt x="12082" y="7184"/>
                    <a:pt x="12176" y="7105"/>
                    <a:pt x="12258" y="7105"/>
                  </a:cubicBezTo>
                  <a:cubicBezTo>
                    <a:pt x="12270" y="7105"/>
                    <a:pt x="12283" y="7107"/>
                    <a:pt x="12295" y="7111"/>
                  </a:cubicBezTo>
                  <a:lnTo>
                    <a:pt x="12174" y="7216"/>
                  </a:lnTo>
                  <a:cubicBezTo>
                    <a:pt x="12371" y="7065"/>
                    <a:pt x="12493" y="6959"/>
                    <a:pt x="12644" y="6808"/>
                  </a:cubicBezTo>
                  <a:lnTo>
                    <a:pt x="12644" y="6808"/>
                  </a:lnTo>
                  <a:lnTo>
                    <a:pt x="12584" y="6852"/>
                  </a:lnTo>
                  <a:cubicBezTo>
                    <a:pt x="12750" y="6640"/>
                    <a:pt x="13857" y="5746"/>
                    <a:pt x="13993" y="5534"/>
                  </a:cubicBezTo>
                  <a:lnTo>
                    <a:pt x="13993" y="5534"/>
                  </a:lnTo>
                  <a:lnTo>
                    <a:pt x="13872" y="5549"/>
                  </a:lnTo>
                  <a:lnTo>
                    <a:pt x="14018" y="5389"/>
                  </a:lnTo>
                  <a:lnTo>
                    <a:pt x="14018" y="5389"/>
                  </a:lnTo>
                  <a:cubicBezTo>
                    <a:pt x="14001" y="5421"/>
                    <a:pt x="14029" y="5559"/>
                    <a:pt x="14016" y="5589"/>
                  </a:cubicBezTo>
                  <a:lnTo>
                    <a:pt x="14016" y="5589"/>
                  </a:lnTo>
                  <a:cubicBezTo>
                    <a:pt x="14397" y="5274"/>
                    <a:pt x="16269" y="3865"/>
                    <a:pt x="16631" y="3654"/>
                  </a:cubicBezTo>
                  <a:cubicBezTo>
                    <a:pt x="16664" y="3638"/>
                    <a:pt x="16686" y="3631"/>
                    <a:pt x="16701" y="3631"/>
                  </a:cubicBezTo>
                  <a:cubicBezTo>
                    <a:pt x="16753" y="3631"/>
                    <a:pt x="16707" y="3715"/>
                    <a:pt x="16707" y="3715"/>
                  </a:cubicBezTo>
                  <a:cubicBezTo>
                    <a:pt x="16859" y="3578"/>
                    <a:pt x="16738" y="3624"/>
                    <a:pt x="16889" y="3517"/>
                  </a:cubicBezTo>
                  <a:cubicBezTo>
                    <a:pt x="16894" y="3516"/>
                    <a:pt x="16898" y="3515"/>
                    <a:pt x="16901" y="3515"/>
                  </a:cubicBezTo>
                  <a:cubicBezTo>
                    <a:pt x="16928" y="3515"/>
                    <a:pt x="16902" y="3565"/>
                    <a:pt x="16889" y="3578"/>
                  </a:cubicBezTo>
                  <a:cubicBezTo>
                    <a:pt x="16950" y="3533"/>
                    <a:pt x="17010" y="3503"/>
                    <a:pt x="17010" y="3487"/>
                  </a:cubicBezTo>
                  <a:lnTo>
                    <a:pt x="17010" y="3487"/>
                  </a:lnTo>
                  <a:cubicBezTo>
                    <a:pt x="16995" y="3492"/>
                    <a:pt x="16982" y="3494"/>
                    <a:pt x="16971" y="3494"/>
                  </a:cubicBezTo>
                  <a:cubicBezTo>
                    <a:pt x="16913" y="3494"/>
                    <a:pt x="16896" y="3442"/>
                    <a:pt x="16859" y="3442"/>
                  </a:cubicBezTo>
                  <a:lnTo>
                    <a:pt x="17041" y="3305"/>
                  </a:lnTo>
                  <a:lnTo>
                    <a:pt x="17055" y="3351"/>
                  </a:lnTo>
                  <a:cubicBezTo>
                    <a:pt x="17101" y="3321"/>
                    <a:pt x="17086" y="3184"/>
                    <a:pt x="17283" y="3062"/>
                  </a:cubicBezTo>
                  <a:cubicBezTo>
                    <a:pt x="17601" y="2866"/>
                    <a:pt x="17920" y="2608"/>
                    <a:pt x="18238" y="2395"/>
                  </a:cubicBezTo>
                  <a:lnTo>
                    <a:pt x="18238" y="2395"/>
                  </a:lnTo>
                  <a:cubicBezTo>
                    <a:pt x="18238" y="2426"/>
                    <a:pt x="18193" y="2486"/>
                    <a:pt x="18132" y="2547"/>
                  </a:cubicBezTo>
                  <a:cubicBezTo>
                    <a:pt x="18173" y="2519"/>
                    <a:pt x="18215" y="2466"/>
                    <a:pt x="18269" y="2457"/>
                  </a:cubicBezTo>
                  <a:lnTo>
                    <a:pt x="18269" y="2457"/>
                  </a:lnTo>
                  <a:cubicBezTo>
                    <a:pt x="18269" y="2457"/>
                    <a:pt x="18269" y="2457"/>
                    <a:pt x="18269" y="2457"/>
                  </a:cubicBezTo>
                  <a:cubicBezTo>
                    <a:pt x="18273" y="2457"/>
                    <a:pt x="18278" y="2457"/>
                    <a:pt x="18284" y="2456"/>
                  </a:cubicBezTo>
                  <a:cubicBezTo>
                    <a:pt x="18279" y="2456"/>
                    <a:pt x="18274" y="2457"/>
                    <a:pt x="18269" y="2457"/>
                  </a:cubicBezTo>
                  <a:lnTo>
                    <a:pt x="18269" y="2457"/>
                  </a:lnTo>
                  <a:cubicBezTo>
                    <a:pt x="18208" y="2457"/>
                    <a:pt x="18349" y="2361"/>
                    <a:pt x="18329" y="2361"/>
                  </a:cubicBezTo>
                  <a:lnTo>
                    <a:pt x="18329" y="2361"/>
                  </a:lnTo>
                  <a:cubicBezTo>
                    <a:pt x="18326" y="2361"/>
                    <a:pt x="18322" y="2362"/>
                    <a:pt x="18314" y="2365"/>
                  </a:cubicBezTo>
                  <a:cubicBezTo>
                    <a:pt x="18480" y="2108"/>
                    <a:pt x="18830" y="1987"/>
                    <a:pt x="18981" y="1789"/>
                  </a:cubicBezTo>
                  <a:cubicBezTo>
                    <a:pt x="18951" y="1698"/>
                    <a:pt x="18511" y="182"/>
                    <a:pt x="18450" y="91"/>
                  </a:cubicBezTo>
                  <a:cubicBezTo>
                    <a:pt x="18511" y="46"/>
                    <a:pt x="18571" y="16"/>
                    <a:pt x="18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6516250" y="3065700"/>
              <a:ext cx="7225" cy="4200"/>
            </a:xfrm>
            <a:custGeom>
              <a:rect b="b" l="l" r="r" t="t"/>
              <a:pathLst>
                <a:path extrusionOk="0" h="168" w="289">
                  <a:moveTo>
                    <a:pt x="288" y="1"/>
                  </a:moveTo>
                  <a:lnTo>
                    <a:pt x="288" y="1"/>
                  </a:lnTo>
                  <a:cubicBezTo>
                    <a:pt x="183" y="31"/>
                    <a:pt x="106" y="76"/>
                    <a:pt x="1" y="167"/>
                  </a:cubicBezTo>
                  <a:cubicBezTo>
                    <a:pt x="92" y="152"/>
                    <a:pt x="197" y="76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6523450" y="30657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6488575" y="2667000"/>
              <a:ext cx="472650" cy="399500"/>
            </a:xfrm>
            <a:custGeom>
              <a:rect b="b" l="l" r="r" t="t"/>
              <a:pathLst>
                <a:path extrusionOk="0" h="15980" w="18906">
                  <a:moveTo>
                    <a:pt x="16663" y="1243"/>
                  </a:moveTo>
                  <a:lnTo>
                    <a:pt x="16663" y="1243"/>
                  </a:lnTo>
                  <a:cubicBezTo>
                    <a:pt x="16663" y="1243"/>
                    <a:pt x="16662" y="1244"/>
                    <a:pt x="16662" y="1244"/>
                  </a:cubicBezTo>
                  <a:cubicBezTo>
                    <a:pt x="16662" y="1244"/>
                    <a:pt x="16663" y="1243"/>
                    <a:pt x="16663" y="1243"/>
                  </a:cubicBezTo>
                  <a:close/>
                  <a:moveTo>
                    <a:pt x="13940" y="5801"/>
                  </a:moveTo>
                  <a:cubicBezTo>
                    <a:pt x="13938" y="5803"/>
                    <a:pt x="13935" y="5805"/>
                    <a:pt x="13933" y="5806"/>
                  </a:cubicBezTo>
                  <a:cubicBezTo>
                    <a:pt x="13936" y="5806"/>
                    <a:pt x="13938" y="5804"/>
                    <a:pt x="13940" y="5801"/>
                  </a:cubicBezTo>
                  <a:close/>
                  <a:moveTo>
                    <a:pt x="10976" y="8323"/>
                  </a:moveTo>
                  <a:cubicBezTo>
                    <a:pt x="10974" y="8324"/>
                    <a:pt x="10972" y="8325"/>
                    <a:pt x="10970" y="8326"/>
                  </a:cubicBezTo>
                  <a:lnTo>
                    <a:pt x="10970" y="8326"/>
                  </a:lnTo>
                  <a:cubicBezTo>
                    <a:pt x="10972" y="8325"/>
                    <a:pt x="10974" y="8324"/>
                    <a:pt x="10976" y="8323"/>
                  </a:cubicBezTo>
                  <a:close/>
                  <a:moveTo>
                    <a:pt x="4074" y="13861"/>
                  </a:moveTo>
                  <a:cubicBezTo>
                    <a:pt x="4070" y="13865"/>
                    <a:pt x="4067" y="13868"/>
                    <a:pt x="4063" y="13871"/>
                  </a:cubicBezTo>
                  <a:cubicBezTo>
                    <a:pt x="4067" y="13868"/>
                    <a:pt x="4071" y="13865"/>
                    <a:pt x="4074" y="13861"/>
                  </a:cubicBezTo>
                  <a:close/>
                  <a:moveTo>
                    <a:pt x="18421" y="1"/>
                  </a:moveTo>
                  <a:cubicBezTo>
                    <a:pt x="18390" y="1"/>
                    <a:pt x="18269" y="76"/>
                    <a:pt x="18208" y="136"/>
                  </a:cubicBezTo>
                  <a:lnTo>
                    <a:pt x="18239" y="197"/>
                  </a:lnTo>
                  <a:cubicBezTo>
                    <a:pt x="18180" y="256"/>
                    <a:pt x="18160" y="264"/>
                    <a:pt x="18147" y="264"/>
                  </a:cubicBezTo>
                  <a:cubicBezTo>
                    <a:pt x="18141" y="264"/>
                    <a:pt x="18136" y="263"/>
                    <a:pt x="18130" y="263"/>
                  </a:cubicBezTo>
                  <a:cubicBezTo>
                    <a:pt x="18116" y="263"/>
                    <a:pt x="18095" y="270"/>
                    <a:pt x="18041" y="318"/>
                  </a:cubicBezTo>
                  <a:cubicBezTo>
                    <a:pt x="18011" y="274"/>
                    <a:pt x="18132" y="167"/>
                    <a:pt x="18239" y="76"/>
                  </a:cubicBezTo>
                  <a:lnTo>
                    <a:pt x="18239" y="76"/>
                  </a:lnTo>
                  <a:cubicBezTo>
                    <a:pt x="18132" y="152"/>
                    <a:pt x="18011" y="213"/>
                    <a:pt x="17996" y="274"/>
                  </a:cubicBezTo>
                  <a:cubicBezTo>
                    <a:pt x="17970" y="288"/>
                    <a:pt x="17956" y="293"/>
                    <a:pt x="17947" y="293"/>
                  </a:cubicBezTo>
                  <a:cubicBezTo>
                    <a:pt x="17930" y="293"/>
                    <a:pt x="17934" y="275"/>
                    <a:pt x="17916" y="275"/>
                  </a:cubicBezTo>
                  <a:cubicBezTo>
                    <a:pt x="17904" y="275"/>
                    <a:pt x="17884" y="282"/>
                    <a:pt x="17844" y="304"/>
                  </a:cubicBezTo>
                  <a:cubicBezTo>
                    <a:pt x="17768" y="379"/>
                    <a:pt x="17693" y="500"/>
                    <a:pt x="17572" y="546"/>
                  </a:cubicBezTo>
                  <a:cubicBezTo>
                    <a:pt x="17313" y="682"/>
                    <a:pt x="17253" y="880"/>
                    <a:pt x="17010" y="1016"/>
                  </a:cubicBezTo>
                  <a:lnTo>
                    <a:pt x="17026" y="985"/>
                  </a:lnTo>
                  <a:lnTo>
                    <a:pt x="17026" y="985"/>
                  </a:lnTo>
                  <a:cubicBezTo>
                    <a:pt x="16935" y="1016"/>
                    <a:pt x="16814" y="1166"/>
                    <a:pt x="16663" y="1243"/>
                  </a:cubicBezTo>
                  <a:lnTo>
                    <a:pt x="16663" y="1243"/>
                  </a:lnTo>
                  <a:cubicBezTo>
                    <a:pt x="16673" y="1238"/>
                    <a:pt x="16686" y="1235"/>
                    <a:pt x="16697" y="1235"/>
                  </a:cubicBezTo>
                  <a:cubicBezTo>
                    <a:pt x="16718" y="1235"/>
                    <a:pt x="16727" y="1248"/>
                    <a:pt x="16677" y="1289"/>
                  </a:cubicBezTo>
                  <a:cubicBezTo>
                    <a:pt x="16495" y="1395"/>
                    <a:pt x="16419" y="1501"/>
                    <a:pt x="16282" y="1561"/>
                  </a:cubicBezTo>
                  <a:lnTo>
                    <a:pt x="16191" y="1683"/>
                  </a:lnTo>
                  <a:cubicBezTo>
                    <a:pt x="15646" y="2093"/>
                    <a:pt x="13539" y="3835"/>
                    <a:pt x="12977" y="4260"/>
                  </a:cubicBezTo>
                  <a:lnTo>
                    <a:pt x="12993" y="4230"/>
                  </a:lnTo>
                  <a:lnTo>
                    <a:pt x="12993" y="4230"/>
                  </a:lnTo>
                  <a:cubicBezTo>
                    <a:pt x="12159" y="4897"/>
                    <a:pt x="10416" y="6216"/>
                    <a:pt x="9582" y="6928"/>
                  </a:cubicBezTo>
                  <a:cubicBezTo>
                    <a:pt x="9415" y="7005"/>
                    <a:pt x="9234" y="7156"/>
                    <a:pt x="9097" y="7247"/>
                  </a:cubicBezTo>
                  <a:cubicBezTo>
                    <a:pt x="9123" y="7234"/>
                    <a:pt x="9141" y="7228"/>
                    <a:pt x="9151" y="7228"/>
                  </a:cubicBezTo>
                  <a:cubicBezTo>
                    <a:pt x="9175" y="7228"/>
                    <a:pt x="9155" y="7260"/>
                    <a:pt x="9112" y="7292"/>
                  </a:cubicBezTo>
                  <a:cubicBezTo>
                    <a:pt x="8688" y="7625"/>
                    <a:pt x="9097" y="7338"/>
                    <a:pt x="8688" y="7702"/>
                  </a:cubicBezTo>
                  <a:cubicBezTo>
                    <a:pt x="8203" y="8126"/>
                    <a:pt x="6277" y="9566"/>
                    <a:pt x="5807" y="9885"/>
                  </a:cubicBezTo>
                  <a:cubicBezTo>
                    <a:pt x="5610" y="10127"/>
                    <a:pt x="5276" y="10309"/>
                    <a:pt x="5080" y="10522"/>
                  </a:cubicBezTo>
                  <a:lnTo>
                    <a:pt x="5094" y="10491"/>
                  </a:lnTo>
                  <a:lnTo>
                    <a:pt x="5094" y="10491"/>
                  </a:lnTo>
                  <a:cubicBezTo>
                    <a:pt x="4973" y="10613"/>
                    <a:pt x="4549" y="10916"/>
                    <a:pt x="4140" y="11249"/>
                  </a:cubicBezTo>
                  <a:cubicBezTo>
                    <a:pt x="3715" y="11597"/>
                    <a:pt x="3291" y="11931"/>
                    <a:pt x="3154" y="12068"/>
                  </a:cubicBezTo>
                  <a:lnTo>
                    <a:pt x="3200" y="12038"/>
                  </a:lnTo>
                  <a:lnTo>
                    <a:pt x="3200" y="12038"/>
                  </a:lnTo>
                  <a:cubicBezTo>
                    <a:pt x="2988" y="12280"/>
                    <a:pt x="2972" y="12189"/>
                    <a:pt x="2760" y="12341"/>
                  </a:cubicBezTo>
                  <a:cubicBezTo>
                    <a:pt x="2836" y="12371"/>
                    <a:pt x="2654" y="12583"/>
                    <a:pt x="2578" y="12659"/>
                  </a:cubicBezTo>
                  <a:lnTo>
                    <a:pt x="2563" y="12644"/>
                  </a:lnTo>
                  <a:cubicBezTo>
                    <a:pt x="2456" y="12750"/>
                    <a:pt x="2230" y="13038"/>
                    <a:pt x="2032" y="13220"/>
                  </a:cubicBezTo>
                  <a:lnTo>
                    <a:pt x="2017" y="13174"/>
                  </a:lnTo>
                  <a:cubicBezTo>
                    <a:pt x="1866" y="13356"/>
                    <a:pt x="1547" y="13598"/>
                    <a:pt x="1426" y="13705"/>
                  </a:cubicBezTo>
                  <a:cubicBezTo>
                    <a:pt x="1138" y="13917"/>
                    <a:pt x="668" y="14221"/>
                    <a:pt x="334" y="14569"/>
                  </a:cubicBezTo>
                  <a:lnTo>
                    <a:pt x="16" y="14690"/>
                  </a:lnTo>
                  <a:lnTo>
                    <a:pt x="1" y="14720"/>
                  </a:lnTo>
                  <a:cubicBezTo>
                    <a:pt x="1" y="14720"/>
                    <a:pt x="495" y="15949"/>
                    <a:pt x="1120" y="15949"/>
                  </a:cubicBezTo>
                  <a:cubicBezTo>
                    <a:pt x="1161" y="15949"/>
                    <a:pt x="1202" y="15944"/>
                    <a:pt x="1244" y="15933"/>
                  </a:cubicBezTo>
                  <a:lnTo>
                    <a:pt x="1274" y="15979"/>
                  </a:lnTo>
                  <a:lnTo>
                    <a:pt x="1365" y="15888"/>
                  </a:lnTo>
                  <a:cubicBezTo>
                    <a:pt x="1467" y="15824"/>
                    <a:pt x="1495" y="15760"/>
                    <a:pt x="1519" y="15760"/>
                  </a:cubicBezTo>
                  <a:cubicBezTo>
                    <a:pt x="1523" y="15760"/>
                    <a:pt x="1528" y="15762"/>
                    <a:pt x="1532" y="15767"/>
                  </a:cubicBezTo>
                  <a:lnTo>
                    <a:pt x="1365" y="15903"/>
                  </a:lnTo>
                  <a:cubicBezTo>
                    <a:pt x="1405" y="15873"/>
                    <a:pt x="1425" y="15861"/>
                    <a:pt x="1433" y="15861"/>
                  </a:cubicBezTo>
                  <a:cubicBezTo>
                    <a:pt x="1449" y="15861"/>
                    <a:pt x="1415" y="15908"/>
                    <a:pt x="1395" y="15949"/>
                  </a:cubicBezTo>
                  <a:cubicBezTo>
                    <a:pt x="1456" y="15919"/>
                    <a:pt x="1502" y="15872"/>
                    <a:pt x="1547" y="15858"/>
                  </a:cubicBezTo>
                  <a:cubicBezTo>
                    <a:pt x="1552" y="15848"/>
                    <a:pt x="1550" y="15844"/>
                    <a:pt x="1545" y="15844"/>
                  </a:cubicBezTo>
                  <a:cubicBezTo>
                    <a:pt x="1534" y="15844"/>
                    <a:pt x="1506" y="15858"/>
                    <a:pt x="1486" y="15858"/>
                  </a:cubicBezTo>
                  <a:cubicBezTo>
                    <a:pt x="1547" y="15797"/>
                    <a:pt x="1607" y="15706"/>
                    <a:pt x="1698" y="15646"/>
                  </a:cubicBezTo>
                  <a:cubicBezTo>
                    <a:pt x="1729" y="15620"/>
                    <a:pt x="1746" y="15612"/>
                    <a:pt x="1757" y="15612"/>
                  </a:cubicBezTo>
                  <a:cubicBezTo>
                    <a:pt x="1774" y="15612"/>
                    <a:pt x="1780" y="15628"/>
                    <a:pt x="1799" y="15628"/>
                  </a:cubicBezTo>
                  <a:cubicBezTo>
                    <a:pt x="1814" y="15628"/>
                    <a:pt x="1838" y="15618"/>
                    <a:pt x="1880" y="15585"/>
                  </a:cubicBezTo>
                  <a:cubicBezTo>
                    <a:pt x="2624" y="15009"/>
                    <a:pt x="3351" y="14447"/>
                    <a:pt x="4063" y="13841"/>
                  </a:cubicBezTo>
                  <a:cubicBezTo>
                    <a:pt x="4087" y="13841"/>
                    <a:pt x="4084" y="13850"/>
                    <a:pt x="4074" y="13861"/>
                  </a:cubicBezTo>
                  <a:lnTo>
                    <a:pt x="4074" y="13861"/>
                  </a:lnTo>
                  <a:cubicBezTo>
                    <a:pt x="4268" y="13670"/>
                    <a:pt x="4476" y="13520"/>
                    <a:pt x="4655" y="13341"/>
                  </a:cubicBezTo>
                  <a:cubicBezTo>
                    <a:pt x="4716" y="13311"/>
                    <a:pt x="4746" y="13311"/>
                    <a:pt x="4777" y="13311"/>
                  </a:cubicBezTo>
                  <a:cubicBezTo>
                    <a:pt x="4730" y="13311"/>
                    <a:pt x="5852" y="12355"/>
                    <a:pt x="5883" y="12355"/>
                  </a:cubicBezTo>
                  <a:lnTo>
                    <a:pt x="5852" y="12295"/>
                  </a:lnTo>
                  <a:cubicBezTo>
                    <a:pt x="5943" y="12222"/>
                    <a:pt x="5981" y="12210"/>
                    <a:pt x="6006" y="12210"/>
                  </a:cubicBezTo>
                  <a:cubicBezTo>
                    <a:pt x="6019" y="12210"/>
                    <a:pt x="6028" y="12213"/>
                    <a:pt x="6040" y="12213"/>
                  </a:cubicBezTo>
                  <a:cubicBezTo>
                    <a:pt x="6062" y="12213"/>
                    <a:pt x="6093" y="12201"/>
                    <a:pt x="6171" y="12129"/>
                  </a:cubicBezTo>
                  <a:cubicBezTo>
                    <a:pt x="6186" y="11992"/>
                    <a:pt x="6519" y="11870"/>
                    <a:pt x="6550" y="11779"/>
                  </a:cubicBezTo>
                  <a:cubicBezTo>
                    <a:pt x="6550" y="11779"/>
                    <a:pt x="6624" y="11727"/>
                    <a:pt x="6657" y="11727"/>
                  </a:cubicBezTo>
                  <a:cubicBezTo>
                    <a:pt x="6663" y="11727"/>
                    <a:pt x="6668" y="11729"/>
                    <a:pt x="6671" y="11734"/>
                  </a:cubicBezTo>
                  <a:cubicBezTo>
                    <a:pt x="6671" y="11658"/>
                    <a:pt x="6762" y="11643"/>
                    <a:pt x="6823" y="11583"/>
                  </a:cubicBezTo>
                  <a:cubicBezTo>
                    <a:pt x="6828" y="11573"/>
                    <a:pt x="6826" y="11569"/>
                    <a:pt x="6821" y="11569"/>
                  </a:cubicBezTo>
                  <a:cubicBezTo>
                    <a:pt x="6809" y="11569"/>
                    <a:pt x="6782" y="11583"/>
                    <a:pt x="6762" y="11583"/>
                  </a:cubicBezTo>
                  <a:lnTo>
                    <a:pt x="6899" y="11446"/>
                  </a:lnTo>
                  <a:cubicBezTo>
                    <a:pt x="6924" y="11436"/>
                    <a:pt x="6944" y="11431"/>
                    <a:pt x="6957" y="11431"/>
                  </a:cubicBezTo>
                  <a:cubicBezTo>
                    <a:pt x="6984" y="11431"/>
                    <a:pt x="6984" y="11451"/>
                    <a:pt x="6944" y="11492"/>
                  </a:cubicBezTo>
                  <a:cubicBezTo>
                    <a:pt x="7338" y="11203"/>
                    <a:pt x="9203" y="9824"/>
                    <a:pt x="9597" y="9491"/>
                  </a:cubicBezTo>
                  <a:cubicBezTo>
                    <a:pt x="9526" y="9491"/>
                    <a:pt x="9428" y="9598"/>
                    <a:pt x="9341" y="9598"/>
                  </a:cubicBezTo>
                  <a:cubicBezTo>
                    <a:pt x="9336" y="9598"/>
                    <a:pt x="9330" y="9597"/>
                    <a:pt x="9325" y="9596"/>
                  </a:cubicBezTo>
                  <a:cubicBezTo>
                    <a:pt x="9400" y="9475"/>
                    <a:pt x="9491" y="9475"/>
                    <a:pt x="9506" y="9414"/>
                  </a:cubicBezTo>
                  <a:cubicBezTo>
                    <a:pt x="9517" y="9419"/>
                    <a:pt x="9528" y="9421"/>
                    <a:pt x="9539" y="9421"/>
                  </a:cubicBezTo>
                  <a:cubicBezTo>
                    <a:pt x="9638" y="9421"/>
                    <a:pt x="9767" y="9262"/>
                    <a:pt x="9887" y="9262"/>
                  </a:cubicBezTo>
                  <a:cubicBezTo>
                    <a:pt x="9891" y="9262"/>
                    <a:pt x="9896" y="9262"/>
                    <a:pt x="9901" y="9263"/>
                  </a:cubicBezTo>
                  <a:lnTo>
                    <a:pt x="9901" y="9188"/>
                  </a:lnTo>
                  <a:lnTo>
                    <a:pt x="9976" y="9172"/>
                  </a:lnTo>
                  <a:cubicBezTo>
                    <a:pt x="10416" y="8763"/>
                    <a:pt x="10067" y="9066"/>
                    <a:pt x="10507" y="8747"/>
                  </a:cubicBezTo>
                  <a:cubicBezTo>
                    <a:pt x="10746" y="8554"/>
                    <a:pt x="10809" y="8403"/>
                    <a:pt x="10970" y="8326"/>
                  </a:cubicBezTo>
                  <a:lnTo>
                    <a:pt x="10970" y="8326"/>
                  </a:lnTo>
                  <a:cubicBezTo>
                    <a:pt x="10956" y="8332"/>
                    <a:pt x="10938" y="8337"/>
                    <a:pt x="10925" y="8337"/>
                  </a:cubicBezTo>
                  <a:cubicBezTo>
                    <a:pt x="10906" y="8337"/>
                    <a:pt x="10898" y="8326"/>
                    <a:pt x="10931" y="8292"/>
                  </a:cubicBezTo>
                  <a:cubicBezTo>
                    <a:pt x="10935" y="8295"/>
                    <a:pt x="10938" y="8296"/>
                    <a:pt x="10942" y="8296"/>
                  </a:cubicBezTo>
                  <a:cubicBezTo>
                    <a:pt x="10990" y="8296"/>
                    <a:pt x="11080" y="8140"/>
                    <a:pt x="11137" y="8140"/>
                  </a:cubicBezTo>
                  <a:cubicBezTo>
                    <a:pt x="11139" y="8140"/>
                    <a:pt x="11142" y="8140"/>
                    <a:pt x="11144" y="8141"/>
                  </a:cubicBezTo>
                  <a:cubicBezTo>
                    <a:pt x="11204" y="8096"/>
                    <a:pt x="11417" y="7944"/>
                    <a:pt x="11295" y="7944"/>
                  </a:cubicBezTo>
                  <a:cubicBezTo>
                    <a:pt x="11338" y="7944"/>
                    <a:pt x="11439" y="7886"/>
                    <a:pt x="11470" y="7886"/>
                  </a:cubicBezTo>
                  <a:cubicBezTo>
                    <a:pt x="11484" y="7886"/>
                    <a:pt x="11485" y="7897"/>
                    <a:pt x="11461" y="7929"/>
                  </a:cubicBezTo>
                  <a:cubicBezTo>
                    <a:pt x="11522" y="7884"/>
                    <a:pt x="11583" y="7838"/>
                    <a:pt x="11613" y="7793"/>
                  </a:cubicBezTo>
                  <a:lnTo>
                    <a:pt x="11613" y="7793"/>
                  </a:lnTo>
                  <a:lnTo>
                    <a:pt x="11522" y="7838"/>
                  </a:lnTo>
                  <a:cubicBezTo>
                    <a:pt x="11734" y="7672"/>
                    <a:pt x="11871" y="7625"/>
                    <a:pt x="11977" y="7474"/>
                  </a:cubicBezTo>
                  <a:lnTo>
                    <a:pt x="11977" y="7474"/>
                  </a:lnTo>
                  <a:lnTo>
                    <a:pt x="11871" y="7520"/>
                  </a:lnTo>
                  <a:cubicBezTo>
                    <a:pt x="11983" y="7422"/>
                    <a:pt x="12081" y="7351"/>
                    <a:pt x="12166" y="7351"/>
                  </a:cubicBezTo>
                  <a:cubicBezTo>
                    <a:pt x="12174" y="7351"/>
                    <a:pt x="12182" y="7351"/>
                    <a:pt x="12189" y="7353"/>
                  </a:cubicBezTo>
                  <a:lnTo>
                    <a:pt x="12068" y="7459"/>
                  </a:lnTo>
                  <a:cubicBezTo>
                    <a:pt x="12280" y="7308"/>
                    <a:pt x="12401" y="7201"/>
                    <a:pt x="12553" y="7049"/>
                  </a:cubicBezTo>
                  <a:lnTo>
                    <a:pt x="12553" y="7049"/>
                  </a:lnTo>
                  <a:lnTo>
                    <a:pt x="12492" y="7095"/>
                  </a:lnTo>
                  <a:cubicBezTo>
                    <a:pt x="12660" y="6867"/>
                    <a:pt x="13766" y="5958"/>
                    <a:pt x="13917" y="5731"/>
                  </a:cubicBezTo>
                  <a:lnTo>
                    <a:pt x="13917" y="5731"/>
                  </a:lnTo>
                  <a:lnTo>
                    <a:pt x="13796" y="5761"/>
                  </a:lnTo>
                  <a:lnTo>
                    <a:pt x="13942" y="5600"/>
                  </a:lnTo>
                  <a:lnTo>
                    <a:pt x="13942" y="5600"/>
                  </a:lnTo>
                  <a:cubicBezTo>
                    <a:pt x="13925" y="5633"/>
                    <a:pt x="13954" y="5772"/>
                    <a:pt x="13940" y="5801"/>
                  </a:cubicBezTo>
                  <a:lnTo>
                    <a:pt x="13940" y="5801"/>
                  </a:lnTo>
                  <a:cubicBezTo>
                    <a:pt x="14334" y="5501"/>
                    <a:pt x="16209" y="4001"/>
                    <a:pt x="16555" y="3760"/>
                  </a:cubicBezTo>
                  <a:cubicBezTo>
                    <a:pt x="16597" y="3737"/>
                    <a:pt x="16623" y="3729"/>
                    <a:pt x="16638" y="3729"/>
                  </a:cubicBezTo>
                  <a:cubicBezTo>
                    <a:pt x="16684" y="3729"/>
                    <a:pt x="16635" y="3805"/>
                    <a:pt x="16646" y="3805"/>
                  </a:cubicBezTo>
                  <a:cubicBezTo>
                    <a:pt x="16798" y="3669"/>
                    <a:pt x="16677" y="3714"/>
                    <a:pt x="16828" y="3609"/>
                  </a:cubicBezTo>
                  <a:cubicBezTo>
                    <a:pt x="16837" y="3603"/>
                    <a:pt x="16843" y="3600"/>
                    <a:pt x="16847" y="3600"/>
                  </a:cubicBezTo>
                  <a:cubicBezTo>
                    <a:pt x="16863" y="3600"/>
                    <a:pt x="16841" y="3645"/>
                    <a:pt x="16828" y="3669"/>
                  </a:cubicBezTo>
                  <a:cubicBezTo>
                    <a:pt x="16889" y="3609"/>
                    <a:pt x="16949" y="3578"/>
                    <a:pt x="16935" y="3563"/>
                  </a:cubicBezTo>
                  <a:lnTo>
                    <a:pt x="16935" y="3563"/>
                  </a:lnTo>
                  <a:cubicBezTo>
                    <a:pt x="16918" y="3573"/>
                    <a:pt x="16903" y="3577"/>
                    <a:pt x="16891" y="3577"/>
                  </a:cubicBezTo>
                  <a:cubicBezTo>
                    <a:pt x="16849" y="3577"/>
                    <a:pt x="16830" y="3529"/>
                    <a:pt x="16783" y="3518"/>
                  </a:cubicBezTo>
                  <a:lnTo>
                    <a:pt x="16965" y="3381"/>
                  </a:lnTo>
                  <a:lnTo>
                    <a:pt x="16995" y="3411"/>
                  </a:lnTo>
                  <a:cubicBezTo>
                    <a:pt x="17026" y="3381"/>
                    <a:pt x="17026" y="3245"/>
                    <a:pt x="17208" y="3124"/>
                  </a:cubicBezTo>
                  <a:cubicBezTo>
                    <a:pt x="17525" y="2911"/>
                    <a:pt x="17844" y="2638"/>
                    <a:pt x="18162" y="2410"/>
                  </a:cubicBezTo>
                  <a:lnTo>
                    <a:pt x="18162" y="2410"/>
                  </a:lnTo>
                  <a:cubicBezTo>
                    <a:pt x="18162" y="2426"/>
                    <a:pt x="18117" y="2487"/>
                    <a:pt x="18057" y="2547"/>
                  </a:cubicBezTo>
                  <a:cubicBezTo>
                    <a:pt x="18102" y="2517"/>
                    <a:pt x="18162" y="2471"/>
                    <a:pt x="18208" y="2457"/>
                  </a:cubicBezTo>
                  <a:lnTo>
                    <a:pt x="18208" y="2457"/>
                  </a:lnTo>
                  <a:cubicBezTo>
                    <a:pt x="18203" y="2457"/>
                    <a:pt x="18198" y="2458"/>
                    <a:pt x="18194" y="2458"/>
                  </a:cubicBezTo>
                  <a:cubicBezTo>
                    <a:pt x="18130" y="2458"/>
                    <a:pt x="18274" y="2361"/>
                    <a:pt x="18264" y="2361"/>
                  </a:cubicBezTo>
                  <a:lnTo>
                    <a:pt x="18264" y="2361"/>
                  </a:lnTo>
                  <a:cubicBezTo>
                    <a:pt x="18263" y="2361"/>
                    <a:pt x="18259" y="2363"/>
                    <a:pt x="18253" y="2366"/>
                  </a:cubicBezTo>
                  <a:cubicBezTo>
                    <a:pt x="18405" y="2107"/>
                    <a:pt x="18754" y="1956"/>
                    <a:pt x="18906" y="1743"/>
                  </a:cubicBezTo>
                  <a:cubicBezTo>
                    <a:pt x="18875" y="1668"/>
                    <a:pt x="18344" y="183"/>
                    <a:pt x="18283" y="106"/>
                  </a:cubicBezTo>
                  <a:cubicBezTo>
                    <a:pt x="18344" y="61"/>
                    <a:pt x="18405" y="15"/>
                    <a:pt x="18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6527625" y="3144550"/>
              <a:ext cx="7225" cy="3800"/>
            </a:xfrm>
            <a:custGeom>
              <a:rect b="b" l="l" r="r" t="t"/>
              <a:pathLst>
                <a:path extrusionOk="0" h="152" w="289">
                  <a:moveTo>
                    <a:pt x="288" y="0"/>
                  </a:moveTo>
                  <a:cubicBezTo>
                    <a:pt x="197" y="30"/>
                    <a:pt x="92" y="61"/>
                    <a:pt x="1" y="152"/>
                  </a:cubicBezTo>
                  <a:cubicBezTo>
                    <a:pt x="76" y="136"/>
                    <a:pt x="183" y="75"/>
                    <a:pt x="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6534825" y="3144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6503725" y="2760175"/>
              <a:ext cx="492375" cy="384750"/>
            </a:xfrm>
            <a:custGeom>
              <a:rect b="b" l="l" r="r" t="t"/>
              <a:pathLst>
                <a:path extrusionOk="0" h="15390" w="19695">
                  <a:moveTo>
                    <a:pt x="14481" y="5611"/>
                  </a:moveTo>
                  <a:cubicBezTo>
                    <a:pt x="14481" y="5611"/>
                    <a:pt x="14480" y="5612"/>
                    <a:pt x="14479" y="5612"/>
                  </a:cubicBezTo>
                  <a:cubicBezTo>
                    <a:pt x="14480" y="5612"/>
                    <a:pt x="14481" y="5612"/>
                    <a:pt x="14481" y="5611"/>
                  </a:cubicBezTo>
                  <a:close/>
                  <a:moveTo>
                    <a:pt x="11417" y="8098"/>
                  </a:moveTo>
                  <a:lnTo>
                    <a:pt x="11417" y="8098"/>
                  </a:lnTo>
                  <a:cubicBezTo>
                    <a:pt x="11413" y="8100"/>
                    <a:pt x="11410" y="8102"/>
                    <a:pt x="11406" y="8104"/>
                  </a:cubicBezTo>
                  <a:lnTo>
                    <a:pt x="11406" y="8104"/>
                  </a:lnTo>
                  <a:cubicBezTo>
                    <a:pt x="11411" y="8103"/>
                    <a:pt x="11415" y="8101"/>
                    <a:pt x="11417" y="8098"/>
                  </a:cubicBezTo>
                  <a:close/>
                  <a:moveTo>
                    <a:pt x="19361" y="1"/>
                  </a:moveTo>
                  <a:cubicBezTo>
                    <a:pt x="19309" y="1"/>
                    <a:pt x="19204" y="69"/>
                    <a:pt x="19149" y="124"/>
                  </a:cubicBezTo>
                  <a:lnTo>
                    <a:pt x="19163" y="185"/>
                  </a:lnTo>
                  <a:cubicBezTo>
                    <a:pt x="19099" y="236"/>
                    <a:pt x="19078" y="244"/>
                    <a:pt x="19064" y="244"/>
                  </a:cubicBezTo>
                  <a:cubicBezTo>
                    <a:pt x="19058" y="244"/>
                    <a:pt x="19053" y="243"/>
                    <a:pt x="19046" y="243"/>
                  </a:cubicBezTo>
                  <a:cubicBezTo>
                    <a:pt x="19032" y="243"/>
                    <a:pt x="19010" y="249"/>
                    <a:pt x="18951" y="290"/>
                  </a:cubicBezTo>
                  <a:cubicBezTo>
                    <a:pt x="18921" y="260"/>
                    <a:pt x="19058" y="155"/>
                    <a:pt x="19179" y="64"/>
                  </a:cubicBezTo>
                  <a:lnTo>
                    <a:pt x="19179" y="64"/>
                  </a:lnTo>
                  <a:cubicBezTo>
                    <a:pt x="19058" y="139"/>
                    <a:pt x="18936" y="185"/>
                    <a:pt x="18921" y="260"/>
                  </a:cubicBezTo>
                  <a:cubicBezTo>
                    <a:pt x="18897" y="269"/>
                    <a:pt x="18882" y="272"/>
                    <a:pt x="18871" y="272"/>
                  </a:cubicBezTo>
                  <a:cubicBezTo>
                    <a:pt x="18842" y="272"/>
                    <a:pt x="18848" y="247"/>
                    <a:pt x="18825" y="247"/>
                  </a:cubicBezTo>
                  <a:cubicBezTo>
                    <a:pt x="18813" y="247"/>
                    <a:pt x="18793" y="254"/>
                    <a:pt x="18754" y="276"/>
                  </a:cubicBezTo>
                  <a:cubicBezTo>
                    <a:pt x="18678" y="336"/>
                    <a:pt x="18587" y="458"/>
                    <a:pt x="18466" y="503"/>
                  </a:cubicBezTo>
                  <a:cubicBezTo>
                    <a:pt x="18193" y="624"/>
                    <a:pt x="18118" y="822"/>
                    <a:pt x="17859" y="943"/>
                  </a:cubicBezTo>
                  <a:lnTo>
                    <a:pt x="17875" y="913"/>
                  </a:lnTo>
                  <a:lnTo>
                    <a:pt x="17875" y="913"/>
                  </a:lnTo>
                  <a:cubicBezTo>
                    <a:pt x="17784" y="943"/>
                    <a:pt x="17647" y="1079"/>
                    <a:pt x="17481" y="1155"/>
                  </a:cubicBezTo>
                  <a:cubicBezTo>
                    <a:pt x="17496" y="1150"/>
                    <a:pt x="17513" y="1146"/>
                    <a:pt x="17525" y="1146"/>
                  </a:cubicBezTo>
                  <a:cubicBezTo>
                    <a:pt x="17550" y="1146"/>
                    <a:pt x="17556" y="1160"/>
                    <a:pt x="17496" y="1200"/>
                  </a:cubicBezTo>
                  <a:cubicBezTo>
                    <a:pt x="17314" y="1291"/>
                    <a:pt x="17223" y="1398"/>
                    <a:pt x="17071" y="1458"/>
                  </a:cubicBezTo>
                  <a:lnTo>
                    <a:pt x="16980" y="1580"/>
                  </a:lnTo>
                  <a:cubicBezTo>
                    <a:pt x="16404" y="1974"/>
                    <a:pt x="14115" y="3595"/>
                    <a:pt x="13554" y="4036"/>
                  </a:cubicBezTo>
                  <a:lnTo>
                    <a:pt x="13584" y="4020"/>
                  </a:lnTo>
                  <a:lnTo>
                    <a:pt x="13584" y="4020"/>
                  </a:lnTo>
                  <a:cubicBezTo>
                    <a:pt x="12721" y="4672"/>
                    <a:pt x="10916" y="5976"/>
                    <a:pt x="10053" y="6673"/>
                  </a:cubicBezTo>
                  <a:cubicBezTo>
                    <a:pt x="9885" y="6749"/>
                    <a:pt x="9703" y="6900"/>
                    <a:pt x="9552" y="6991"/>
                  </a:cubicBezTo>
                  <a:cubicBezTo>
                    <a:pt x="9578" y="6978"/>
                    <a:pt x="9596" y="6973"/>
                    <a:pt x="9606" y="6973"/>
                  </a:cubicBezTo>
                  <a:cubicBezTo>
                    <a:pt x="9630" y="6973"/>
                    <a:pt x="9610" y="7005"/>
                    <a:pt x="9567" y="7037"/>
                  </a:cubicBezTo>
                  <a:cubicBezTo>
                    <a:pt x="9127" y="7355"/>
                    <a:pt x="9552" y="7082"/>
                    <a:pt x="9113" y="7431"/>
                  </a:cubicBezTo>
                  <a:cubicBezTo>
                    <a:pt x="8628" y="7840"/>
                    <a:pt x="6641" y="9251"/>
                    <a:pt x="6156" y="9554"/>
                  </a:cubicBezTo>
                  <a:cubicBezTo>
                    <a:pt x="5959" y="9781"/>
                    <a:pt x="5610" y="9962"/>
                    <a:pt x="5398" y="10175"/>
                  </a:cubicBezTo>
                  <a:lnTo>
                    <a:pt x="5414" y="10144"/>
                  </a:lnTo>
                  <a:lnTo>
                    <a:pt x="5414" y="10144"/>
                  </a:lnTo>
                  <a:cubicBezTo>
                    <a:pt x="5171" y="10372"/>
                    <a:pt x="3670" y="11373"/>
                    <a:pt x="3382" y="11600"/>
                  </a:cubicBezTo>
                  <a:lnTo>
                    <a:pt x="3427" y="11585"/>
                  </a:lnTo>
                  <a:lnTo>
                    <a:pt x="3427" y="11585"/>
                  </a:lnTo>
                  <a:cubicBezTo>
                    <a:pt x="3185" y="11797"/>
                    <a:pt x="3185" y="11721"/>
                    <a:pt x="2958" y="11842"/>
                  </a:cubicBezTo>
                  <a:cubicBezTo>
                    <a:pt x="3033" y="11888"/>
                    <a:pt x="2836" y="12085"/>
                    <a:pt x="2745" y="12145"/>
                  </a:cubicBezTo>
                  <a:lnTo>
                    <a:pt x="2745" y="12131"/>
                  </a:lnTo>
                  <a:cubicBezTo>
                    <a:pt x="2624" y="12236"/>
                    <a:pt x="2366" y="12495"/>
                    <a:pt x="2154" y="12661"/>
                  </a:cubicBezTo>
                  <a:lnTo>
                    <a:pt x="2139" y="12616"/>
                  </a:lnTo>
                  <a:cubicBezTo>
                    <a:pt x="1987" y="12782"/>
                    <a:pt x="1638" y="13010"/>
                    <a:pt x="1517" y="13101"/>
                  </a:cubicBezTo>
                  <a:cubicBezTo>
                    <a:pt x="1214" y="13298"/>
                    <a:pt x="714" y="13556"/>
                    <a:pt x="350" y="13889"/>
                  </a:cubicBezTo>
                  <a:lnTo>
                    <a:pt x="31" y="13965"/>
                  </a:lnTo>
                  <a:lnTo>
                    <a:pt x="1" y="14011"/>
                  </a:lnTo>
                  <a:cubicBezTo>
                    <a:pt x="1" y="14011"/>
                    <a:pt x="379" y="15366"/>
                    <a:pt x="1027" y="15366"/>
                  </a:cubicBezTo>
                  <a:cubicBezTo>
                    <a:pt x="1053" y="15366"/>
                    <a:pt x="1081" y="15364"/>
                    <a:pt x="1108" y="15359"/>
                  </a:cubicBezTo>
                  <a:lnTo>
                    <a:pt x="1123" y="15390"/>
                  </a:lnTo>
                  <a:lnTo>
                    <a:pt x="1214" y="15314"/>
                  </a:lnTo>
                  <a:cubicBezTo>
                    <a:pt x="1325" y="15265"/>
                    <a:pt x="1366" y="15196"/>
                    <a:pt x="1385" y="15196"/>
                  </a:cubicBezTo>
                  <a:cubicBezTo>
                    <a:pt x="1390" y="15196"/>
                    <a:pt x="1393" y="15199"/>
                    <a:pt x="1396" y="15208"/>
                  </a:cubicBezTo>
                  <a:lnTo>
                    <a:pt x="1229" y="15329"/>
                  </a:lnTo>
                  <a:cubicBezTo>
                    <a:pt x="1272" y="15301"/>
                    <a:pt x="1293" y="15290"/>
                    <a:pt x="1302" y="15290"/>
                  </a:cubicBezTo>
                  <a:cubicBezTo>
                    <a:pt x="1322" y="15290"/>
                    <a:pt x="1276" y="15343"/>
                    <a:pt x="1244" y="15375"/>
                  </a:cubicBezTo>
                  <a:cubicBezTo>
                    <a:pt x="1305" y="15345"/>
                    <a:pt x="1365" y="15314"/>
                    <a:pt x="1411" y="15299"/>
                  </a:cubicBezTo>
                  <a:cubicBezTo>
                    <a:pt x="1416" y="15289"/>
                    <a:pt x="1415" y="15285"/>
                    <a:pt x="1409" y="15285"/>
                  </a:cubicBezTo>
                  <a:cubicBezTo>
                    <a:pt x="1398" y="15285"/>
                    <a:pt x="1371" y="15299"/>
                    <a:pt x="1351" y="15299"/>
                  </a:cubicBezTo>
                  <a:cubicBezTo>
                    <a:pt x="1411" y="15238"/>
                    <a:pt x="1487" y="15147"/>
                    <a:pt x="1578" y="15102"/>
                  </a:cubicBezTo>
                  <a:cubicBezTo>
                    <a:pt x="1616" y="15076"/>
                    <a:pt x="1637" y="15069"/>
                    <a:pt x="1650" y="15069"/>
                  </a:cubicBezTo>
                  <a:cubicBezTo>
                    <a:pt x="1668" y="15069"/>
                    <a:pt x="1671" y="15084"/>
                    <a:pt x="1690" y="15084"/>
                  </a:cubicBezTo>
                  <a:cubicBezTo>
                    <a:pt x="1704" y="15084"/>
                    <a:pt x="1728" y="15075"/>
                    <a:pt x="1775" y="15042"/>
                  </a:cubicBezTo>
                  <a:cubicBezTo>
                    <a:pt x="2578" y="14510"/>
                    <a:pt x="3366" y="14011"/>
                    <a:pt x="4155" y="13435"/>
                  </a:cubicBezTo>
                  <a:cubicBezTo>
                    <a:pt x="4185" y="13435"/>
                    <a:pt x="4155" y="13449"/>
                    <a:pt x="4140" y="13480"/>
                  </a:cubicBezTo>
                  <a:cubicBezTo>
                    <a:pt x="4367" y="13283"/>
                    <a:pt x="4595" y="13146"/>
                    <a:pt x="4791" y="12964"/>
                  </a:cubicBezTo>
                  <a:cubicBezTo>
                    <a:pt x="4868" y="12950"/>
                    <a:pt x="4898" y="12950"/>
                    <a:pt x="4929" y="12950"/>
                  </a:cubicBezTo>
                  <a:cubicBezTo>
                    <a:pt x="4898" y="12950"/>
                    <a:pt x="5186" y="12737"/>
                    <a:pt x="5505" y="12509"/>
                  </a:cubicBezTo>
                  <a:cubicBezTo>
                    <a:pt x="5656" y="12404"/>
                    <a:pt x="5808" y="12283"/>
                    <a:pt x="5929" y="12206"/>
                  </a:cubicBezTo>
                  <a:cubicBezTo>
                    <a:pt x="6035" y="12115"/>
                    <a:pt x="6126" y="12055"/>
                    <a:pt x="6126" y="12055"/>
                  </a:cubicBezTo>
                  <a:lnTo>
                    <a:pt x="6095" y="11979"/>
                  </a:lnTo>
                  <a:cubicBezTo>
                    <a:pt x="6184" y="11918"/>
                    <a:pt x="6224" y="11906"/>
                    <a:pt x="6249" y="11906"/>
                  </a:cubicBezTo>
                  <a:cubicBezTo>
                    <a:pt x="6266" y="11906"/>
                    <a:pt x="6275" y="11912"/>
                    <a:pt x="6289" y="11912"/>
                  </a:cubicBezTo>
                  <a:cubicBezTo>
                    <a:pt x="6309" y="11912"/>
                    <a:pt x="6338" y="11898"/>
                    <a:pt x="6414" y="11828"/>
                  </a:cubicBezTo>
                  <a:cubicBezTo>
                    <a:pt x="6445" y="11691"/>
                    <a:pt x="6778" y="11585"/>
                    <a:pt x="6823" y="11478"/>
                  </a:cubicBezTo>
                  <a:cubicBezTo>
                    <a:pt x="6823" y="11480"/>
                    <a:pt x="6824" y="11481"/>
                    <a:pt x="6826" y="11481"/>
                  </a:cubicBezTo>
                  <a:cubicBezTo>
                    <a:pt x="6839" y="11481"/>
                    <a:pt x="6901" y="11441"/>
                    <a:pt x="6930" y="11441"/>
                  </a:cubicBezTo>
                  <a:cubicBezTo>
                    <a:pt x="6937" y="11441"/>
                    <a:pt x="6942" y="11443"/>
                    <a:pt x="6944" y="11448"/>
                  </a:cubicBezTo>
                  <a:cubicBezTo>
                    <a:pt x="6944" y="11373"/>
                    <a:pt x="7051" y="11357"/>
                    <a:pt x="7112" y="11297"/>
                  </a:cubicBezTo>
                  <a:cubicBezTo>
                    <a:pt x="7116" y="11286"/>
                    <a:pt x="7115" y="11283"/>
                    <a:pt x="7109" y="11283"/>
                  </a:cubicBezTo>
                  <a:cubicBezTo>
                    <a:pt x="7098" y="11283"/>
                    <a:pt x="7071" y="11297"/>
                    <a:pt x="7051" y="11297"/>
                  </a:cubicBezTo>
                  <a:lnTo>
                    <a:pt x="7187" y="11161"/>
                  </a:lnTo>
                  <a:cubicBezTo>
                    <a:pt x="7212" y="11150"/>
                    <a:pt x="7233" y="11145"/>
                    <a:pt x="7247" y="11145"/>
                  </a:cubicBezTo>
                  <a:cubicBezTo>
                    <a:pt x="7273" y="11145"/>
                    <a:pt x="7273" y="11165"/>
                    <a:pt x="7233" y="11206"/>
                  </a:cubicBezTo>
                  <a:cubicBezTo>
                    <a:pt x="7642" y="10933"/>
                    <a:pt x="9582" y="9568"/>
                    <a:pt x="9992" y="9235"/>
                  </a:cubicBezTo>
                  <a:cubicBezTo>
                    <a:pt x="9920" y="9235"/>
                    <a:pt x="9808" y="9343"/>
                    <a:pt x="9719" y="9343"/>
                  </a:cubicBezTo>
                  <a:cubicBezTo>
                    <a:pt x="9714" y="9343"/>
                    <a:pt x="9708" y="9342"/>
                    <a:pt x="9703" y="9341"/>
                  </a:cubicBezTo>
                  <a:cubicBezTo>
                    <a:pt x="9794" y="9235"/>
                    <a:pt x="9885" y="9235"/>
                    <a:pt x="9901" y="9160"/>
                  </a:cubicBezTo>
                  <a:cubicBezTo>
                    <a:pt x="9911" y="9164"/>
                    <a:pt x="9922" y="9166"/>
                    <a:pt x="9933" y="9166"/>
                  </a:cubicBezTo>
                  <a:cubicBezTo>
                    <a:pt x="10031" y="9166"/>
                    <a:pt x="10165" y="9020"/>
                    <a:pt x="10282" y="9020"/>
                  </a:cubicBezTo>
                  <a:cubicBezTo>
                    <a:pt x="10291" y="9020"/>
                    <a:pt x="10301" y="9020"/>
                    <a:pt x="10310" y="9023"/>
                  </a:cubicBezTo>
                  <a:lnTo>
                    <a:pt x="10310" y="8947"/>
                  </a:lnTo>
                  <a:lnTo>
                    <a:pt x="10386" y="8932"/>
                  </a:lnTo>
                  <a:cubicBezTo>
                    <a:pt x="10855" y="8523"/>
                    <a:pt x="10492" y="8826"/>
                    <a:pt x="10932" y="8523"/>
                  </a:cubicBezTo>
                  <a:cubicBezTo>
                    <a:pt x="11183" y="8330"/>
                    <a:pt x="11262" y="8181"/>
                    <a:pt x="11406" y="8104"/>
                  </a:cubicBezTo>
                  <a:lnTo>
                    <a:pt x="11406" y="8104"/>
                  </a:lnTo>
                  <a:cubicBezTo>
                    <a:pt x="11400" y="8106"/>
                    <a:pt x="11392" y="8107"/>
                    <a:pt x="11385" y="8107"/>
                  </a:cubicBezTo>
                  <a:cubicBezTo>
                    <a:pt x="11362" y="8107"/>
                    <a:pt x="11342" y="8097"/>
                    <a:pt x="11371" y="8068"/>
                  </a:cubicBezTo>
                  <a:lnTo>
                    <a:pt x="11371" y="8068"/>
                  </a:lnTo>
                  <a:cubicBezTo>
                    <a:pt x="11374" y="8070"/>
                    <a:pt x="11378" y="8071"/>
                    <a:pt x="11382" y="8071"/>
                  </a:cubicBezTo>
                  <a:cubicBezTo>
                    <a:pt x="11430" y="8071"/>
                    <a:pt x="11520" y="7916"/>
                    <a:pt x="11590" y="7916"/>
                  </a:cubicBezTo>
                  <a:cubicBezTo>
                    <a:pt x="11593" y="7916"/>
                    <a:pt x="11596" y="7916"/>
                    <a:pt x="11599" y="7916"/>
                  </a:cubicBezTo>
                  <a:cubicBezTo>
                    <a:pt x="11660" y="7870"/>
                    <a:pt x="11872" y="7719"/>
                    <a:pt x="11751" y="7719"/>
                  </a:cubicBezTo>
                  <a:cubicBezTo>
                    <a:pt x="11793" y="7719"/>
                    <a:pt x="11900" y="7660"/>
                    <a:pt x="11932" y="7660"/>
                  </a:cubicBezTo>
                  <a:cubicBezTo>
                    <a:pt x="11945" y="7660"/>
                    <a:pt x="11944" y="7672"/>
                    <a:pt x="11917" y="7704"/>
                  </a:cubicBezTo>
                  <a:cubicBezTo>
                    <a:pt x="11977" y="7658"/>
                    <a:pt x="12038" y="7613"/>
                    <a:pt x="12084" y="7567"/>
                  </a:cubicBezTo>
                  <a:lnTo>
                    <a:pt x="12084" y="7567"/>
                  </a:lnTo>
                  <a:lnTo>
                    <a:pt x="11993" y="7613"/>
                  </a:lnTo>
                  <a:cubicBezTo>
                    <a:pt x="12190" y="7462"/>
                    <a:pt x="12341" y="7416"/>
                    <a:pt x="12448" y="7264"/>
                  </a:cubicBezTo>
                  <a:lnTo>
                    <a:pt x="12448" y="7264"/>
                  </a:lnTo>
                  <a:lnTo>
                    <a:pt x="12357" y="7294"/>
                  </a:lnTo>
                  <a:cubicBezTo>
                    <a:pt x="12462" y="7216"/>
                    <a:pt x="12555" y="7137"/>
                    <a:pt x="12637" y="7137"/>
                  </a:cubicBezTo>
                  <a:cubicBezTo>
                    <a:pt x="12650" y="7137"/>
                    <a:pt x="12662" y="7139"/>
                    <a:pt x="12675" y="7143"/>
                  </a:cubicBezTo>
                  <a:lnTo>
                    <a:pt x="12553" y="7249"/>
                  </a:lnTo>
                  <a:cubicBezTo>
                    <a:pt x="12766" y="7098"/>
                    <a:pt x="12887" y="6991"/>
                    <a:pt x="13039" y="6839"/>
                  </a:cubicBezTo>
                  <a:lnTo>
                    <a:pt x="13039" y="6839"/>
                  </a:lnTo>
                  <a:lnTo>
                    <a:pt x="12978" y="6886"/>
                  </a:lnTo>
                  <a:cubicBezTo>
                    <a:pt x="13160" y="6673"/>
                    <a:pt x="14297" y="5764"/>
                    <a:pt x="14464" y="5552"/>
                  </a:cubicBezTo>
                  <a:lnTo>
                    <a:pt x="14464" y="5552"/>
                  </a:lnTo>
                  <a:lnTo>
                    <a:pt x="14328" y="5582"/>
                  </a:lnTo>
                  <a:lnTo>
                    <a:pt x="14479" y="5415"/>
                  </a:lnTo>
                  <a:lnTo>
                    <a:pt x="14479" y="5415"/>
                  </a:lnTo>
                  <a:cubicBezTo>
                    <a:pt x="14465" y="5432"/>
                    <a:pt x="14491" y="5594"/>
                    <a:pt x="14481" y="5611"/>
                  </a:cubicBezTo>
                  <a:lnTo>
                    <a:pt x="14481" y="5611"/>
                  </a:lnTo>
                  <a:cubicBezTo>
                    <a:pt x="14665" y="5472"/>
                    <a:pt x="15239" y="5019"/>
                    <a:pt x="15844" y="4612"/>
                  </a:cubicBezTo>
                  <a:cubicBezTo>
                    <a:pt x="16434" y="4202"/>
                    <a:pt x="17026" y="3793"/>
                    <a:pt x="17208" y="3672"/>
                  </a:cubicBezTo>
                  <a:cubicBezTo>
                    <a:pt x="17241" y="3660"/>
                    <a:pt x="17264" y="3655"/>
                    <a:pt x="17280" y="3655"/>
                  </a:cubicBezTo>
                  <a:cubicBezTo>
                    <a:pt x="17342" y="3655"/>
                    <a:pt x="17283" y="3732"/>
                    <a:pt x="17283" y="3732"/>
                  </a:cubicBezTo>
                  <a:cubicBezTo>
                    <a:pt x="17451" y="3595"/>
                    <a:pt x="17329" y="3641"/>
                    <a:pt x="17481" y="3535"/>
                  </a:cubicBezTo>
                  <a:cubicBezTo>
                    <a:pt x="17486" y="3533"/>
                    <a:pt x="17490" y="3532"/>
                    <a:pt x="17493" y="3532"/>
                  </a:cubicBezTo>
                  <a:cubicBezTo>
                    <a:pt x="17520" y="3532"/>
                    <a:pt x="17494" y="3582"/>
                    <a:pt x="17481" y="3595"/>
                  </a:cubicBezTo>
                  <a:cubicBezTo>
                    <a:pt x="17542" y="3550"/>
                    <a:pt x="17617" y="3520"/>
                    <a:pt x="17602" y="3504"/>
                  </a:cubicBezTo>
                  <a:lnTo>
                    <a:pt x="17602" y="3504"/>
                  </a:lnTo>
                  <a:cubicBezTo>
                    <a:pt x="17584" y="3514"/>
                    <a:pt x="17569" y="3517"/>
                    <a:pt x="17557" y="3517"/>
                  </a:cubicBezTo>
                  <a:cubicBezTo>
                    <a:pt x="17509" y="3517"/>
                    <a:pt x="17499" y="3459"/>
                    <a:pt x="17451" y="3459"/>
                  </a:cubicBezTo>
                  <a:lnTo>
                    <a:pt x="17647" y="3322"/>
                  </a:lnTo>
                  <a:lnTo>
                    <a:pt x="17663" y="3368"/>
                  </a:lnTo>
                  <a:cubicBezTo>
                    <a:pt x="17708" y="3338"/>
                    <a:pt x="17708" y="3201"/>
                    <a:pt x="17905" y="3080"/>
                  </a:cubicBezTo>
                  <a:cubicBezTo>
                    <a:pt x="18239" y="2883"/>
                    <a:pt x="18573" y="2625"/>
                    <a:pt x="18906" y="2413"/>
                  </a:cubicBezTo>
                  <a:lnTo>
                    <a:pt x="18906" y="2413"/>
                  </a:lnTo>
                  <a:cubicBezTo>
                    <a:pt x="18906" y="2443"/>
                    <a:pt x="18845" y="2504"/>
                    <a:pt x="18785" y="2564"/>
                  </a:cubicBezTo>
                  <a:cubicBezTo>
                    <a:pt x="18830" y="2534"/>
                    <a:pt x="18890" y="2489"/>
                    <a:pt x="18951" y="2473"/>
                  </a:cubicBezTo>
                  <a:lnTo>
                    <a:pt x="18951" y="2473"/>
                  </a:lnTo>
                  <a:cubicBezTo>
                    <a:pt x="18945" y="2474"/>
                    <a:pt x="18940" y="2475"/>
                    <a:pt x="18936" y="2475"/>
                  </a:cubicBezTo>
                  <a:cubicBezTo>
                    <a:pt x="18875" y="2475"/>
                    <a:pt x="19018" y="2378"/>
                    <a:pt x="19008" y="2378"/>
                  </a:cubicBezTo>
                  <a:lnTo>
                    <a:pt x="19008" y="2378"/>
                  </a:lnTo>
                  <a:cubicBezTo>
                    <a:pt x="19006" y="2378"/>
                    <a:pt x="19003" y="2379"/>
                    <a:pt x="18997" y="2382"/>
                  </a:cubicBezTo>
                  <a:cubicBezTo>
                    <a:pt x="19163" y="2140"/>
                    <a:pt x="19527" y="2004"/>
                    <a:pt x="19694" y="1806"/>
                  </a:cubicBezTo>
                  <a:cubicBezTo>
                    <a:pt x="19664" y="1715"/>
                    <a:pt x="19270" y="185"/>
                    <a:pt x="19209" y="94"/>
                  </a:cubicBezTo>
                  <a:cubicBezTo>
                    <a:pt x="19284" y="48"/>
                    <a:pt x="19345" y="3"/>
                    <a:pt x="19375" y="3"/>
                  </a:cubicBezTo>
                  <a:cubicBezTo>
                    <a:pt x="19371" y="2"/>
                    <a:pt x="19367" y="1"/>
                    <a:pt x="19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6551125" y="3219575"/>
              <a:ext cx="7200" cy="3425"/>
            </a:xfrm>
            <a:custGeom>
              <a:rect b="b" l="l" r="r" t="t"/>
              <a:pathLst>
                <a:path extrusionOk="0" h="137" w="288">
                  <a:moveTo>
                    <a:pt x="288" y="1"/>
                  </a:moveTo>
                  <a:lnTo>
                    <a:pt x="288" y="1"/>
                  </a:lnTo>
                  <a:cubicBezTo>
                    <a:pt x="197" y="31"/>
                    <a:pt x="106" y="61"/>
                    <a:pt x="1" y="137"/>
                  </a:cubicBezTo>
                  <a:cubicBezTo>
                    <a:pt x="91" y="137"/>
                    <a:pt x="197" y="61"/>
                    <a:pt x="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6558300" y="3219575"/>
              <a:ext cx="425" cy="25"/>
            </a:xfrm>
            <a:custGeom>
              <a:rect b="b" l="l" r="r" t="t"/>
              <a:pathLst>
                <a:path extrusionOk="0" h="1" w="17">
                  <a:moveTo>
                    <a:pt x="1" y="1"/>
                  </a:moveTo>
                  <a:lnTo>
                    <a:pt x="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6526875" y="2846250"/>
              <a:ext cx="473000" cy="373725"/>
            </a:xfrm>
            <a:custGeom>
              <a:rect b="b" l="l" r="r" t="t"/>
              <a:pathLst>
                <a:path extrusionOk="0" h="14949" w="18920">
                  <a:moveTo>
                    <a:pt x="16699" y="1194"/>
                  </a:moveTo>
                  <a:cubicBezTo>
                    <a:pt x="16696" y="1195"/>
                    <a:pt x="16694" y="1197"/>
                    <a:pt x="16691" y="1199"/>
                  </a:cubicBezTo>
                  <a:cubicBezTo>
                    <a:pt x="16694" y="1197"/>
                    <a:pt x="16696" y="1195"/>
                    <a:pt x="16699" y="1194"/>
                  </a:cubicBezTo>
                  <a:close/>
                  <a:moveTo>
                    <a:pt x="14040" y="5638"/>
                  </a:moveTo>
                  <a:cubicBezTo>
                    <a:pt x="14040" y="5639"/>
                    <a:pt x="14039" y="5640"/>
                    <a:pt x="14038" y="5640"/>
                  </a:cubicBezTo>
                  <a:cubicBezTo>
                    <a:pt x="14039" y="5640"/>
                    <a:pt x="14040" y="5640"/>
                    <a:pt x="14040" y="5638"/>
                  </a:cubicBezTo>
                  <a:close/>
                  <a:moveTo>
                    <a:pt x="18419" y="1"/>
                  </a:moveTo>
                  <a:lnTo>
                    <a:pt x="18419" y="1"/>
                  </a:lnTo>
                  <a:cubicBezTo>
                    <a:pt x="18389" y="1"/>
                    <a:pt x="18267" y="77"/>
                    <a:pt x="18207" y="138"/>
                  </a:cubicBezTo>
                  <a:lnTo>
                    <a:pt x="18237" y="183"/>
                  </a:lnTo>
                  <a:cubicBezTo>
                    <a:pt x="18188" y="238"/>
                    <a:pt x="18171" y="249"/>
                    <a:pt x="18160" y="249"/>
                  </a:cubicBezTo>
                  <a:cubicBezTo>
                    <a:pt x="18153" y="249"/>
                    <a:pt x="18147" y="245"/>
                    <a:pt x="18138" y="245"/>
                  </a:cubicBezTo>
                  <a:cubicBezTo>
                    <a:pt x="18125" y="245"/>
                    <a:pt x="18103" y="252"/>
                    <a:pt x="18055" y="289"/>
                  </a:cubicBezTo>
                  <a:cubicBezTo>
                    <a:pt x="18010" y="259"/>
                    <a:pt x="18132" y="152"/>
                    <a:pt x="18237" y="61"/>
                  </a:cubicBezTo>
                  <a:lnTo>
                    <a:pt x="18237" y="61"/>
                  </a:lnTo>
                  <a:cubicBezTo>
                    <a:pt x="18132" y="138"/>
                    <a:pt x="18010" y="198"/>
                    <a:pt x="18010" y="259"/>
                  </a:cubicBezTo>
                  <a:cubicBezTo>
                    <a:pt x="17984" y="274"/>
                    <a:pt x="17969" y="279"/>
                    <a:pt x="17960" y="279"/>
                  </a:cubicBezTo>
                  <a:cubicBezTo>
                    <a:pt x="17941" y="279"/>
                    <a:pt x="17942" y="260"/>
                    <a:pt x="17923" y="260"/>
                  </a:cubicBezTo>
                  <a:cubicBezTo>
                    <a:pt x="17912" y="260"/>
                    <a:pt x="17894" y="267"/>
                    <a:pt x="17859" y="289"/>
                  </a:cubicBezTo>
                  <a:cubicBezTo>
                    <a:pt x="17782" y="365"/>
                    <a:pt x="17707" y="471"/>
                    <a:pt x="17586" y="532"/>
                  </a:cubicBezTo>
                  <a:lnTo>
                    <a:pt x="17586" y="516"/>
                  </a:lnTo>
                  <a:cubicBezTo>
                    <a:pt x="17328" y="653"/>
                    <a:pt x="17283" y="850"/>
                    <a:pt x="17040" y="971"/>
                  </a:cubicBezTo>
                  <a:lnTo>
                    <a:pt x="17055" y="941"/>
                  </a:lnTo>
                  <a:lnTo>
                    <a:pt x="17055" y="941"/>
                  </a:lnTo>
                  <a:cubicBezTo>
                    <a:pt x="16965" y="970"/>
                    <a:pt x="16847" y="1103"/>
                    <a:pt x="16699" y="1194"/>
                  </a:cubicBezTo>
                  <a:lnTo>
                    <a:pt x="16699" y="1194"/>
                  </a:lnTo>
                  <a:cubicBezTo>
                    <a:pt x="16715" y="1185"/>
                    <a:pt x="16731" y="1180"/>
                    <a:pt x="16742" y="1180"/>
                  </a:cubicBezTo>
                  <a:cubicBezTo>
                    <a:pt x="16763" y="1180"/>
                    <a:pt x="16768" y="1198"/>
                    <a:pt x="16721" y="1244"/>
                  </a:cubicBezTo>
                  <a:cubicBezTo>
                    <a:pt x="16539" y="1335"/>
                    <a:pt x="16464" y="1441"/>
                    <a:pt x="16327" y="1502"/>
                  </a:cubicBezTo>
                  <a:lnTo>
                    <a:pt x="16252" y="1623"/>
                  </a:lnTo>
                  <a:cubicBezTo>
                    <a:pt x="15706" y="2018"/>
                    <a:pt x="13659" y="3715"/>
                    <a:pt x="13099" y="4094"/>
                  </a:cubicBezTo>
                  <a:lnTo>
                    <a:pt x="13113" y="4064"/>
                  </a:lnTo>
                  <a:lnTo>
                    <a:pt x="13113" y="4064"/>
                  </a:lnTo>
                  <a:cubicBezTo>
                    <a:pt x="12294" y="4700"/>
                    <a:pt x="10566" y="5929"/>
                    <a:pt x="9748" y="6610"/>
                  </a:cubicBezTo>
                  <a:cubicBezTo>
                    <a:pt x="9581" y="6671"/>
                    <a:pt x="9399" y="6808"/>
                    <a:pt x="9262" y="6899"/>
                  </a:cubicBezTo>
                  <a:cubicBezTo>
                    <a:pt x="9280" y="6892"/>
                    <a:pt x="9294" y="6889"/>
                    <a:pt x="9304" y="6889"/>
                  </a:cubicBezTo>
                  <a:cubicBezTo>
                    <a:pt x="9336" y="6889"/>
                    <a:pt x="9325" y="6921"/>
                    <a:pt x="9278" y="6944"/>
                  </a:cubicBezTo>
                  <a:cubicBezTo>
                    <a:pt x="8838" y="7247"/>
                    <a:pt x="9262" y="7005"/>
                    <a:pt x="8838" y="7324"/>
                  </a:cubicBezTo>
                  <a:cubicBezTo>
                    <a:pt x="8369" y="7702"/>
                    <a:pt x="6412" y="9021"/>
                    <a:pt x="5958" y="9309"/>
                  </a:cubicBezTo>
                  <a:cubicBezTo>
                    <a:pt x="5745" y="9521"/>
                    <a:pt x="5428" y="9703"/>
                    <a:pt x="5215" y="9901"/>
                  </a:cubicBezTo>
                  <a:lnTo>
                    <a:pt x="5230" y="9870"/>
                  </a:lnTo>
                  <a:lnTo>
                    <a:pt x="5230" y="9870"/>
                  </a:lnTo>
                  <a:cubicBezTo>
                    <a:pt x="4987" y="10067"/>
                    <a:pt x="3532" y="11023"/>
                    <a:pt x="3259" y="11249"/>
                  </a:cubicBezTo>
                  <a:lnTo>
                    <a:pt x="3305" y="11235"/>
                  </a:lnTo>
                  <a:lnTo>
                    <a:pt x="3305" y="11235"/>
                  </a:lnTo>
                  <a:cubicBezTo>
                    <a:pt x="3077" y="11447"/>
                    <a:pt x="3063" y="11371"/>
                    <a:pt x="2850" y="11492"/>
                  </a:cubicBezTo>
                  <a:cubicBezTo>
                    <a:pt x="2926" y="11538"/>
                    <a:pt x="2729" y="11720"/>
                    <a:pt x="2653" y="11781"/>
                  </a:cubicBezTo>
                  <a:lnTo>
                    <a:pt x="2638" y="11765"/>
                  </a:lnTo>
                  <a:cubicBezTo>
                    <a:pt x="2517" y="11871"/>
                    <a:pt x="2274" y="12129"/>
                    <a:pt x="2077" y="12280"/>
                  </a:cubicBezTo>
                  <a:lnTo>
                    <a:pt x="2062" y="12250"/>
                  </a:lnTo>
                  <a:cubicBezTo>
                    <a:pt x="1910" y="12401"/>
                    <a:pt x="1577" y="12614"/>
                    <a:pt x="1456" y="12705"/>
                  </a:cubicBezTo>
                  <a:cubicBezTo>
                    <a:pt x="1167" y="12902"/>
                    <a:pt x="682" y="13159"/>
                    <a:pt x="334" y="13478"/>
                  </a:cubicBezTo>
                  <a:lnTo>
                    <a:pt x="15" y="13554"/>
                  </a:lnTo>
                  <a:lnTo>
                    <a:pt x="0" y="13584"/>
                  </a:lnTo>
                  <a:cubicBezTo>
                    <a:pt x="0" y="13584"/>
                    <a:pt x="409" y="14924"/>
                    <a:pt x="1050" y="14924"/>
                  </a:cubicBezTo>
                  <a:cubicBezTo>
                    <a:pt x="1074" y="14924"/>
                    <a:pt x="1098" y="14922"/>
                    <a:pt x="1122" y="14918"/>
                  </a:cubicBezTo>
                  <a:lnTo>
                    <a:pt x="1137" y="14948"/>
                  </a:lnTo>
                  <a:lnTo>
                    <a:pt x="1228" y="14873"/>
                  </a:lnTo>
                  <a:cubicBezTo>
                    <a:pt x="1343" y="14822"/>
                    <a:pt x="1383" y="14760"/>
                    <a:pt x="1401" y="14760"/>
                  </a:cubicBezTo>
                  <a:cubicBezTo>
                    <a:pt x="1405" y="14760"/>
                    <a:pt x="1407" y="14762"/>
                    <a:pt x="1410" y="14766"/>
                  </a:cubicBezTo>
                  <a:lnTo>
                    <a:pt x="1243" y="14888"/>
                  </a:lnTo>
                  <a:cubicBezTo>
                    <a:pt x="1281" y="14865"/>
                    <a:pt x="1301" y="14856"/>
                    <a:pt x="1310" y="14856"/>
                  </a:cubicBezTo>
                  <a:cubicBezTo>
                    <a:pt x="1330" y="14856"/>
                    <a:pt x="1295" y="14902"/>
                    <a:pt x="1274" y="14934"/>
                  </a:cubicBezTo>
                  <a:cubicBezTo>
                    <a:pt x="1319" y="14903"/>
                    <a:pt x="1365" y="14873"/>
                    <a:pt x="1410" y="14857"/>
                  </a:cubicBezTo>
                  <a:cubicBezTo>
                    <a:pt x="1415" y="14847"/>
                    <a:pt x="1415" y="14844"/>
                    <a:pt x="1412" y="14844"/>
                  </a:cubicBezTo>
                  <a:lnTo>
                    <a:pt x="1412" y="14844"/>
                  </a:lnTo>
                  <a:cubicBezTo>
                    <a:pt x="1405" y="14844"/>
                    <a:pt x="1385" y="14857"/>
                    <a:pt x="1365" y="14857"/>
                  </a:cubicBezTo>
                  <a:cubicBezTo>
                    <a:pt x="1425" y="14797"/>
                    <a:pt x="1486" y="14706"/>
                    <a:pt x="1577" y="14675"/>
                  </a:cubicBezTo>
                  <a:cubicBezTo>
                    <a:pt x="1611" y="14650"/>
                    <a:pt x="1630" y="14642"/>
                    <a:pt x="1642" y="14642"/>
                  </a:cubicBezTo>
                  <a:cubicBezTo>
                    <a:pt x="1660" y="14642"/>
                    <a:pt x="1664" y="14658"/>
                    <a:pt x="1685" y="14658"/>
                  </a:cubicBezTo>
                  <a:cubicBezTo>
                    <a:pt x="1701" y="14658"/>
                    <a:pt x="1726" y="14648"/>
                    <a:pt x="1773" y="14615"/>
                  </a:cubicBezTo>
                  <a:cubicBezTo>
                    <a:pt x="2531" y="14115"/>
                    <a:pt x="3289" y="13630"/>
                    <a:pt x="4047" y="13084"/>
                  </a:cubicBezTo>
                  <a:cubicBezTo>
                    <a:pt x="4063" y="13084"/>
                    <a:pt x="4047" y="13099"/>
                    <a:pt x="4033" y="13115"/>
                  </a:cubicBezTo>
                  <a:cubicBezTo>
                    <a:pt x="4245" y="12947"/>
                    <a:pt x="4457" y="12811"/>
                    <a:pt x="4654" y="12644"/>
                  </a:cubicBezTo>
                  <a:cubicBezTo>
                    <a:pt x="4684" y="12629"/>
                    <a:pt x="4706" y="12625"/>
                    <a:pt x="4725" y="12625"/>
                  </a:cubicBezTo>
                  <a:cubicBezTo>
                    <a:pt x="4744" y="12625"/>
                    <a:pt x="4760" y="12629"/>
                    <a:pt x="4775" y="12629"/>
                  </a:cubicBezTo>
                  <a:cubicBezTo>
                    <a:pt x="4745" y="12629"/>
                    <a:pt x="5033" y="12417"/>
                    <a:pt x="5321" y="12205"/>
                  </a:cubicBezTo>
                  <a:cubicBezTo>
                    <a:pt x="5472" y="12098"/>
                    <a:pt x="5609" y="11993"/>
                    <a:pt x="5731" y="11902"/>
                  </a:cubicBezTo>
                  <a:cubicBezTo>
                    <a:pt x="5836" y="11825"/>
                    <a:pt x="5927" y="11765"/>
                    <a:pt x="5927" y="11765"/>
                  </a:cubicBezTo>
                  <a:lnTo>
                    <a:pt x="5897" y="11704"/>
                  </a:lnTo>
                  <a:cubicBezTo>
                    <a:pt x="5984" y="11641"/>
                    <a:pt x="6022" y="11628"/>
                    <a:pt x="6047" y="11628"/>
                  </a:cubicBezTo>
                  <a:cubicBezTo>
                    <a:pt x="6064" y="11628"/>
                    <a:pt x="6075" y="11634"/>
                    <a:pt x="6091" y="11634"/>
                  </a:cubicBezTo>
                  <a:cubicBezTo>
                    <a:pt x="6113" y="11634"/>
                    <a:pt x="6145" y="11623"/>
                    <a:pt x="6216" y="11568"/>
                  </a:cubicBezTo>
                  <a:cubicBezTo>
                    <a:pt x="6230" y="11417"/>
                    <a:pt x="6564" y="11326"/>
                    <a:pt x="6610" y="11235"/>
                  </a:cubicBezTo>
                  <a:cubicBezTo>
                    <a:pt x="6610" y="11235"/>
                    <a:pt x="6672" y="11190"/>
                    <a:pt x="6708" y="11190"/>
                  </a:cubicBezTo>
                  <a:cubicBezTo>
                    <a:pt x="6719" y="11190"/>
                    <a:pt x="6728" y="11194"/>
                    <a:pt x="6731" y="11204"/>
                  </a:cubicBezTo>
                  <a:cubicBezTo>
                    <a:pt x="6731" y="11128"/>
                    <a:pt x="6822" y="11114"/>
                    <a:pt x="6883" y="11053"/>
                  </a:cubicBezTo>
                  <a:cubicBezTo>
                    <a:pt x="6888" y="11043"/>
                    <a:pt x="6886" y="11039"/>
                    <a:pt x="6880" y="11039"/>
                  </a:cubicBezTo>
                  <a:cubicBezTo>
                    <a:pt x="6869" y="11039"/>
                    <a:pt x="6843" y="11053"/>
                    <a:pt x="6822" y="11053"/>
                  </a:cubicBezTo>
                  <a:lnTo>
                    <a:pt x="6958" y="10932"/>
                  </a:lnTo>
                  <a:cubicBezTo>
                    <a:pt x="6984" y="10921"/>
                    <a:pt x="7004" y="10916"/>
                    <a:pt x="7018" y="10916"/>
                  </a:cubicBezTo>
                  <a:cubicBezTo>
                    <a:pt x="7045" y="10916"/>
                    <a:pt x="7044" y="10936"/>
                    <a:pt x="7004" y="10976"/>
                  </a:cubicBezTo>
                  <a:cubicBezTo>
                    <a:pt x="7398" y="10719"/>
                    <a:pt x="9293" y="9446"/>
                    <a:pt x="9687" y="9127"/>
                  </a:cubicBezTo>
                  <a:lnTo>
                    <a:pt x="9687" y="9127"/>
                  </a:lnTo>
                  <a:cubicBezTo>
                    <a:pt x="9617" y="9142"/>
                    <a:pt x="9519" y="9235"/>
                    <a:pt x="9432" y="9235"/>
                  </a:cubicBezTo>
                  <a:cubicBezTo>
                    <a:pt x="9426" y="9235"/>
                    <a:pt x="9420" y="9235"/>
                    <a:pt x="9414" y="9234"/>
                  </a:cubicBezTo>
                  <a:cubicBezTo>
                    <a:pt x="9505" y="9127"/>
                    <a:pt x="9581" y="9127"/>
                    <a:pt x="9612" y="9052"/>
                  </a:cubicBezTo>
                  <a:cubicBezTo>
                    <a:pt x="9623" y="9059"/>
                    <a:pt x="9636" y="9063"/>
                    <a:pt x="9650" y="9063"/>
                  </a:cubicBezTo>
                  <a:cubicBezTo>
                    <a:pt x="9737" y="9063"/>
                    <a:pt x="9865" y="8927"/>
                    <a:pt x="9978" y="8927"/>
                  </a:cubicBezTo>
                  <a:cubicBezTo>
                    <a:pt x="9987" y="8927"/>
                    <a:pt x="9997" y="8928"/>
                    <a:pt x="10006" y="8930"/>
                  </a:cubicBezTo>
                  <a:lnTo>
                    <a:pt x="10006" y="8870"/>
                  </a:lnTo>
                  <a:lnTo>
                    <a:pt x="10081" y="8854"/>
                  </a:lnTo>
                  <a:cubicBezTo>
                    <a:pt x="10536" y="8460"/>
                    <a:pt x="10172" y="8749"/>
                    <a:pt x="10612" y="8460"/>
                  </a:cubicBezTo>
                  <a:cubicBezTo>
                    <a:pt x="10855" y="8278"/>
                    <a:pt x="10930" y="8126"/>
                    <a:pt x="11082" y="8051"/>
                  </a:cubicBezTo>
                  <a:lnTo>
                    <a:pt x="11082" y="8051"/>
                  </a:lnTo>
                  <a:cubicBezTo>
                    <a:pt x="11071" y="8056"/>
                    <a:pt x="11054" y="8060"/>
                    <a:pt x="11040" y="8060"/>
                  </a:cubicBezTo>
                  <a:cubicBezTo>
                    <a:pt x="11015" y="8060"/>
                    <a:pt x="10998" y="8049"/>
                    <a:pt x="11037" y="8021"/>
                  </a:cubicBezTo>
                  <a:lnTo>
                    <a:pt x="11037" y="8021"/>
                  </a:lnTo>
                  <a:cubicBezTo>
                    <a:pt x="11040" y="8023"/>
                    <a:pt x="11044" y="8024"/>
                    <a:pt x="11047" y="8024"/>
                  </a:cubicBezTo>
                  <a:cubicBezTo>
                    <a:pt x="11093" y="8024"/>
                    <a:pt x="11178" y="7881"/>
                    <a:pt x="11235" y="7881"/>
                  </a:cubicBezTo>
                  <a:cubicBezTo>
                    <a:pt x="11240" y="7881"/>
                    <a:pt x="11245" y="7882"/>
                    <a:pt x="11249" y="7884"/>
                  </a:cubicBezTo>
                  <a:cubicBezTo>
                    <a:pt x="11310" y="7823"/>
                    <a:pt x="11506" y="7687"/>
                    <a:pt x="11401" y="7687"/>
                  </a:cubicBezTo>
                  <a:cubicBezTo>
                    <a:pt x="11443" y="7687"/>
                    <a:pt x="11544" y="7628"/>
                    <a:pt x="11571" y="7628"/>
                  </a:cubicBezTo>
                  <a:cubicBezTo>
                    <a:pt x="11582" y="7628"/>
                    <a:pt x="11580" y="7640"/>
                    <a:pt x="11552" y="7672"/>
                  </a:cubicBezTo>
                  <a:cubicBezTo>
                    <a:pt x="11627" y="7627"/>
                    <a:pt x="11688" y="7596"/>
                    <a:pt x="11718" y="7550"/>
                  </a:cubicBezTo>
                  <a:lnTo>
                    <a:pt x="11718" y="7550"/>
                  </a:lnTo>
                  <a:lnTo>
                    <a:pt x="11627" y="7581"/>
                  </a:lnTo>
                  <a:cubicBezTo>
                    <a:pt x="11825" y="7429"/>
                    <a:pt x="11977" y="7384"/>
                    <a:pt x="12068" y="7247"/>
                  </a:cubicBezTo>
                  <a:lnTo>
                    <a:pt x="12068" y="7247"/>
                  </a:lnTo>
                  <a:lnTo>
                    <a:pt x="11977" y="7277"/>
                  </a:lnTo>
                  <a:cubicBezTo>
                    <a:pt x="12082" y="7199"/>
                    <a:pt x="12175" y="7120"/>
                    <a:pt x="12257" y="7120"/>
                  </a:cubicBezTo>
                  <a:cubicBezTo>
                    <a:pt x="12270" y="7120"/>
                    <a:pt x="12282" y="7122"/>
                    <a:pt x="12294" y="7126"/>
                  </a:cubicBezTo>
                  <a:lnTo>
                    <a:pt x="12173" y="7233"/>
                  </a:lnTo>
                  <a:cubicBezTo>
                    <a:pt x="12385" y="7081"/>
                    <a:pt x="12507" y="6990"/>
                    <a:pt x="12644" y="6838"/>
                  </a:cubicBezTo>
                  <a:lnTo>
                    <a:pt x="12644" y="6838"/>
                  </a:lnTo>
                  <a:lnTo>
                    <a:pt x="12583" y="6883"/>
                  </a:lnTo>
                  <a:cubicBezTo>
                    <a:pt x="12765" y="6671"/>
                    <a:pt x="13871" y="5792"/>
                    <a:pt x="14023" y="5580"/>
                  </a:cubicBezTo>
                  <a:lnTo>
                    <a:pt x="14023" y="5580"/>
                  </a:lnTo>
                  <a:lnTo>
                    <a:pt x="13901" y="5610"/>
                  </a:lnTo>
                  <a:lnTo>
                    <a:pt x="14038" y="5445"/>
                  </a:lnTo>
                  <a:lnTo>
                    <a:pt x="14038" y="5445"/>
                  </a:lnTo>
                  <a:cubicBezTo>
                    <a:pt x="14025" y="5464"/>
                    <a:pt x="14050" y="5621"/>
                    <a:pt x="14040" y="5638"/>
                  </a:cubicBezTo>
                  <a:lnTo>
                    <a:pt x="14040" y="5638"/>
                  </a:lnTo>
                  <a:cubicBezTo>
                    <a:pt x="14209" y="5501"/>
                    <a:pt x="14783" y="5093"/>
                    <a:pt x="15342" y="4655"/>
                  </a:cubicBezTo>
                  <a:cubicBezTo>
                    <a:pt x="15888" y="4231"/>
                    <a:pt x="16448" y="3791"/>
                    <a:pt x="16616" y="3685"/>
                  </a:cubicBezTo>
                  <a:cubicBezTo>
                    <a:pt x="16654" y="3662"/>
                    <a:pt x="16677" y="3654"/>
                    <a:pt x="16692" y="3654"/>
                  </a:cubicBezTo>
                  <a:cubicBezTo>
                    <a:pt x="16735" y="3654"/>
                    <a:pt x="16695" y="3730"/>
                    <a:pt x="16707" y="3730"/>
                  </a:cubicBezTo>
                  <a:cubicBezTo>
                    <a:pt x="16858" y="3594"/>
                    <a:pt x="16737" y="3639"/>
                    <a:pt x="16873" y="3534"/>
                  </a:cubicBezTo>
                  <a:cubicBezTo>
                    <a:pt x="16878" y="3532"/>
                    <a:pt x="16882" y="3531"/>
                    <a:pt x="16886" y="3531"/>
                  </a:cubicBezTo>
                  <a:cubicBezTo>
                    <a:pt x="16912" y="3531"/>
                    <a:pt x="16887" y="3580"/>
                    <a:pt x="16873" y="3594"/>
                  </a:cubicBezTo>
                  <a:cubicBezTo>
                    <a:pt x="16933" y="3548"/>
                    <a:pt x="17010" y="3518"/>
                    <a:pt x="16994" y="3487"/>
                  </a:cubicBezTo>
                  <a:lnTo>
                    <a:pt x="16994" y="3487"/>
                  </a:lnTo>
                  <a:cubicBezTo>
                    <a:pt x="16973" y="3498"/>
                    <a:pt x="16957" y="3502"/>
                    <a:pt x="16944" y="3502"/>
                  </a:cubicBezTo>
                  <a:cubicBezTo>
                    <a:pt x="16900" y="3502"/>
                    <a:pt x="16889" y="3454"/>
                    <a:pt x="16842" y="3443"/>
                  </a:cubicBezTo>
                  <a:lnTo>
                    <a:pt x="17024" y="3321"/>
                  </a:lnTo>
                  <a:lnTo>
                    <a:pt x="17040" y="3352"/>
                  </a:lnTo>
                  <a:cubicBezTo>
                    <a:pt x="17085" y="3321"/>
                    <a:pt x="17070" y="3184"/>
                    <a:pt x="17267" y="3063"/>
                  </a:cubicBezTo>
                  <a:cubicBezTo>
                    <a:pt x="17570" y="2851"/>
                    <a:pt x="17889" y="2594"/>
                    <a:pt x="18192" y="2366"/>
                  </a:cubicBezTo>
                  <a:lnTo>
                    <a:pt x="18192" y="2366"/>
                  </a:lnTo>
                  <a:cubicBezTo>
                    <a:pt x="18192" y="2396"/>
                    <a:pt x="18146" y="2457"/>
                    <a:pt x="18086" y="2517"/>
                  </a:cubicBezTo>
                  <a:cubicBezTo>
                    <a:pt x="18132" y="2487"/>
                    <a:pt x="18192" y="2426"/>
                    <a:pt x="18237" y="2412"/>
                  </a:cubicBezTo>
                  <a:lnTo>
                    <a:pt x="18237" y="2412"/>
                  </a:lnTo>
                  <a:cubicBezTo>
                    <a:pt x="18227" y="2414"/>
                    <a:pt x="18220" y="2416"/>
                    <a:pt x="18216" y="2416"/>
                  </a:cubicBezTo>
                  <a:cubicBezTo>
                    <a:pt x="18173" y="2416"/>
                    <a:pt x="18305" y="2317"/>
                    <a:pt x="18282" y="2317"/>
                  </a:cubicBezTo>
                  <a:cubicBezTo>
                    <a:pt x="18279" y="2317"/>
                    <a:pt x="18274" y="2318"/>
                    <a:pt x="18267" y="2321"/>
                  </a:cubicBezTo>
                  <a:cubicBezTo>
                    <a:pt x="18435" y="2078"/>
                    <a:pt x="18768" y="1927"/>
                    <a:pt x="18920" y="1729"/>
                  </a:cubicBezTo>
                  <a:cubicBezTo>
                    <a:pt x="18874" y="1638"/>
                    <a:pt x="18344" y="183"/>
                    <a:pt x="18283" y="92"/>
                  </a:cubicBezTo>
                  <a:cubicBezTo>
                    <a:pt x="18344" y="47"/>
                    <a:pt x="18405" y="16"/>
                    <a:pt x="18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6619700" y="3294225"/>
              <a:ext cx="7250" cy="4225"/>
            </a:xfrm>
            <a:custGeom>
              <a:rect b="b" l="l" r="r" t="t"/>
              <a:pathLst>
                <a:path extrusionOk="0" h="169" w="290">
                  <a:moveTo>
                    <a:pt x="290" y="1"/>
                  </a:moveTo>
                  <a:cubicBezTo>
                    <a:pt x="199" y="16"/>
                    <a:pt x="108" y="77"/>
                    <a:pt x="1" y="168"/>
                  </a:cubicBezTo>
                  <a:cubicBezTo>
                    <a:pt x="92" y="152"/>
                    <a:pt x="199" y="77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6626925" y="3294225"/>
              <a:ext cx="400" cy="25"/>
            </a:xfrm>
            <a:custGeom>
              <a:rect b="b" l="l" r="r" t="t"/>
              <a:pathLst>
                <a:path extrusionOk="0" h="1" w="16">
                  <a:moveTo>
                    <a:pt x="15" y="1"/>
                  </a:moveTo>
                  <a:lnTo>
                    <a:pt x="1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6592825" y="2887150"/>
              <a:ext cx="504850" cy="407875"/>
            </a:xfrm>
            <a:custGeom>
              <a:rect b="b" l="l" r="r" t="t"/>
              <a:pathLst>
                <a:path extrusionOk="0" h="16315" w="20194">
                  <a:moveTo>
                    <a:pt x="14788" y="5803"/>
                  </a:moveTo>
                  <a:cubicBezTo>
                    <a:pt x="14785" y="5805"/>
                    <a:pt x="14783" y="5807"/>
                    <a:pt x="14781" y="5809"/>
                  </a:cubicBezTo>
                  <a:cubicBezTo>
                    <a:pt x="14784" y="5809"/>
                    <a:pt x="14786" y="5807"/>
                    <a:pt x="14788" y="5803"/>
                  </a:cubicBezTo>
                  <a:close/>
                  <a:moveTo>
                    <a:pt x="11597" y="8386"/>
                  </a:moveTo>
                  <a:lnTo>
                    <a:pt x="11597" y="8386"/>
                  </a:lnTo>
                  <a:cubicBezTo>
                    <a:pt x="11589" y="8389"/>
                    <a:pt x="11582" y="8393"/>
                    <a:pt x="11575" y="8397"/>
                  </a:cubicBezTo>
                  <a:lnTo>
                    <a:pt x="11575" y="8397"/>
                  </a:lnTo>
                  <a:cubicBezTo>
                    <a:pt x="11584" y="8394"/>
                    <a:pt x="11593" y="8390"/>
                    <a:pt x="11597" y="8386"/>
                  </a:cubicBezTo>
                  <a:close/>
                  <a:moveTo>
                    <a:pt x="19850" y="0"/>
                  </a:moveTo>
                  <a:cubicBezTo>
                    <a:pt x="19807" y="0"/>
                    <a:pt x="19687" y="69"/>
                    <a:pt x="19632" y="139"/>
                  </a:cubicBezTo>
                  <a:lnTo>
                    <a:pt x="19647" y="184"/>
                  </a:lnTo>
                  <a:cubicBezTo>
                    <a:pt x="19583" y="242"/>
                    <a:pt x="19562" y="251"/>
                    <a:pt x="19548" y="251"/>
                  </a:cubicBezTo>
                  <a:cubicBezTo>
                    <a:pt x="19542" y="251"/>
                    <a:pt x="19538" y="250"/>
                    <a:pt x="19532" y="250"/>
                  </a:cubicBezTo>
                  <a:cubicBezTo>
                    <a:pt x="19517" y="250"/>
                    <a:pt x="19496" y="257"/>
                    <a:pt x="19435" y="305"/>
                  </a:cubicBezTo>
                  <a:cubicBezTo>
                    <a:pt x="19405" y="260"/>
                    <a:pt x="19541" y="154"/>
                    <a:pt x="19662" y="63"/>
                  </a:cubicBezTo>
                  <a:lnTo>
                    <a:pt x="19662" y="63"/>
                  </a:lnTo>
                  <a:cubicBezTo>
                    <a:pt x="19541" y="139"/>
                    <a:pt x="19419" y="184"/>
                    <a:pt x="19389" y="260"/>
                  </a:cubicBezTo>
                  <a:cubicBezTo>
                    <a:pt x="19364" y="275"/>
                    <a:pt x="19349" y="280"/>
                    <a:pt x="19341" y="280"/>
                  </a:cubicBezTo>
                  <a:cubicBezTo>
                    <a:pt x="19324" y="280"/>
                    <a:pt x="19329" y="262"/>
                    <a:pt x="19309" y="262"/>
                  </a:cubicBezTo>
                  <a:cubicBezTo>
                    <a:pt x="19298" y="262"/>
                    <a:pt x="19277" y="269"/>
                    <a:pt x="19238" y="291"/>
                  </a:cubicBezTo>
                  <a:cubicBezTo>
                    <a:pt x="19147" y="366"/>
                    <a:pt x="19056" y="487"/>
                    <a:pt x="18934" y="533"/>
                  </a:cubicBezTo>
                  <a:cubicBezTo>
                    <a:pt x="18647" y="669"/>
                    <a:pt x="18571" y="867"/>
                    <a:pt x="18313" y="988"/>
                  </a:cubicBezTo>
                  <a:lnTo>
                    <a:pt x="18328" y="958"/>
                  </a:lnTo>
                  <a:lnTo>
                    <a:pt x="18328" y="958"/>
                  </a:lnTo>
                  <a:cubicBezTo>
                    <a:pt x="18237" y="988"/>
                    <a:pt x="18085" y="1140"/>
                    <a:pt x="17919" y="1215"/>
                  </a:cubicBezTo>
                  <a:cubicBezTo>
                    <a:pt x="17934" y="1210"/>
                    <a:pt x="17950" y="1207"/>
                    <a:pt x="17963" y="1207"/>
                  </a:cubicBezTo>
                  <a:cubicBezTo>
                    <a:pt x="17988" y="1207"/>
                    <a:pt x="17995" y="1220"/>
                    <a:pt x="17934" y="1261"/>
                  </a:cubicBezTo>
                  <a:cubicBezTo>
                    <a:pt x="17752" y="1366"/>
                    <a:pt x="17646" y="1473"/>
                    <a:pt x="17495" y="1534"/>
                  </a:cubicBezTo>
                  <a:lnTo>
                    <a:pt x="17404" y="1655"/>
                  </a:lnTo>
                  <a:cubicBezTo>
                    <a:pt x="16797" y="2064"/>
                    <a:pt x="14463" y="3777"/>
                    <a:pt x="13871" y="4232"/>
                  </a:cubicBezTo>
                  <a:lnTo>
                    <a:pt x="13887" y="4216"/>
                  </a:lnTo>
                  <a:lnTo>
                    <a:pt x="13887" y="4216"/>
                  </a:lnTo>
                  <a:cubicBezTo>
                    <a:pt x="12992" y="4883"/>
                    <a:pt x="11128" y="6248"/>
                    <a:pt x="10218" y="6976"/>
                  </a:cubicBezTo>
                  <a:cubicBezTo>
                    <a:pt x="10051" y="7052"/>
                    <a:pt x="9854" y="7204"/>
                    <a:pt x="9703" y="7309"/>
                  </a:cubicBezTo>
                  <a:cubicBezTo>
                    <a:pt x="9729" y="7296"/>
                    <a:pt x="9747" y="7290"/>
                    <a:pt x="9756" y="7290"/>
                  </a:cubicBezTo>
                  <a:cubicBezTo>
                    <a:pt x="9780" y="7290"/>
                    <a:pt x="9760" y="7322"/>
                    <a:pt x="9717" y="7355"/>
                  </a:cubicBezTo>
                  <a:cubicBezTo>
                    <a:pt x="9262" y="7689"/>
                    <a:pt x="9703" y="7400"/>
                    <a:pt x="9262" y="7764"/>
                  </a:cubicBezTo>
                  <a:cubicBezTo>
                    <a:pt x="8747" y="8204"/>
                    <a:pt x="6701" y="9704"/>
                    <a:pt x="6200" y="10038"/>
                  </a:cubicBezTo>
                  <a:cubicBezTo>
                    <a:pt x="5988" y="10280"/>
                    <a:pt x="5640" y="10478"/>
                    <a:pt x="5427" y="10705"/>
                  </a:cubicBezTo>
                  <a:lnTo>
                    <a:pt x="5442" y="10675"/>
                  </a:lnTo>
                  <a:lnTo>
                    <a:pt x="5442" y="10675"/>
                  </a:lnTo>
                  <a:cubicBezTo>
                    <a:pt x="5321" y="10781"/>
                    <a:pt x="4851" y="11099"/>
                    <a:pt x="4411" y="11463"/>
                  </a:cubicBezTo>
                  <a:cubicBezTo>
                    <a:pt x="3972" y="11796"/>
                    <a:pt x="3517" y="12160"/>
                    <a:pt x="3380" y="12281"/>
                  </a:cubicBezTo>
                  <a:lnTo>
                    <a:pt x="3426" y="12267"/>
                  </a:lnTo>
                  <a:lnTo>
                    <a:pt x="3426" y="12267"/>
                  </a:lnTo>
                  <a:cubicBezTo>
                    <a:pt x="3184" y="12509"/>
                    <a:pt x="3184" y="12419"/>
                    <a:pt x="2956" y="12570"/>
                  </a:cubicBezTo>
                  <a:cubicBezTo>
                    <a:pt x="3032" y="12600"/>
                    <a:pt x="2834" y="12827"/>
                    <a:pt x="2743" y="12904"/>
                  </a:cubicBezTo>
                  <a:lnTo>
                    <a:pt x="2743" y="12888"/>
                  </a:lnTo>
                  <a:cubicBezTo>
                    <a:pt x="2622" y="12995"/>
                    <a:pt x="2365" y="13282"/>
                    <a:pt x="2153" y="13464"/>
                  </a:cubicBezTo>
                  <a:lnTo>
                    <a:pt x="2137" y="13434"/>
                  </a:lnTo>
                  <a:cubicBezTo>
                    <a:pt x="1985" y="13601"/>
                    <a:pt x="1637" y="13874"/>
                    <a:pt x="1516" y="13979"/>
                  </a:cubicBezTo>
                  <a:cubicBezTo>
                    <a:pt x="1213" y="14192"/>
                    <a:pt x="712" y="14511"/>
                    <a:pt x="364" y="14874"/>
                  </a:cubicBezTo>
                  <a:lnTo>
                    <a:pt x="30" y="14980"/>
                  </a:lnTo>
                  <a:lnTo>
                    <a:pt x="0" y="15026"/>
                  </a:lnTo>
                  <a:cubicBezTo>
                    <a:pt x="0" y="15026"/>
                    <a:pt x="456" y="16285"/>
                    <a:pt x="1102" y="16285"/>
                  </a:cubicBezTo>
                  <a:cubicBezTo>
                    <a:pt x="1143" y="16285"/>
                    <a:pt x="1185" y="16280"/>
                    <a:pt x="1227" y="16269"/>
                  </a:cubicBezTo>
                  <a:lnTo>
                    <a:pt x="1243" y="16314"/>
                  </a:lnTo>
                  <a:lnTo>
                    <a:pt x="1334" y="16223"/>
                  </a:lnTo>
                  <a:cubicBezTo>
                    <a:pt x="1449" y="16146"/>
                    <a:pt x="1489" y="16080"/>
                    <a:pt x="1507" y="16080"/>
                  </a:cubicBezTo>
                  <a:cubicBezTo>
                    <a:pt x="1511" y="16080"/>
                    <a:pt x="1514" y="16083"/>
                    <a:pt x="1516" y="16087"/>
                  </a:cubicBezTo>
                  <a:lnTo>
                    <a:pt x="1349" y="16223"/>
                  </a:lnTo>
                  <a:cubicBezTo>
                    <a:pt x="1390" y="16195"/>
                    <a:pt x="1412" y="16185"/>
                    <a:pt x="1422" y="16185"/>
                  </a:cubicBezTo>
                  <a:cubicBezTo>
                    <a:pt x="1444" y="16185"/>
                    <a:pt x="1400" y="16241"/>
                    <a:pt x="1379" y="16284"/>
                  </a:cubicBezTo>
                  <a:cubicBezTo>
                    <a:pt x="1425" y="16239"/>
                    <a:pt x="1486" y="16209"/>
                    <a:pt x="1531" y="16178"/>
                  </a:cubicBezTo>
                  <a:cubicBezTo>
                    <a:pt x="1536" y="16169"/>
                    <a:pt x="1535" y="16165"/>
                    <a:pt x="1530" y="16165"/>
                  </a:cubicBezTo>
                  <a:cubicBezTo>
                    <a:pt x="1519" y="16165"/>
                    <a:pt x="1491" y="16183"/>
                    <a:pt x="1470" y="16193"/>
                  </a:cubicBezTo>
                  <a:cubicBezTo>
                    <a:pt x="1531" y="16118"/>
                    <a:pt x="1607" y="16027"/>
                    <a:pt x="1698" y="15966"/>
                  </a:cubicBezTo>
                  <a:cubicBezTo>
                    <a:pt x="1732" y="15940"/>
                    <a:pt x="1751" y="15933"/>
                    <a:pt x="1763" y="15933"/>
                  </a:cubicBezTo>
                  <a:cubicBezTo>
                    <a:pt x="1781" y="15933"/>
                    <a:pt x="1786" y="15948"/>
                    <a:pt x="1806" y="15948"/>
                  </a:cubicBezTo>
                  <a:cubicBezTo>
                    <a:pt x="1822" y="15948"/>
                    <a:pt x="1847" y="15939"/>
                    <a:pt x="1895" y="15905"/>
                  </a:cubicBezTo>
                  <a:cubicBezTo>
                    <a:pt x="2683" y="15299"/>
                    <a:pt x="3457" y="14737"/>
                    <a:pt x="4229" y="14086"/>
                  </a:cubicBezTo>
                  <a:cubicBezTo>
                    <a:pt x="4259" y="14086"/>
                    <a:pt x="4245" y="14116"/>
                    <a:pt x="4229" y="14131"/>
                  </a:cubicBezTo>
                  <a:cubicBezTo>
                    <a:pt x="4457" y="13935"/>
                    <a:pt x="4669" y="13767"/>
                    <a:pt x="4866" y="13571"/>
                  </a:cubicBezTo>
                  <a:cubicBezTo>
                    <a:pt x="4905" y="13555"/>
                    <a:pt x="4932" y="13551"/>
                    <a:pt x="4953" y="13551"/>
                  </a:cubicBezTo>
                  <a:cubicBezTo>
                    <a:pt x="4973" y="13551"/>
                    <a:pt x="4988" y="13555"/>
                    <a:pt x="5003" y="13555"/>
                  </a:cubicBezTo>
                  <a:cubicBezTo>
                    <a:pt x="4943" y="13555"/>
                    <a:pt x="6136" y="12570"/>
                    <a:pt x="6184" y="12570"/>
                  </a:cubicBezTo>
                  <a:cubicBezTo>
                    <a:pt x="6185" y="12570"/>
                    <a:pt x="6185" y="12570"/>
                    <a:pt x="6185" y="12570"/>
                  </a:cubicBezTo>
                  <a:lnTo>
                    <a:pt x="6155" y="12494"/>
                  </a:lnTo>
                  <a:cubicBezTo>
                    <a:pt x="6252" y="12421"/>
                    <a:pt x="6291" y="12409"/>
                    <a:pt x="6316" y="12409"/>
                  </a:cubicBezTo>
                  <a:cubicBezTo>
                    <a:pt x="6329" y="12409"/>
                    <a:pt x="6338" y="12412"/>
                    <a:pt x="6350" y="12412"/>
                  </a:cubicBezTo>
                  <a:cubicBezTo>
                    <a:pt x="6372" y="12412"/>
                    <a:pt x="6404" y="12400"/>
                    <a:pt x="6489" y="12328"/>
                  </a:cubicBezTo>
                  <a:cubicBezTo>
                    <a:pt x="6503" y="12176"/>
                    <a:pt x="6852" y="12055"/>
                    <a:pt x="6897" y="11948"/>
                  </a:cubicBezTo>
                  <a:cubicBezTo>
                    <a:pt x="6897" y="11949"/>
                    <a:pt x="6898" y="11950"/>
                    <a:pt x="6900" y="11950"/>
                  </a:cubicBezTo>
                  <a:cubicBezTo>
                    <a:pt x="6914" y="11950"/>
                    <a:pt x="6975" y="11910"/>
                    <a:pt x="7004" y="11910"/>
                  </a:cubicBezTo>
                  <a:cubicBezTo>
                    <a:pt x="7011" y="11910"/>
                    <a:pt x="7016" y="11913"/>
                    <a:pt x="7019" y="11918"/>
                  </a:cubicBezTo>
                  <a:cubicBezTo>
                    <a:pt x="7019" y="11842"/>
                    <a:pt x="7125" y="11827"/>
                    <a:pt x="7186" y="11751"/>
                  </a:cubicBezTo>
                  <a:cubicBezTo>
                    <a:pt x="7191" y="11741"/>
                    <a:pt x="7189" y="11738"/>
                    <a:pt x="7183" y="11738"/>
                  </a:cubicBezTo>
                  <a:cubicBezTo>
                    <a:pt x="7172" y="11738"/>
                    <a:pt x="7146" y="11751"/>
                    <a:pt x="7125" y="11751"/>
                  </a:cubicBezTo>
                  <a:lnTo>
                    <a:pt x="7277" y="11630"/>
                  </a:lnTo>
                  <a:cubicBezTo>
                    <a:pt x="7298" y="11614"/>
                    <a:pt x="7317" y="11607"/>
                    <a:pt x="7331" y="11607"/>
                  </a:cubicBezTo>
                  <a:cubicBezTo>
                    <a:pt x="7356" y="11607"/>
                    <a:pt x="7361" y="11631"/>
                    <a:pt x="7322" y="11661"/>
                  </a:cubicBezTo>
                  <a:cubicBezTo>
                    <a:pt x="7732" y="11372"/>
                    <a:pt x="9717" y="9932"/>
                    <a:pt x="10127" y="9583"/>
                  </a:cubicBezTo>
                  <a:cubicBezTo>
                    <a:pt x="10055" y="9583"/>
                    <a:pt x="9943" y="9691"/>
                    <a:pt x="9854" y="9691"/>
                  </a:cubicBezTo>
                  <a:cubicBezTo>
                    <a:pt x="9849" y="9691"/>
                    <a:pt x="9844" y="9691"/>
                    <a:pt x="9838" y="9690"/>
                  </a:cubicBezTo>
                  <a:cubicBezTo>
                    <a:pt x="9929" y="9583"/>
                    <a:pt x="10020" y="9583"/>
                    <a:pt x="10051" y="9508"/>
                  </a:cubicBezTo>
                  <a:cubicBezTo>
                    <a:pt x="10059" y="9512"/>
                    <a:pt x="10068" y="9514"/>
                    <a:pt x="10077" y="9514"/>
                  </a:cubicBezTo>
                  <a:cubicBezTo>
                    <a:pt x="10168" y="9514"/>
                    <a:pt x="10312" y="9340"/>
                    <a:pt x="10446" y="9340"/>
                  </a:cubicBezTo>
                  <a:cubicBezTo>
                    <a:pt x="10451" y="9340"/>
                    <a:pt x="10456" y="9340"/>
                    <a:pt x="10461" y="9340"/>
                  </a:cubicBezTo>
                  <a:lnTo>
                    <a:pt x="10461" y="9280"/>
                  </a:lnTo>
                  <a:lnTo>
                    <a:pt x="10536" y="9265"/>
                  </a:lnTo>
                  <a:cubicBezTo>
                    <a:pt x="11006" y="8825"/>
                    <a:pt x="10627" y="9144"/>
                    <a:pt x="11097" y="8825"/>
                  </a:cubicBezTo>
                  <a:cubicBezTo>
                    <a:pt x="11343" y="8637"/>
                    <a:pt x="11424" y="8476"/>
                    <a:pt x="11575" y="8397"/>
                  </a:cubicBezTo>
                  <a:lnTo>
                    <a:pt x="11575" y="8397"/>
                  </a:lnTo>
                  <a:cubicBezTo>
                    <a:pt x="11569" y="8398"/>
                    <a:pt x="11563" y="8399"/>
                    <a:pt x="11558" y="8399"/>
                  </a:cubicBezTo>
                  <a:cubicBezTo>
                    <a:pt x="11541" y="8399"/>
                    <a:pt x="11533" y="8389"/>
                    <a:pt x="11567" y="8356"/>
                  </a:cubicBezTo>
                  <a:cubicBezTo>
                    <a:pt x="11569" y="8358"/>
                    <a:pt x="11571" y="8359"/>
                    <a:pt x="11574" y="8359"/>
                  </a:cubicBezTo>
                  <a:cubicBezTo>
                    <a:pt x="11612" y="8359"/>
                    <a:pt x="11714" y="8203"/>
                    <a:pt x="11772" y="8203"/>
                  </a:cubicBezTo>
                  <a:cubicBezTo>
                    <a:pt x="11774" y="8203"/>
                    <a:pt x="11777" y="8203"/>
                    <a:pt x="11779" y="8204"/>
                  </a:cubicBezTo>
                  <a:cubicBezTo>
                    <a:pt x="11855" y="8158"/>
                    <a:pt x="12067" y="7992"/>
                    <a:pt x="11961" y="7992"/>
                  </a:cubicBezTo>
                  <a:cubicBezTo>
                    <a:pt x="11993" y="7992"/>
                    <a:pt x="12106" y="7933"/>
                    <a:pt x="12135" y="7933"/>
                  </a:cubicBezTo>
                  <a:cubicBezTo>
                    <a:pt x="12148" y="7933"/>
                    <a:pt x="12145" y="7944"/>
                    <a:pt x="12112" y="7976"/>
                  </a:cubicBezTo>
                  <a:cubicBezTo>
                    <a:pt x="12189" y="7931"/>
                    <a:pt x="12249" y="7885"/>
                    <a:pt x="12294" y="7840"/>
                  </a:cubicBezTo>
                  <a:lnTo>
                    <a:pt x="12294" y="7840"/>
                  </a:lnTo>
                  <a:lnTo>
                    <a:pt x="12203" y="7885"/>
                  </a:lnTo>
                  <a:cubicBezTo>
                    <a:pt x="12416" y="7719"/>
                    <a:pt x="12567" y="7673"/>
                    <a:pt x="12674" y="7521"/>
                  </a:cubicBezTo>
                  <a:lnTo>
                    <a:pt x="12674" y="7521"/>
                  </a:lnTo>
                  <a:lnTo>
                    <a:pt x="12567" y="7552"/>
                  </a:lnTo>
                  <a:cubicBezTo>
                    <a:pt x="12694" y="7468"/>
                    <a:pt x="12793" y="7384"/>
                    <a:pt x="12879" y="7384"/>
                  </a:cubicBezTo>
                  <a:cubicBezTo>
                    <a:pt x="12887" y="7384"/>
                    <a:pt x="12894" y="7384"/>
                    <a:pt x="12901" y="7385"/>
                  </a:cubicBezTo>
                  <a:lnTo>
                    <a:pt x="12779" y="7507"/>
                  </a:lnTo>
                  <a:cubicBezTo>
                    <a:pt x="13007" y="7339"/>
                    <a:pt x="13129" y="7248"/>
                    <a:pt x="13295" y="7082"/>
                  </a:cubicBezTo>
                  <a:lnTo>
                    <a:pt x="13295" y="7082"/>
                  </a:lnTo>
                  <a:lnTo>
                    <a:pt x="13220" y="7127"/>
                  </a:lnTo>
                  <a:cubicBezTo>
                    <a:pt x="13416" y="6900"/>
                    <a:pt x="14599" y="5975"/>
                    <a:pt x="14766" y="5748"/>
                  </a:cubicBezTo>
                  <a:lnTo>
                    <a:pt x="14766" y="5748"/>
                  </a:lnTo>
                  <a:lnTo>
                    <a:pt x="14645" y="5778"/>
                  </a:lnTo>
                  <a:lnTo>
                    <a:pt x="14795" y="5598"/>
                  </a:lnTo>
                  <a:lnTo>
                    <a:pt x="14795" y="5598"/>
                  </a:lnTo>
                  <a:cubicBezTo>
                    <a:pt x="14783" y="5616"/>
                    <a:pt x="14805" y="5771"/>
                    <a:pt x="14788" y="5803"/>
                  </a:cubicBezTo>
                  <a:lnTo>
                    <a:pt x="14788" y="5803"/>
                  </a:lnTo>
                  <a:cubicBezTo>
                    <a:pt x="15200" y="5487"/>
                    <a:pt x="17239" y="4003"/>
                    <a:pt x="17631" y="3777"/>
                  </a:cubicBezTo>
                  <a:cubicBezTo>
                    <a:pt x="17670" y="3759"/>
                    <a:pt x="17694" y="3752"/>
                    <a:pt x="17708" y="3752"/>
                  </a:cubicBezTo>
                  <a:cubicBezTo>
                    <a:pt x="17754" y="3752"/>
                    <a:pt x="17695" y="3826"/>
                    <a:pt x="17707" y="3838"/>
                  </a:cubicBezTo>
                  <a:cubicBezTo>
                    <a:pt x="17873" y="3686"/>
                    <a:pt x="17752" y="3731"/>
                    <a:pt x="17903" y="3626"/>
                  </a:cubicBezTo>
                  <a:cubicBezTo>
                    <a:pt x="17909" y="3624"/>
                    <a:pt x="17913" y="3623"/>
                    <a:pt x="17916" y="3623"/>
                  </a:cubicBezTo>
                  <a:cubicBezTo>
                    <a:pt x="17943" y="3623"/>
                    <a:pt x="17917" y="3672"/>
                    <a:pt x="17903" y="3686"/>
                  </a:cubicBezTo>
                  <a:cubicBezTo>
                    <a:pt x="17964" y="3640"/>
                    <a:pt x="18041" y="3610"/>
                    <a:pt x="18025" y="3580"/>
                  </a:cubicBezTo>
                  <a:lnTo>
                    <a:pt x="18025" y="3580"/>
                  </a:lnTo>
                  <a:cubicBezTo>
                    <a:pt x="18004" y="3590"/>
                    <a:pt x="17988" y="3594"/>
                    <a:pt x="17975" y="3594"/>
                  </a:cubicBezTo>
                  <a:cubicBezTo>
                    <a:pt x="17931" y="3594"/>
                    <a:pt x="17920" y="3546"/>
                    <a:pt x="17873" y="3535"/>
                  </a:cubicBezTo>
                  <a:lnTo>
                    <a:pt x="18071" y="3398"/>
                  </a:lnTo>
                  <a:lnTo>
                    <a:pt x="18085" y="3444"/>
                  </a:lnTo>
                  <a:cubicBezTo>
                    <a:pt x="18131" y="3414"/>
                    <a:pt x="18131" y="3276"/>
                    <a:pt x="18344" y="3155"/>
                  </a:cubicBezTo>
                  <a:cubicBezTo>
                    <a:pt x="18692" y="2943"/>
                    <a:pt x="19041" y="2670"/>
                    <a:pt x="19375" y="2443"/>
                  </a:cubicBezTo>
                  <a:lnTo>
                    <a:pt x="19375" y="2443"/>
                  </a:lnTo>
                  <a:cubicBezTo>
                    <a:pt x="19375" y="2474"/>
                    <a:pt x="19314" y="2534"/>
                    <a:pt x="19253" y="2595"/>
                  </a:cubicBezTo>
                  <a:cubicBezTo>
                    <a:pt x="19298" y="2565"/>
                    <a:pt x="19375" y="2518"/>
                    <a:pt x="19419" y="2504"/>
                  </a:cubicBezTo>
                  <a:lnTo>
                    <a:pt x="19419" y="2504"/>
                  </a:lnTo>
                  <a:cubicBezTo>
                    <a:pt x="19414" y="2505"/>
                    <a:pt x="19410" y="2505"/>
                    <a:pt x="19406" y="2505"/>
                  </a:cubicBezTo>
                  <a:cubicBezTo>
                    <a:pt x="19340" y="2505"/>
                    <a:pt x="19516" y="2396"/>
                    <a:pt x="19475" y="2396"/>
                  </a:cubicBezTo>
                  <a:cubicBezTo>
                    <a:pt x="19472" y="2396"/>
                    <a:pt x="19469" y="2396"/>
                    <a:pt x="19466" y="2397"/>
                  </a:cubicBezTo>
                  <a:cubicBezTo>
                    <a:pt x="19647" y="2155"/>
                    <a:pt x="20026" y="2003"/>
                    <a:pt x="20193" y="1807"/>
                  </a:cubicBezTo>
                  <a:cubicBezTo>
                    <a:pt x="20163" y="1716"/>
                    <a:pt x="19753" y="184"/>
                    <a:pt x="19692" y="93"/>
                  </a:cubicBezTo>
                  <a:cubicBezTo>
                    <a:pt x="19769" y="48"/>
                    <a:pt x="19829" y="2"/>
                    <a:pt x="19860" y="2"/>
                  </a:cubicBezTo>
                  <a:cubicBezTo>
                    <a:pt x="19857" y="1"/>
                    <a:pt x="19854" y="0"/>
                    <a:pt x="19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2" name="Google Shape;732;p40"/>
          <p:cNvSpPr/>
          <p:nvPr/>
        </p:nvSpPr>
        <p:spPr>
          <a:xfrm rot="10800000">
            <a:off x="-3842325" y="679025"/>
            <a:ext cx="782189" cy="899352"/>
          </a:xfrm>
          <a:custGeom>
            <a:rect b="b" l="l" r="r" t="t"/>
            <a:pathLst>
              <a:path extrusionOk="0" h="15045" w="13085">
                <a:moveTo>
                  <a:pt x="7892" y="1"/>
                </a:moveTo>
                <a:cubicBezTo>
                  <a:pt x="7590" y="1"/>
                  <a:pt x="7293" y="92"/>
                  <a:pt x="7050" y="255"/>
                </a:cubicBezTo>
                <a:cubicBezTo>
                  <a:pt x="6778" y="436"/>
                  <a:pt x="6565" y="679"/>
                  <a:pt x="6444" y="982"/>
                </a:cubicBezTo>
                <a:cubicBezTo>
                  <a:pt x="6232" y="1498"/>
                  <a:pt x="6277" y="2134"/>
                  <a:pt x="6474" y="2650"/>
                </a:cubicBezTo>
                <a:cubicBezTo>
                  <a:pt x="6596" y="2999"/>
                  <a:pt x="6808" y="3302"/>
                  <a:pt x="7020" y="3605"/>
                </a:cubicBezTo>
                <a:cubicBezTo>
                  <a:pt x="7217" y="3863"/>
                  <a:pt x="7429" y="4091"/>
                  <a:pt x="7657" y="4333"/>
                </a:cubicBezTo>
                <a:cubicBezTo>
                  <a:pt x="8005" y="4697"/>
                  <a:pt x="8354" y="5045"/>
                  <a:pt x="8702" y="5409"/>
                </a:cubicBezTo>
                <a:cubicBezTo>
                  <a:pt x="8779" y="5500"/>
                  <a:pt x="8839" y="5591"/>
                  <a:pt x="8915" y="5698"/>
                </a:cubicBezTo>
                <a:cubicBezTo>
                  <a:pt x="8824" y="5682"/>
                  <a:pt x="8733" y="5651"/>
                  <a:pt x="8657" y="5637"/>
                </a:cubicBezTo>
                <a:cubicBezTo>
                  <a:pt x="8506" y="5591"/>
                  <a:pt x="8369" y="5546"/>
                  <a:pt x="8233" y="5500"/>
                </a:cubicBezTo>
                <a:cubicBezTo>
                  <a:pt x="7399" y="5182"/>
                  <a:pt x="6641" y="4712"/>
                  <a:pt x="5838" y="4348"/>
                </a:cubicBezTo>
                <a:cubicBezTo>
                  <a:pt x="5579" y="4242"/>
                  <a:pt x="5322" y="4135"/>
                  <a:pt x="5064" y="4060"/>
                </a:cubicBezTo>
                <a:cubicBezTo>
                  <a:pt x="4882" y="4014"/>
                  <a:pt x="4700" y="4000"/>
                  <a:pt x="4518" y="3984"/>
                </a:cubicBezTo>
                <a:cubicBezTo>
                  <a:pt x="4352" y="3984"/>
                  <a:pt x="4185" y="4014"/>
                  <a:pt x="4033" y="4075"/>
                </a:cubicBezTo>
                <a:cubicBezTo>
                  <a:pt x="3806" y="4151"/>
                  <a:pt x="3609" y="4303"/>
                  <a:pt x="3473" y="4499"/>
                </a:cubicBezTo>
                <a:cubicBezTo>
                  <a:pt x="3412" y="4590"/>
                  <a:pt x="3366" y="4667"/>
                  <a:pt x="3321" y="4758"/>
                </a:cubicBezTo>
                <a:cubicBezTo>
                  <a:pt x="3275" y="4833"/>
                  <a:pt x="3245" y="4954"/>
                  <a:pt x="3214" y="5030"/>
                </a:cubicBezTo>
                <a:cubicBezTo>
                  <a:pt x="3169" y="5152"/>
                  <a:pt x="3154" y="5273"/>
                  <a:pt x="3139" y="5394"/>
                </a:cubicBezTo>
                <a:cubicBezTo>
                  <a:pt x="3123" y="5591"/>
                  <a:pt x="3123" y="5773"/>
                  <a:pt x="3123" y="5970"/>
                </a:cubicBezTo>
                <a:cubicBezTo>
                  <a:pt x="3139" y="6152"/>
                  <a:pt x="3184" y="6318"/>
                  <a:pt x="3214" y="6486"/>
                </a:cubicBezTo>
                <a:cubicBezTo>
                  <a:pt x="3275" y="6773"/>
                  <a:pt x="3412" y="7032"/>
                  <a:pt x="3548" y="7274"/>
                </a:cubicBezTo>
                <a:cubicBezTo>
                  <a:pt x="3837" y="7804"/>
                  <a:pt x="4200" y="8289"/>
                  <a:pt x="4564" y="8774"/>
                </a:cubicBezTo>
                <a:cubicBezTo>
                  <a:pt x="4761" y="9017"/>
                  <a:pt x="4958" y="9275"/>
                  <a:pt x="5140" y="9532"/>
                </a:cubicBezTo>
                <a:cubicBezTo>
                  <a:pt x="5231" y="9654"/>
                  <a:pt x="5322" y="9760"/>
                  <a:pt x="5397" y="9882"/>
                </a:cubicBezTo>
                <a:cubicBezTo>
                  <a:pt x="5171" y="9791"/>
                  <a:pt x="4943" y="9669"/>
                  <a:pt x="4730" y="9548"/>
                </a:cubicBezTo>
                <a:cubicBezTo>
                  <a:pt x="4488" y="9411"/>
                  <a:pt x="4261" y="9260"/>
                  <a:pt x="4033" y="9108"/>
                </a:cubicBezTo>
                <a:cubicBezTo>
                  <a:pt x="3639" y="8851"/>
                  <a:pt x="3230" y="8592"/>
                  <a:pt x="2790" y="8411"/>
                </a:cubicBezTo>
                <a:cubicBezTo>
                  <a:pt x="2638" y="8350"/>
                  <a:pt x="2472" y="8305"/>
                  <a:pt x="2305" y="8244"/>
                </a:cubicBezTo>
                <a:cubicBezTo>
                  <a:pt x="2093" y="8184"/>
                  <a:pt x="1880" y="8153"/>
                  <a:pt x="1653" y="8153"/>
                </a:cubicBezTo>
                <a:cubicBezTo>
                  <a:pt x="1516" y="8153"/>
                  <a:pt x="1381" y="8184"/>
                  <a:pt x="1244" y="8229"/>
                </a:cubicBezTo>
                <a:cubicBezTo>
                  <a:pt x="1108" y="8259"/>
                  <a:pt x="971" y="8335"/>
                  <a:pt x="849" y="8411"/>
                </a:cubicBezTo>
                <a:cubicBezTo>
                  <a:pt x="577" y="8578"/>
                  <a:pt x="380" y="8835"/>
                  <a:pt x="213" y="9093"/>
                </a:cubicBezTo>
                <a:cubicBezTo>
                  <a:pt x="107" y="9275"/>
                  <a:pt x="61" y="9488"/>
                  <a:pt x="31" y="9684"/>
                </a:cubicBezTo>
                <a:cubicBezTo>
                  <a:pt x="16" y="9851"/>
                  <a:pt x="0" y="10017"/>
                  <a:pt x="16" y="10185"/>
                </a:cubicBezTo>
                <a:cubicBezTo>
                  <a:pt x="31" y="10472"/>
                  <a:pt x="91" y="10745"/>
                  <a:pt x="168" y="11018"/>
                </a:cubicBezTo>
                <a:cubicBezTo>
                  <a:pt x="243" y="11291"/>
                  <a:pt x="364" y="11549"/>
                  <a:pt x="486" y="11806"/>
                </a:cubicBezTo>
                <a:cubicBezTo>
                  <a:pt x="577" y="12019"/>
                  <a:pt x="698" y="12201"/>
                  <a:pt x="819" y="12398"/>
                </a:cubicBezTo>
                <a:cubicBezTo>
                  <a:pt x="1153" y="12883"/>
                  <a:pt x="1532" y="13322"/>
                  <a:pt x="1971" y="13702"/>
                </a:cubicBezTo>
                <a:cubicBezTo>
                  <a:pt x="2426" y="14096"/>
                  <a:pt x="2881" y="14475"/>
                  <a:pt x="3321" y="14869"/>
                </a:cubicBezTo>
                <a:cubicBezTo>
                  <a:pt x="3460" y="14987"/>
                  <a:pt x="3631" y="15045"/>
                  <a:pt x="3800" y="15045"/>
                </a:cubicBezTo>
                <a:cubicBezTo>
                  <a:pt x="4000" y="15045"/>
                  <a:pt x="4197" y="14964"/>
                  <a:pt x="4336" y="14808"/>
                </a:cubicBezTo>
                <a:cubicBezTo>
                  <a:pt x="4579" y="14521"/>
                  <a:pt x="4564" y="14050"/>
                  <a:pt x="4261" y="13807"/>
                </a:cubicBezTo>
                <a:cubicBezTo>
                  <a:pt x="3927" y="13520"/>
                  <a:pt x="3594" y="13231"/>
                  <a:pt x="3260" y="12928"/>
                </a:cubicBezTo>
                <a:cubicBezTo>
                  <a:pt x="3154" y="12823"/>
                  <a:pt x="3018" y="12732"/>
                  <a:pt x="2911" y="12625"/>
                </a:cubicBezTo>
                <a:cubicBezTo>
                  <a:pt x="2790" y="12504"/>
                  <a:pt x="2669" y="12382"/>
                  <a:pt x="2563" y="12261"/>
                </a:cubicBezTo>
                <a:cubicBezTo>
                  <a:pt x="2411" y="12095"/>
                  <a:pt x="2274" y="11928"/>
                  <a:pt x="2153" y="11746"/>
                </a:cubicBezTo>
                <a:cubicBezTo>
                  <a:pt x="2032" y="11580"/>
                  <a:pt x="1941" y="11398"/>
                  <a:pt x="1850" y="11216"/>
                </a:cubicBezTo>
                <a:cubicBezTo>
                  <a:pt x="1729" y="10943"/>
                  <a:pt x="1638" y="10654"/>
                  <a:pt x="1563" y="10351"/>
                </a:cubicBezTo>
                <a:cubicBezTo>
                  <a:pt x="1547" y="10199"/>
                  <a:pt x="1532" y="10033"/>
                  <a:pt x="1532" y="9866"/>
                </a:cubicBezTo>
                <a:lnTo>
                  <a:pt x="1547" y="9805"/>
                </a:lnTo>
                <a:lnTo>
                  <a:pt x="1563" y="9775"/>
                </a:lnTo>
                <a:lnTo>
                  <a:pt x="1623" y="9684"/>
                </a:lnTo>
                <a:lnTo>
                  <a:pt x="1668" y="9654"/>
                </a:lnTo>
                <a:lnTo>
                  <a:pt x="1684" y="9654"/>
                </a:lnTo>
                <a:lnTo>
                  <a:pt x="1820" y="9700"/>
                </a:lnTo>
                <a:cubicBezTo>
                  <a:pt x="2108" y="9805"/>
                  <a:pt x="2381" y="9957"/>
                  <a:pt x="2654" y="10124"/>
                </a:cubicBezTo>
                <a:cubicBezTo>
                  <a:pt x="2790" y="10215"/>
                  <a:pt x="2927" y="10321"/>
                  <a:pt x="3079" y="10427"/>
                </a:cubicBezTo>
                <a:cubicBezTo>
                  <a:pt x="3321" y="10609"/>
                  <a:pt x="3578" y="10791"/>
                  <a:pt x="3851" y="10957"/>
                </a:cubicBezTo>
                <a:cubicBezTo>
                  <a:pt x="4033" y="11079"/>
                  <a:pt x="4231" y="11200"/>
                  <a:pt x="4427" y="11307"/>
                </a:cubicBezTo>
                <a:cubicBezTo>
                  <a:pt x="4548" y="11352"/>
                  <a:pt x="4655" y="11412"/>
                  <a:pt x="4776" y="11458"/>
                </a:cubicBezTo>
                <a:cubicBezTo>
                  <a:pt x="4943" y="11519"/>
                  <a:pt x="5094" y="11564"/>
                  <a:pt x="5276" y="11580"/>
                </a:cubicBezTo>
                <a:cubicBezTo>
                  <a:pt x="5383" y="11594"/>
                  <a:pt x="5488" y="11594"/>
                  <a:pt x="5610" y="11594"/>
                </a:cubicBezTo>
                <a:cubicBezTo>
                  <a:pt x="5747" y="11594"/>
                  <a:pt x="5883" y="11564"/>
                  <a:pt x="6020" y="11533"/>
                </a:cubicBezTo>
                <a:cubicBezTo>
                  <a:pt x="6155" y="11519"/>
                  <a:pt x="6277" y="11473"/>
                  <a:pt x="6383" y="11428"/>
                </a:cubicBezTo>
                <a:cubicBezTo>
                  <a:pt x="6610" y="11337"/>
                  <a:pt x="6747" y="11246"/>
                  <a:pt x="6913" y="11064"/>
                </a:cubicBezTo>
                <a:cubicBezTo>
                  <a:pt x="7050" y="10927"/>
                  <a:pt x="7126" y="10731"/>
                  <a:pt x="7186" y="10533"/>
                </a:cubicBezTo>
                <a:cubicBezTo>
                  <a:pt x="7232" y="10321"/>
                  <a:pt x="7186" y="10094"/>
                  <a:pt x="7141" y="9882"/>
                </a:cubicBezTo>
                <a:cubicBezTo>
                  <a:pt x="7095" y="9654"/>
                  <a:pt x="6944" y="9427"/>
                  <a:pt x="6822" y="9229"/>
                </a:cubicBezTo>
                <a:lnTo>
                  <a:pt x="6641" y="8956"/>
                </a:lnTo>
                <a:cubicBezTo>
                  <a:pt x="6368" y="8548"/>
                  <a:pt x="6064" y="8168"/>
                  <a:pt x="5777" y="7790"/>
                </a:cubicBezTo>
                <a:cubicBezTo>
                  <a:pt x="5443" y="7319"/>
                  <a:pt x="5094" y="6850"/>
                  <a:pt x="4821" y="6334"/>
                </a:cubicBezTo>
                <a:cubicBezTo>
                  <a:pt x="4761" y="6197"/>
                  <a:pt x="4716" y="6061"/>
                  <a:pt x="4685" y="5910"/>
                </a:cubicBezTo>
                <a:cubicBezTo>
                  <a:pt x="4670" y="5773"/>
                  <a:pt x="4655" y="5651"/>
                  <a:pt x="4655" y="5516"/>
                </a:cubicBezTo>
                <a:lnTo>
                  <a:pt x="4655" y="5516"/>
                </a:lnTo>
                <a:cubicBezTo>
                  <a:pt x="5034" y="5682"/>
                  <a:pt x="5383" y="5894"/>
                  <a:pt x="5731" y="6106"/>
                </a:cubicBezTo>
                <a:cubicBezTo>
                  <a:pt x="6111" y="6318"/>
                  <a:pt x="6489" y="6531"/>
                  <a:pt x="6883" y="6743"/>
                </a:cubicBezTo>
                <a:cubicBezTo>
                  <a:pt x="7141" y="6880"/>
                  <a:pt x="7414" y="6986"/>
                  <a:pt x="7702" y="7092"/>
                </a:cubicBezTo>
                <a:cubicBezTo>
                  <a:pt x="7899" y="7153"/>
                  <a:pt x="8112" y="7214"/>
                  <a:pt x="8308" y="7274"/>
                </a:cubicBezTo>
                <a:cubicBezTo>
                  <a:pt x="8566" y="7349"/>
                  <a:pt x="8854" y="7365"/>
                  <a:pt x="9127" y="7380"/>
                </a:cubicBezTo>
                <a:cubicBezTo>
                  <a:pt x="9278" y="7380"/>
                  <a:pt x="9446" y="7349"/>
                  <a:pt x="9582" y="7319"/>
                </a:cubicBezTo>
                <a:cubicBezTo>
                  <a:pt x="9733" y="7289"/>
                  <a:pt x="9870" y="7214"/>
                  <a:pt x="10006" y="7153"/>
                </a:cubicBezTo>
                <a:cubicBezTo>
                  <a:pt x="10097" y="7107"/>
                  <a:pt x="10218" y="7001"/>
                  <a:pt x="10279" y="6941"/>
                </a:cubicBezTo>
                <a:cubicBezTo>
                  <a:pt x="10355" y="6850"/>
                  <a:pt x="10416" y="6759"/>
                  <a:pt x="10477" y="6668"/>
                </a:cubicBezTo>
                <a:cubicBezTo>
                  <a:pt x="10521" y="6607"/>
                  <a:pt x="10568" y="6440"/>
                  <a:pt x="10568" y="6395"/>
                </a:cubicBezTo>
                <a:cubicBezTo>
                  <a:pt x="10598" y="6288"/>
                  <a:pt x="10598" y="6167"/>
                  <a:pt x="10612" y="6061"/>
                </a:cubicBezTo>
                <a:cubicBezTo>
                  <a:pt x="10612" y="6001"/>
                  <a:pt x="10598" y="5940"/>
                  <a:pt x="10582" y="5894"/>
                </a:cubicBezTo>
                <a:cubicBezTo>
                  <a:pt x="10568" y="5758"/>
                  <a:pt x="10537" y="5637"/>
                  <a:pt x="10491" y="5500"/>
                </a:cubicBezTo>
                <a:cubicBezTo>
                  <a:pt x="10477" y="5439"/>
                  <a:pt x="10461" y="5379"/>
                  <a:pt x="10431" y="5318"/>
                </a:cubicBezTo>
                <a:cubicBezTo>
                  <a:pt x="10355" y="5152"/>
                  <a:pt x="10264" y="4970"/>
                  <a:pt x="10173" y="4802"/>
                </a:cubicBezTo>
                <a:cubicBezTo>
                  <a:pt x="10022" y="4530"/>
                  <a:pt x="9794" y="4303"/>
                  <a:pt x="9597" y="4075"/>
                </a:cubicBezTo>
                <a:cubicBezTo>
                  <a:pt x="9248" y="3681"/>
                  <a:pt x="8884" y="3302"/>
                  <a:pt x="8536" y="2923"/>
                </a:cubicBezTo>
                <a:cubicBezTo>
                  <a:pt x="8324" y="2680"/>
                  <a:pt x="8126" y="2423"/>
                  <a:pt x="7975" y="2134"/>
                </a:cubicBezTo>
                <a:cubicBezTo>
                  <a:pt x="7944" y="2074"/>
                  <a:pt x="7930" y="1999"/>
                  <a:pt x="7899" y="1922"/>
                </a:cubicBezTo>
                <a:cubicBezTo>
                  <a:pt x="7899" y="1831"/>
                  <a:pt x="7884" y="1740"/>
                  <a:pt x="7884" y="1649"/>
                </a:cubicBezTo>
                <a:lnTo>
                  <a:pt x="7884" y="1649"/>
                </a:lnTo>
                <a:cubicBezTo>
                  <a:pt x="8005" y="1710"/>
                  <a:pt x="8126" y="1786"/>
                  <a:pt x="8233" y="1861"/>
                </a:cubicBezTo>
                <a:cubicBezTo>
                  <a:pt x="8385" y="1968"/>
                  <a:pt x="8551" y="2059"/>
                  <a:pt x="8702" y="2150"/>
                </a:cubicBezTo>
                <a:cubicBezTo>
                  <a:pt x="9021" y="2347"/>
                  <a:pt x="9339" y="2544"/>
                  <a:pt x="9658" y="2726"/>
                </a:cubicBezTo>
                <a:cubicBezTo>
                  <a:pt x="9976" y="2923"/>
                  <a:pt x="10340" y="3060"/>
                  <a:pt x="10689" y="3211"/>
                </a:cubicBezTo>
                <a:lnTo>
                  <a:pt x="11235" y="3438"/>
                </a:lnTo>
                <a:cubicBezTo>
                  <a:pt x="11370" y="3484"/>
                  <a:pt x="11522" y="3529"/>
                  <a:pt x="11674" y="3575"/>
                </a:cubicBezTo>
                <a:cubicBezTo>
                  <a:pt x="11841" y="3636"/>
                  <a:pt x="12023" y="3636"/>
                  <a:pt x="12205" y="3636"/>
                </a:cubicBezTo>
                <a:cubicBezTo>
                  <a:pt x="12599" y="3636"/>
                  <a:pt x="12963" y="3302"/>
                  <a:pt x="13038" y="2923"/>
                </a:cubicBezTo>
                <a:cubicBezTo>
                  <a:pt x="13084" y="2696"/>
                  <a:pt x="13038" y="2453"/>
                  <a:pt x="12902" y="2256"/>
                </a:cubicBezTo>
                <a:cubicBezTo>
                  <a:pt x="12856" y="2195"/>
                  <a:pt x="12811" y="2134"/>
                  <a:pt x="12751" y="2074"/>
                </a:cubicBezTo>
                <a:cubicBezTo>
                  <a:pt x="12629" y="1968"/>
                  <a:pt x="12492" y="1892"/>
                  <a:pt x="12341" y="1861"/>
                </a:cubicBezTo>
                <a:lnTo>
                  <a:pt x="12023" y="1770"/>
                </a:lnTo>
                <a:lnTo>
                  <a:pt x="11477" y="1544"/>
                </a:lnTo>
                <a:cubicBezTo>
                  <a:pt x="11279" y="1453"/>
                  <a:pt x="11053" y="1376"/>
                  <a:pt x="10840" y="1285"/>
                </a:cubicBezTo>
                <a:cubicBezTo>
                  <a:pt x="10416" y="1103"/>
                  <a:pt x="10022" y="877"/>
                  <a:pt x="9612" y="664"/>
                </a:cubicBezTo>
                <a:cubicBezTo>
                  <a:pt x="9430" y="558"/>
                  <a:pt x="9233" y="467"/>
                  <a:pt x="9052" y="376"/>
                </a:cubicBezTo>
                <a:cubicBezTo>
                  <a:pt x="8763" y="224"/>
                  <a:pt x="8490" y="88"/>
                  <a:pt x="8172" y="28"/>
                </a:cubicBezTo>
                <a:cubicBezTo>
                  <a:pt x="8079" y="10"/>
                  <a:pt x="7985" y="1"/>
                  <a:pt x="7892" y="1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0"/>
          <p:cNvSpPr/>
          <p:nvPr/>
        </p:nvSpPr>
        <p:spPr>
          <a:xfrm>
            <a:off x="-1260006" y="-518294"/>
            <a:ext cx="1137068" cy="972940"/>
          </a:xfrm>
          <a:custGeom>
            <a:rect b="b" l="l" r="r" t="t"/>
            <a:pathLst>
              <a:path extrusionOk="0" h="14399" w="16828">
                <a:moveTo>
                  <a:pt x="8724" y="1694"/>
                </a:moveTo>
                <a:cubicBezTo>
                  <a:pt x="9983" y="1694"/>
                  <a:pt x="11234" y="1977"/>
                  <a:pt x="12326" y="2558"/>
                </a:cubicBezTo>
                <a:cubicBezTo>
                  <a:pt x="14251" y="3589"/>
                  <a:pt x="15055" y="4969"/>
                  <a:pt x="15085" y="6363"/>
                </a:cubicBezTo>
                <a:cubicBezTo>
                  <a:pt x="15155" y="9463"/>
                  <a:pt x="11389" y="12698"/>
                  <a:pt x="7555" y="12698"/>
                </a:cubicBezTo>
                <a:cubicBezTo>
                  <a:pt x="6420" y="12698"/>
                  <a:pt x="5279" y="12415"/>
                  <a:pt x="4231" y="11760"/>
                </a:cubicBezTo>
                <a:cubicBezTo>
                  <a:pt x="2638" y="10774"/>
                  <a:pt x="1775" y="9137"/>
                  <a:pt x="1729" y="7470"/>
                </a:cubicBezTo>
                <a:cubicBezTo>
                  <a:pt x="1714" y="6166"/>
                  <a:pt x="2183" y="4862"/>
                  <a:pt x="3230" y="3831"/>
                </a:cubicBezTo>
                <a:cubicBezTo>
                  <a:pt x="4652" y="2428"/>
                  <a:pt x="6697" y="1694"/>
                  <a:pt x="8724" y="1694"/>
                </a:cubicBezTo>
                <a:close/>
                <a:moveTo>
                  <a:pt x="8721" y="1"/>
                </a:moveTo>
                <a:cubicBezTo>
                  <a:pt x="6249" y="1"/>
                  <a:pt x="3772" y="913"/>
                  <a:pt x="2047" y="2618"/>
                </a:cubicBezTo>
                <a:cubicBezTo>
                  <a:pt x="713" y="3938"/>
                  <a:pt x="0" y="5666"/>
                  <a:pt x="46" y="7500"/>
                </a:cubicBezTo>
                <a:cubicBezTo>
                  <a:pt x="91" y="9820"/>
                  <a:pt x="1320" y="11942"/>
                  <a:pt x="3335" y="13200"/>
                </a:cubicBezTo>
                <a:cubicBezTo>
                  <a:pt x="4618" y="14000"/>
                  <a:pt x="6073" y="14399"/>
                  <a:pt x="7575" y="14399"/>
                </a:cubicBezTo>
                <a:cubicBezTo>
                  <a:pt x="9146" y="14399"/>
                  <a:pt x="10768" y="13963"/>
                  <a:pt x="12296" y="13094"/>
                </a:cubicBezTo>
                <a:cubicBezTo>
                  <a:pt x="15069" y="11502"/>
                  <a:pt x="16828" y="8850"/>
                  <a:pt x="16783" y="6333"/>
                </a:cubicBezTo>
                <a:cubicBezTo>
                  <a:pt x="16753" y="5074"/>
                  <a:pt x="16237" y="2740"/>
                  <a:pt x="13114" y="1072"/>
                </a:cubicBezTo>
                <a:cubicBezTo>
                  <a:pt x="11771" y="349"/>
                  <a:pt x="10247" y="1"/>
                  <a:pt x="8721" y="1"/>
                </a:cubicBezTo>
                <a:close/>
              </a:path>
            </a:pathLst>
          </a:cu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0"/>
          <p:cNvSpPr txBox="1"/>
          <p:nvPr>
            <p:ph idx="4294967295" type="subTitle"/>
          </p:nvPr>
        </p:nvSpPr>
        <p:spPr>
          <a:xfrm>
            <a:off x="1097700" y="1637425"/>
            <a:ext cx="2916600" cy="20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Matriz de correlação: Basicamente medimos a correlação entre os dados 1 a 1, esse resultado pode indicar quais </a:t>
            </a:r>
            <a:r>
              <a:rPr lang="en"/>
              <a:t>variáveis</a:t>
            </a:r>
            <a:r>
              <a:rPr lang="en"/>
              <a:t> são mais importantes para o nosso modelo e se influenciam positivamente ou negativamente.</a:t>
            </a:r>
            <a:endParaRPr/>
          </a:p>
        </p:txBody>
      </p:sp>
      <p:pic>
        <p:nvPicPr>
          <p:cNvPr id="735" name="Google Shape;7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750" y="1728275"/>
            <a:ext cx="2637504" cy="21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1"/>
          <p:cNvSpPr txBox="1"/>
          <p:nvPr>
            <p:ph type="title"/>
          </p:nvPr>
        </p:nvSpPr>
        <p:spPr>
          <a:xfrm>
            <a:off x="4517675" y="1760525"/>
            <a:ext cx="3559200" cy="18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Análise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Exploratória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1"/>
          <p:cNvSpPr txBox="1"/>
          <p:nvPr>
            <p:ph idx="2" type="title"/>
          </p:nvPr>
        </p:nvSpPr>
        <p:spPr>
          <a:xfrm>
            <a:off x="2477075" y="2071475"/>
            <a:ext cx="2091900" cy="15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2" name="Google Shape;742;p41"/>
          <p:cNvSpPr/>
          <p:nvPr/>
        </p:nvSpPr>
        <p:spPr>
          <a:xfrm rot="10800000">
            <a:off x="947951" y="1"/>
            <a:ext cx="3711824" cy="985349"/>
          </a:xfrm>
          <a:custGeom>
            <a:rect b="b" l="l" r="r" t="t"/>
            <a:pathLst>
              <a:path extrusionOk="0" h="2328" w="9441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rgbClr val="5A1E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2"/>
          <p:cNvSpPr txBox="1"/>
          <p:nvPr>
            <p:ph type="title"/>
          </p:nvPr>
        </p:nvSpPr>
        <p:spPr>
          <a:xfrm>
            <a:off x="1659100" y="1065025"/>
            <a:ext cx="3291000" cy="28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análise foi realizada em relação a dois atributos importantes: o tempo e o espaço.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Em relação ao tempo, a análise foi feita mês a mês.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Em relação ao espaço, conseguimos dividir os dados por estado trazendo uma análise geográfica.</a:t>
            </a:r>
            <a:endParaRPr sz="2000"/>
          </a:p>
        </p:txBody>
      </p:sp>
      <p:sp>
        <p:nvSpPr>
          <p:cNvPr id="748" name="Google Shape;748;p42"/>
          <p:cNvSpPr/>
          <p:nvPr/>
        </p:nvSpPr>
        <p:spPr>
          <a:xfrm>
            <a:off x="8022500" y="712075"/>
            <a:ext cx="315525" cy="362625"/>
          </a:xfrm>
          <a:custGeom>
            <a:rect b="b" l="l" r="r" t="t"/>
            <a:pathLst>
              <a:path extrusionOk="0" h="14505" w="12621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9" name="Google Shape;749;p42"/>
          <p:cNvGrpSpPr/>
          <p:nvPr/>
        </p:nvGrpSpPr>
        <p:grpSpPr>
          <a:xfrm>
            <a:off x="1533900" y="432713"/>
            <a:ext cx="827100" cy="724175"/>
            <a:chOff x="2049150" y="1998825"/>
            <a:chExt cx="827100" cy="724175"/>
          </a:xfrm>
        </p:grpSpPr>
        <p:sp>
          <p:nvSpPr>
            <p:cNvPr id="750" name="Google Shape;750;p42"/>
            <p:cNvSpPr/>
            <p:nvPr/>
          </p:nvSpPr>
          <p:spPr>
            <a:xfrm>
              <a:off x="2049150" y="2100350"/>
              <a:ext cx="124800" cy="170425"/>
            </a:xfrm>
            <a:custGeom>
              <a:rect b="b" l="l" r="r" t="t"/>
              <a:pathLst>
                <a:path extrusionOk="0" h="6817" w="4992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2121875" y="2338650"/>
              <a:ext cx="83450" cy="230700"/>
            </a:xfrm>
            <a:custGeom>
              <a:rect b="b" l="l" r="r" t="t"/>
              <a:pathLst>
                <a:path extrusionOk="0" h="9228" w="3338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2339325" y="2308275"/>
              <a:ext cx="83100" cy="130325"/>
            </a:xfrm>
            <a:custGeom>
              <a:rect b="b" l="l" r="r" t="t"/>
              <a:pathLst>
                <a:path extrusionOk="0" h="5213" w="3324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2354650" y="2569500"/>
              <a:ext cx="70625" cy="123925"/>
            </a:xfrm>
            <a:custGeom>
              <a:rect b="b" l="l" r="r" t="t"/>
              <a:pathLst>
                <a:path extrusionOk="0" h="4957" w="2825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2665900" y="2572175"/>
              <a:ext cx="65250" cy="150825"/>
            </a:xfrm>
            <a:custGeom>
              <a:rect b="b" l="l" r="r" t="t"/>
              <a:pathLst>
                <a:path extrusionOk="0" h="6033" w="261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2529000" y="2349000"/>
              <a:ext cx="62400" cy="163050"/>
            </a:xfrm>
            <a:custGeom>
              <a:rect b="b" l="l" r="r" t="t"/>
              <a:pathLst>
                <a:path extrusionOk="0" h="6522" w="2496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2713675" y="2105325"/>
              <a:ext cx="84875" cy="126925"/>
            </a:xfrm>
            <a:custGeom>
              <a:rect b="b" l="l" r="r" t="t"/>
              <a:pathLst>
                <a:path extrusionOk="0" h="5077" w="3395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2770000" y="2297300"/>
              <a:ext cx="60250" cy="131925"/>
            </a:xfrm>
            <a:custGeom>
              <a:rect b="b" l="l" r="r" t="t"/>
              <a:pathLst>
                <a:path extrusionOk="0" h="5277" w="241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2531150" y="2030300"/>
              <a:ext cx="81300" cy="180750"/>
            </a:xfrm>
            <a:custGeom>
              <a:rect b="b" l="l" r="r" t="t"/>
              <a:pathLst>
                <a:path extrusionOk="0" h="7230" w="3252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2316525" y="1998825"/>
              <a:ext cx="69900" cy="124175"/>
            </a:xfrm>
            <a:custGeom>
              <a:rect b="b" l="l" r="r" t="t"/>
              <a:pathLst>
                <a:path extrusionOk="0" h="4967" w="2796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2806700" y="2492850"/>
              <a:ext cx="69550" cy="124275"/>
            </a:xfrm>
            <a:custGeom>
              <a:rect b="b" l="l" r="r" t="t"/>
              <a:pathLst>
                <a:path extrusionOk="0" h="4971" w="2782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2250200" y="2189475"/>
              <a:ext cx="69900" cy="124250"/>
            </a:xfrm>
            <a:custGeom>
              <a:rect b="b" l="l" r="r" t="t"/>
              <a:pathLst>
                <a:path extrusionOk="0" h="4970" w="2796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42"/>
          <p:cNvGrpSpPr/>
          <p:nvPr/>
        </p:nvGrpSpPr>
        <p:grpSpPr>
          <a:xfrm>
            <a:off x="4960986" y="1454360"/>
            <a:ext cx="2158980" cy="2234765"/>
            <a:chOff x="1278700" y="238125"/>
            <a:chExt cx="5060900" cy="5238550"/>
          </a:xfrm>
        </p:grpSpPr>
        <p:sp>
          <p:nvSpPr>
            <p:cNvPr id="763" name="Google Shape;763;p42"/>
            <p:cNvSpPr/>
            <p:nvPr/>
          </p:nvSpPr>
          <p:spPr>
            <a:xfrm>
              <a:off x="1278700" y="238125"/>
              <a:ext cx="5060900" cy="5061600"/>
            </a:xfrm>
            <a:custGeom>
              <a:rect b="b" l="l" r="r" t="t"/>
              <a:pathLst>
                <a:path extrusionOk="0" h="202464" w="202436">
                  <a:moveTo>
                    <a:pt x="99394" y="0"/>
                  </a:moveTo>
                  <a:lnTo>
                    <a:pt x="0" y="103071"/>
                  </a:lnTo>
                  <a:lnTo>
                    <a:pt x="103070" y="202463"/>
                  </a:lnTo>
                  <a:lnTo>
                    <a:pt x="202436" y="99395"/>
                  </a:lnTo>
                  <a:lnTo>
                    <a:pt x="993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1812275" y="763125"/>
              <a:ext cx="3993750" cy="4607275"/>
            </a:xfrm>
            <a:custGeom>
              <a:rect b="b" l="l" r="r" t="t"/>
              <a:pathLst>
                <a:path extrusionOk="0" h="184291" w="159750">
                  <a:moveTo>
                    <a:pt x="15671" y="0"/>
                  </a:moveTo>
                  <a:cubicBezTo>
                    <a:pt x="13986" y="0"/>
                    <a:pt x="12414" y="439"/>
                    <a:pt x="11003" y="1415"/>
                  </a:cubicBezTo>
                  <a:cubicBezTo>
                    <a:pt x="1" y="9041"/>
                    <a:pt x="8615" y="52962"/>
                    <a:pt x="16241" y="63964"/>
                  </a:cubicBezTo>
                  <a:cubicBezTo>
                    <a:pt x="19479" y="68654"/>
                    <a:pt x="22990" y="73786"/>
                    <a:pt x="26805" y="77543"/>
                  </a:cubicBezTo>
                  <a:cubicBezTo>
                    <a:pt x="26091" y="80506"/>
                    <a:pt x="25679" y="83579"/>
                    <a:pt x="25569" y="86706"/>
                  </a:cubicBezTo>
                  <a:cubicBezTo>
                    <a:pt x="25569" y="87255"/>
                    <a:pt x="25543" y="87777"/>
                    <a:pt x="25543" y="88326"/>
                  </a:cubicBezTo>
                  <a:cubicBezTo>
                    <a:pt x="25543" y="88929"/>
                    <a:pt x="25543" y="89533"/>
                    <a:pt x="25569" y="90136"/>
                  </a:cubicBezTo>
                  <a:cubicBezTo>
                    <a:pt x="25569" y="90301"/>
                    <a:pt x="25569" y="90437"/>
                    <a:pt x="25598" y="90602"/>
                  </a:cubicBezTo>
                  <a:cubicBezTo>
                    <a:pt x="25624" y="91205"/>
                    <a:pt x="25652" y="91864"/>
                    <a:pt x="25679" y="92522"/>
                  </a:cubicBezTo>
                  <a:cubicBezTo>
                    <a:pt x="25707" y="92551"/>
                    <a:pt x="25707" y="92605"/>
                    <a:pt x="25707" y="92632"/>
                  </a:cubicBezTo>
                  <a:cubicBezTo>
                    <a:pt x="25762" y="93264"/>
                    <a:pt x="25817" y="93894"/>
                    <a:pt x="25872" y="94552"/>
                  </a:cubicBezTo>
                  <a:cubicBezTo>
                    <a:pt x="25898" y="94717"/>
                    <a:pt x="25898" y="94881"/>
                    <a:pt x="25927" y="95046"/>
                  </a:cubicBezTo>
                  <a:cubicBezTo>
                    <a:pt x="25982" y="95733"/>
                    <a:pt x="26063" y="96446"/>
                    <a:pt x="26173" y="97186"/>
                  </a:cubicBezTo>
                  <a:cubicBezTo>
                    <a:pt x="26173" y="97241"/>
                    <a:pt x="26173" y="97324"/>
                    <a:pt x="26201" y="97379"/>
                  </a:cubicBezTo>
                  <a:cubicBezTo>
                    <a:pt x="26282" y="98064"/>
                    <a:pt x="26366" y="98751"/>
                    <a:pt x="26475" y="99435"/>
                  </a:cubicBezTo>
                  <a:cubicBezTo>
                    <a:pt x="26502" y="99600"/>
                    <a:pt x="26530" y="99765"/>
                    <a:pt x="26557" y="99958"/>
                  </a:cubicBezTo>
                  <a:cubicBezTo>
                    <a:pt x="26666" y="100697"/>
                    <a:pt x="26805" y="101466"/>
                    <a:pt x="26941" y="102234"/>
                  </a:cubicBezTo>
                  <a:cubicBezTo>
                    <a:pt x="26941" y="102343"/>
                    <a:pt x="26969" y="102427"/>
                    <a:pt x="26969" y="102537"/>
                  </a:cubicBezTo>
                  <a:cubicBezTo>
                    <a:pt x="27105" y="103250"/>
                    <a:pt x="27244" y="103963"/>
                    <a:pt x="27380" y="104703"/>
                  </a:cubicBezTo>
                  <a:lnTo>
                    <a:pt x="27463" y="105197"/>
                  </a:lnTo>
                  <a:cubicBezTo>
                    <a:pt x="27628" y="106020"/>
                    <a:pt x="27792" y="106843"/>
                    <a:pt x="27983" y="107666"/>
                  </a:cubicBezTo>
                  <a:cubicBezTo>
                    <a:pt x="28012" y="107775"/>
                    <a:pt x="28038" y="107859"/>
                    <a:pt x="28038" y="107969"/>
                  </a:cubicBezTo>
                  <a:cubicBezTo>
                    <a:pt x="28203" y="108737"/>
                    <a:pt x="28396" y="109531"/>
                    <a:pt x="28560" y="110299"/>
                  </a:cubicBezTo>
                  <a:cubicBezTo>
                    <a:pt x="28615" y="110464"/>
                    <a:pt x="28642" y="110602"/>
                    <a:pt x="28670" y="110738"/>
                  </a:cubicBezTo>
                  <a:cubicBezTo>
                    <a:pt x="28890" y="111616"/>
                    <a:pt x="29081" y="112494"/>
                    <a:pt x="29300" y="113372"/>
                  </a:cubicBezTo>
                  <a:cubicBezTo>
                    <a:pt x="29329" y="113482"/>
                    <a:pt x="29355" y="113565"/>
                    <a:pt x="29383" y="113675"/>
                  </a:cubicBezTo>
                  <a:cubicBezTo>
                    <a:pt x="29603" y="114498"/>
                    <a:pt x="29822" y="115347"/>
                    <a:pt x="30042" y="116170"/>
                  </a:cubicBezTo>
                  <a:lnTo>
                    <a:pt x="30123" y="116499"/>
                  </a:lnTo>
                  <a:cubicBezTo>
                    <a:pt x="30371" y="117432"/>
                    <a:pt x="30645" y="118365"/>
                    <a:pt x="30920" y="119271"/>
                  </a:cubicBezTo>
                  <a:cubicBezTo>
                    <a:pt x="30920" y="119381"/>
                    <a:pt x="30946" y="119462"/>
                    <a:pt x="30975" y="119546"/>
                  </a:cubicBezTo>
                  <a:lnTo>
                    <a:pt x="31798" y="122261"/>
                  </a:lnTo>
                  <a:cubicBezTo>
                    <a:pt x="31824" y="122315"/>
                    <a:pt x="31824" y="122370"/>
                    <a:pt x="31852" y="122425"/>
                  </a:cubicBezTo>
                  <a:cubicBezTo>
                    <a:pt x="32153" y="123386"/>
                    <a:pt x="32456" y="124374"/>
                    <a:pt x="32757" y="125333"/>
                  </a:cubicBezTo>
                  <a:cubicBezTo>
                    <a:pt x="32785" y="125417"/>
                    <a:pt x="32812" y="125471"/>
                    <a:pt x="32840" y="125553"/>
                  </a:cubicBezTo>
                  <a:cubicBezTo>
                    <a:pt x="33141" y="126540"/>
                    <a:pt x="33470" y="127502"/>
                    <a:pt x="33799" y="128461"/>
                  </a:cubicBezTo>
                  <a:cubicBezTo>
                    <a:pt x="34157" y="129448"/>
                    <a:pt x="34486" y="130436"/>
                    <a:pt x="34842" y="131452"/>
                  </a:cubicBezTo>
                  <a:lnTo>
                    <a:pt x="34925" y="131617"/>
                  </a:lnTo>
                  <a:cubicBezTo>
                    <a:pt x="35638" y="133618"/>
                    <a:pt x="36378" y="135594"/>
                    <a:pt x="37175" y="137542"/>
                  </a:cubicBezTo>
                  <a:cubicBezTo>
                    <a:pt x="37201" y="137597"/>
                    <a:pt x="37201" y="137624"/>
                    <a:pt x="37230" y="137679"/>
                  </a:cubicBezTo>
                  <a:cubicBezTo>
                    <a:pt x="38024" y="139654"/>
                    <a:pt x="38876" y="141629"/>
                    <a:pt x="39725" y="143578"/>
                  </a:cubicBezTo>
                  <a:cubicBezTo>
                    <a:pt x="39725" y="143604"/>
                    <a:pt x="39753" y="143633"/>
                    <a:pt x="39753" y="143659"/>
                  </a:cubicBezTo>
                  <a:cubicBezTo>
                    <a:pt x="40631" y="145608"/>
                    <a:pt x="41536" y="147555"/>
                    <a:pt x="42468" y="149449"/>
                  </a:cubicBezTo>
                  <a:cubicBezTo>
                    <a:pt x="42497" y="149475"/>
                    <a:pt x="42497" y="149475"/>
                    <a:pt x="42497" y="149504"/>
                  </a:cubicBezTo>
                  <a:cubicBezTo>
                    <a:pt x="43456" y="151396"/>
                    <a:pt x="44417" y="153290"/>
                    <a:pt x="45431" y="155100"/>
                  </a:cubicBezTo>
                  <a:lnTo>
                    <a:pt x="45431" y="155127"/>
                  </a:lnTo>
                  <a:cubicBezTo>
                    <a:pt x="49465" y="162453"/>
                    <a:pt x="53991" y="169008"/>
                    <a:pt x="58902" y="174030"/>
                  </a:cubicBezTo>
                  <a:lnTo>
                    <a:pt x="58874" y="174030"/>
                  </a:lnTo>
                  <a:cubicBezTo>
                    <a:pt x="58874" y="174030"/>
                    <a:pt x="62001" y="177403"/>
                    <a:pt x="64773" y="179187"/>
                  </a:cubicBezTo>
                  <a:lnTo>
                    <a:pt x="64800" y="179187"/>
                  </a:lnTo>
                  <a:lnTo>
                    <a:pt x="64800" y="179214"/>
                  </a:lnTo>
                  <a:cubicBezTo>
                    <a:pt x="66446" y="180394"/>
                    <a:pt x="68120" y="181408"/>
                    <a:pt x="69821" y="182177"/>
                  </a:cubicBezTo>
                  <a:cubicBezTo>
                    <a:pt x="69876" y="182205"/>
                    <a:pt x="69931" y="182231"/>
                    <a:pt x="70012" y="182260"/>
                  </a:cubicBezTo>
                  <a:cubicBezTo>
                    <a:pt x="70506" y="182506"/>
                    <a:pt x="71000" y="182699"/>
                    <a:pt x="71522" y="182890"/>
                  </a:cubicBezTo>
                  <a:cubicBezTo>
                    <a:pt x="71577" y="182918"/>
                    <a:pt x="71658" y="182945"/>
                    <a:pt x="71713" y="182973"/>
                  </a:cubicBezTo>
                  <a:cubicBezTo>
                    <a:pt x="72810" y="183384"/>
                    <a:pt x="73908" y="183687"/>
                    <a:pt x="75005" y="183906"/>
                  </a:cubicBezTo>
                  <a:cubicBezTo>
                    <a:pt x="75170" y="183932"/>
                    <a:pt x="75308" y="183961"/>
                    <a:pt x="75444" y="183987"/>
                  </a:cubicBezTo>
                  <a:cubicBezTo>
                    <a:pt x="75856" y="184042"/>
                    <a:pt x="76267" y="184125"/>
                    <a:pt x="76679" y="184152"/>
                  </a:cubicBezTo>
                  <a:cubicBezTo>
                    <a:pt x="76844" y="184180"/>
                    <a:pt x="76980" y="184207"/>
                    <a:pt x="77145" y="184207"/>
                  </a:cubicBezTo>
                  <a:cubicBezTo>
                    <a:pt x="77693" y="184262"/>
                    <a:pt x="78242" y="184290"/>
                    <a:pt x="78791" y="184290"/>
                  </a:cubicBezTo>
                  <a:cubicBezTo>
                    <a:pt x="79339" y="184290"/>
                    <a:pt x="79888" y="184262"/>
                    <a:pt x="80437" y="184207"/>
                  </a:cubicBezTo>
                  <a:cubicBezTo>
                    <a:pt x="80575" y="184207"/>
                    <a:pt x="80740" y="184180"/>
                    <a:pt x="80904" y="184152"/>
                  </a:cubicBezTo>
                  <a:cubicBezTo>
                    <a:pt x="81315" y="184125"/>
                    <a:pt x="81727" y="184042"/>
                    <a:pt x="82138" y="183987"/>
                  </a:cubicBezTo>
                  <a:lnTo>
                    <a:pt x="82550" y="183906"/>
                  </a:lnTo>
                  <a:cubicBezTo>
                    <a:pt x="83674" y="183687"/>
                    <a:pt x="84771" y="183384"/>
                    <a:pt x="85869" y="182973"/>
                  </a:cubicBezTo>
                  <a:cubicBezTo>
                    <a:pt x="85924" y="182945"/>
                    <a:pt x="86007" y="182918"/>
                    <a:pt x="86062" y="182890"/>
                  </a:cubicBezTo>
                  <a:cubicBezTo>
                    <a:pt x="86582" y="182699"/>
                    <a:pt x="87076" y="182506"/>
                    <a:pt x="87570" y="182260"/>
                  </a:cubicBezTo>
                  <a:cubicBezTo>
                    <a:pt x="87625" y="182231"/>
                    <a:pt x="87679" y="182205"/>
                    <a:pt x="87763" y="182177"/>
                  </a:cubicBezTo>
                  <a:cubicBezTo>
                    <a:pt x="89464" y="181408"/>
                    <a:pt x="91136" y="180394"/>
                    <a:pt x="92782" y="179187"/>
                  </a:cubicBezTo>
                  <a:lnTo>
                    <a:pt x="92811" y="179187"/>
                  </a:lnTo>
                  <a:cubicBezTo>
                    <a:pt x="95580" y="177403"/>
                    <a:pt x="98708" y="174030"/>
                    <a:pt x="98708" y="174030"/>
                  </a:cubicBezTo>
                  <a:lnTo>
                    <a:pt x="98681" y="174030"/>
                  </a:lnTo>
                  <a:cubicBezTo>
                    <a:pt x="101122" y="171532"/>
                    <a:pt x="103481" y="168624"/>
                    <a:pt x="105731" y="165442"/>
                  </a:cubicBezTo>
                  <a:cubicBezTo>
                    <a:pt x="106857" y="163851"/>
                    <a:pt x="107954" y="162178"/>
                    <a:pt x="109023" y="160477"/>
                  </a:cubicBezTo>
                  <a:lnTo>
                    <a:pt x="109023" y="160449"/>
                  </a:lnTo>
                  <a:cubicBezTo>
                    <a:pt x="110094" y="158722"/>
                    <a:pt x="111136" y="156966"/>
                    <a:pt x="112150" y="155127"/>
                  </a:cubicBezTo>
                  <a:lnTo>
                    <a:pt x="112150" y="155100"/>
                  </a:lnTo>
                  <a:cubicBezTo>
                    <a:pt x="113167" y="153290"/>
                    <a:pt x="114126" y="151424"/>
                    <a:pt x="115058" y="149504"/>
                  </a:cubicBezTo>
                  <a:lnTo>
                    <a:pt x="115113" y="149449"/>
                  </a:lnTo>
                  <a:cubicBezTo>
                    <a:pt x="116046" y="147555"/>
                    <a:pt x="116952" y="145634"/>
                    <a:pt x="117802" y="143688"/>
                  </a:cubicBezTo>
                  <a:cubicBezTo>
                    <a:pt x="117830" y="143633"/>
                    <a:pt x="117830" y="143604"/>
                    <a:pt x="117857" y="143578"/>
                  </a:cubicBezTo>
                  <a:cubicBezTo>
                    <a:pt x="118708" y="141629"/>
                    <a:pt x="119558" y="139654"/>
                    <a:pt x="120326" y="137707"/>
                  </a:cubicBezTo>
                  <a:lnTo>
                    <a:pt x="120409" y="137542"/>
                  </a:lnTo>
                  <a:cubicBezTo>
                    <a:pt x="121177" y="135594"/>
                    <a:pt x="121945" y="133618"/>
                    <a:pt x="122659" y="131643"/>
                  </a:cubicBezTo>
                  <a:cubicBezTo>
                    <a:pt x="122685" y="131562"/>
                    <a:pt x="122714" y="131507"/>
                    <a:pt x="122740" y="131424"/>
                  </a:cubicBezTo>
                  <a:cubicBezTo>
                    <a:pt x="123098" y="130436"/>
                    <a:pt x="123427" y="129448"/>
                    <a:pt x="123782" y="128461"/>
                  </a:cubicBezTo>
                  <a:lnTo>
                    <a:pt x="123782" y="128434"/>
                  </a:lnTo>
                  <a:cubicBezTo>
                    <a:pt x="124112" y="127473"/>
                    <a:pt x="124441" y="126540"/>
                    <a:pt x="124744" y="125581"/>
                  </a:cubicBezTo>
                  <a:lnTo>
                    <a:pt x="124825" y="125333"/>
                  </a:lnTo>
                  <a:cubicBezTo>
                    <a:pt x="125128" y="124346"/>
                    <a:pt x="125428" y="123413"/>
                    <a:pt x="125731" y="122454"/>
                  </a:cubicBezTo>
                  <a:cubicBezTo>
                    <a:pt x="125758" y="122370"/>
                    <a:pt x="125758" y="122315"/>
                    <a:pt x="125786" y="122261"/>
                  </a:cubicBezTo>
                  <a:cubicBezTo>
                    <a:pt x="126061" y="121356"/>
                    <a:pt x="126335" y="120450"/>
                    <a:pt x="126581" y="119572"/>
                  </a:cubicBezTo>
                  <a:cubicBezTo>
                    <a:pt x="126609" y="119462"/>
                    <a:pt x="126636" y="119381"/>
                    <a:pt x="126664" y="119271"/>
                  </a:cubicBezTo>
                  <a:cubicBezTo>
                    <a:pt x="126938" y="118339"/>
                    <a:pt x="127184" y="117432"/>
                    <a:pt x="127432" y="116528"/>
                  </a:cubicBezTo>
                  <a:cubicBezTo>
                    <a:pt x="127487" y="116390"/>
                    <a:pt x="127513" y="116280"/>
                    <a:pt x="127542" y="116170"/>
                  </a:cubicBezTo>
                  <a:cubicBezTo>
                    <a:pt x="127761" y="115347"/>
                    <a:pt x="127981" y="114498"/>
                    <a:pt x="128200" y="113675"/>
                  </a:cubicBezTo>
                  <a:cubicBezTo>
                    <a:pt x="128227" y="113565"/>
                    <a:pt x="128255" y="113482"/>
                    <a:pt x="128282" y="113372"/>
                  </a:cubicBezTo>
                  <a:cubicBezTo>
                    <a:pt x="128501" y="112494"/>
                    <a:pt x="128694" y="111616"/>
                    <a:pt x="128914" y="110738"/>
                  </a:cubicBezTo>
                  <a:lnTo>
                    <a:pt x="128995" y="110328"/>
                  </a:lnTo>
                  <a:cubicBezTo>
                    <a:pt x="129188" y="109531"/>
                    <a:pt x="129379" y="108737"/>
                    <a:pt x="129544" y="107969"/>
                  </a:cubicBezTo>
                  <a:cubicBezTo>
                    <a:pt x="129544" y="107885"/>
                    <a:pt x="129572" y="107775"/>
                    <a:pt x="129598" y="107666"/>
                  </a:cubicBezTo>
                  <a:cubicBezTo>
                    <a:pt x="129792" y="106843"/>
                    <a:pt x="129956" y="106020"/>
                    <a:pt x="130121" y="105197"/>
                  </a:cubicBezTo>
                  <a:lnTo>
                    <a:pt x="130202" y="104703"/>
                  </a:lnTo>
                  <a:cubicBezTo>
                    <a:pt x="130340" y="103963"/>
                    <a:pt x="130476" y="103250"/>
                    <a:pt x="130615" y="102537"/>
                  </a:cubicBezTo>
                  <a:cubicBezTo>
                    <a:pt x="130615" y="102427"/>
                    <a:pt x="130641" y="102343"/>
                    <a:pt x="130641" y="102234"/>
                  </a:cubicBezTo>
                  <a:cubicBezTo>
                    <a:pt x="130779" y="101466"/>
                    <a:pt x="130915" y="100697"/>
                    <a:pt x="131025" y="99958"/>
                  </a:cubicBezTo>
                  <a:cubicBezTo>
                    <a:pt x="131054" y="99765"/>
                    <a:pt x="131080" y="99600"/>
                    <a:pt x="131108" y="99435"/>
                  </a:cubicBezTo>
                  <a:cubicBezTo>
                    <a:pt x="131218" y="98751"/>
                    <a:pt x="131299" y="98064"/>
                    <a:pt x="131383" y="97379"/>
                  </a:cubicBezTo>
                  <a:cubicBezTo>
                    <a:pt x="131409" y="97324"/>
                    <a:pt x="131409" y="97241"/>
                    <a:pt x="131409" y="97160"/>
                  </a:cubicBezTo>
                  <a:cubicBezTo>
                    <a:pt x="131519" y="96446"/>
                    <a:pt x="131574" y="95733"/>
                    <a:pt x="131657" y="95046"/>
                  </a:cubicBezTo>
                  <a:cubicBezTo>
                    <a:pt x="131683" y="94881"/>
                    <a:pt x="131683" y="94717"/>
                    <a:pt x="131712" y="94552"/>
                  </a:cubicBezTo>
                  <a:cubicBezTo>
                    <a:pt x="131767" y="93894"/>
                    <a:pt x="131822" y="93264"/>
                    <a:pt x="131877" y="92632"/>
                  </a:cubicBezTo>
                  <a:lnTo>
                    <a:pt x="131877" y="92522"/>
                  </a:lnTo>
                  <a:cubicBezTo>
                    <a:pt x="131931" y="91864"/>
                    <a:pt x="131958" y="91205"/>
                    <a:pt x="131986" y="90602"/>
                  </a:cubicBezTo>
                  <a:cubicBezTo>
                    <a:pt x="131986" y="90437"/>
                    <a:pt x="132013" y="90301"/>
                    <a:pt x="132013" y="90136"/>
                  </a:cubicBezTo>
                  <a:cubicBezTo>
                    <a:pt x="132041" y="89533"/>
                    <a:pt x="132041" y="88929"/>
                    <a:pt x="132041" y="88326"/>
                  </a:cubicBezTo>
                  <a:cubicBezTo>
                    <a:pt x="132041" y="85225"/>
                    <a:pt x="131738" y="82181"/>
                    <a:pt x="131135" y="79218"/>
                  </a:cubicBezTo>
                  <a:cubicBezTo>
                    <a:pt x="135662" y="75432"/>
                    <a:pt x="139777" y="69396"/>
                    <a:pt x="143535" y="63964"/>
                  </a:cubicBezTo>
                  <a:cubicBezTo>
                    <a:pt x="151161" y="52962"/>
                    <a:pt x="159749" y="9041"/>
                    <a:pt x="148747" y="1415"/>
                  </a:cubicBezTo>
                  <a:cubicBezTo>
                    <a:pt x="147340" y="439"/>
                    <a:pt x="145771" y="0"/>
                    <a:pt x="144089" y="0"/>
                  </a:cubicBezTo>
                  <a:cubicBezTo>
                    <a:pt x="132622" y="0"/>
                    <a:pt x="115893" y="20380"/>
                    <a:pt x="109242" y="29972"/>
                  </a:cubicBezTo>
                  <a:cubicBezTo>
                    <a:pt x="106883" y="33374"/>
                    <a:pt x="105566" y="38806"/>
                    <a:pt x="105211" y="44925"/>
                  </a:cubicBezTo>
                  <a:cubicBezTo>
                    <a:pt x="97420" y="40727"/>
                    <a:pt x="88421" y="38312"/>
                    <a:pt x="78791" y="38312"/>
                  </a:cubicBezTo>
                  <a:cubicBezTo>
                    <a:pt x="70012" y="38312"/>
                    <a:pt x="61782" y="40316"/>
                    <a:pt x="54484" y="43854"/>
                  </a:cubicBezTo>
                  <a:cubicBezTo>
                    <a:pt x="54019" y="38176"/>
                    <a:pt x="52729" y="33183"/>
                    <a:pt x="50508" y="29972"/>
                  </a:cubicBezTo>
                  <a:cubicBezTo>
                    <a:pt x="43880" y="20380"/>
                    <a:pt x="27156" y="0"/>
                    <a:pt x="15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3782025" y="2585100"/>
              <a:ext cx="1025400" cy="1254475"/>
            </a:xfrm>
            <a:custGeom>
              <a:rect b="b" l="l" r="r" t="t"/>
              <a:pathLst>
                <a:path extrusionOk="0" h="50179" w="41016">
                  <a:moveTo>
                    <a:pt x="20521" y="0"/>
                  </a:moveTo>
                  <a:cubicBezTo>
                    <a:pt x="9192" y="0"/>
                    <a:pt x="1" y="11222"/>
                    <a:pt x="1" y="25104"/>
                  </a:cubicBezTo>
                  <a:cubicBezTo>
                    <a:pt x="1" y="38957"/>
                    <a:pt x="9192" y="50178"/>
                    <a:pt x="20521" y="50178"/>
                  </a:cubicBezTo>
                  <a:cubicBezTo>
                    <a:pt x="31824" y="50178"/>
                    <a:pt x="41016" y="38957"/>
                    <a:pt x="41016" y="25104"/>
                  </a:cubicBezTo>
                  <a:cubicBezTo>
                    <a:pt x="41016" y="11222"/>
                    <a:pt x="31824" y="0"/>
                    <a:pt x="20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4127700" y="3130375"/>
              <a:ext cx="254500" cy="254450"/>
            </a:xfrm>
            <a:custGeom>
              <a:rect b="b" l="l" r="r" t="t"/>
              <a:pathLst>
                <a:path extrusionOk="0" h="10178" w="10180">
                  <a:moveTo>
                    <a:pt x="5103" y="0"/>
                  </a:moveTo>
                  <a:cubicBezTo>
                    <a:pt x="2279" y="0"/>
                    <a:pt x="0" y="2276"/>
                    <a:pt x="0" y="5103"/>
                  </a:cubicBezTo>
                  <a:cubicBezTo>
                    <a:pt x="0" y="7901"/>
                    <a:pt x="2279" y="10177"/>
                    <a:pt x="5103" y="10177"/>
                  </a:cubicBezTo>
                  <a:cubicBezTo>
                    <a:pt x="7901" y="10177"/>
                    <a:pt x="10180" y="7901"/>
                    <a:pt x="10180" y="5103"/>
                  </a:cubicBezTo>
                  <a:cubicBezTo>
                    <a:pt x="10180" y="2276"/>
                    <a:pt x="7901" y="0"/>
                    <a:pt x="5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3172350" y="3130375"/>
              <a:ext cx="254450" cy="254450"/>
            </a:xfrm>
            <a:custGeom>
              <a:rect b="b" l="l" r="r" t="t"/>
              <a:pathLst>
                <a:path extrusionOk="0" h="10178" w="10178">
                  <a:moveTo>
                    <a:pt x="5103" y="0"/>
                  </a:moveTo>
                  <a:cubicBezTo>
                    <a:pt x="2276" y="0"/>
                    <a:pt x="0" y="2276"/>
                    <a:pt x="0" y="5103"/>
                  </a:cubicBezTo>
                  <a:cubicBezTo>
                    <a:pt x="0" y="7901"/>
                    <a:pt x="2276" y="10177"/>
                    <a:pt x="5103" y="10177"/>
                  </a:cubicBezTo>
                  <a:cubicBezTo>
                    <a:pt x="7901" y="10177"/>
                    <a:pt x="10177" y="7901"/>
                    <a:pt x="10177" y="5103"/>
                  </a:cubicBezTo>
                  <a:cubicBezTo>
                    <a:pt x="10177" y="2276"/>
                    <a:pt x="7901" y="0"/>
                    <a:pt x="5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3459025" y="4918350"/>
              <a:ext cx="700250" cy="558325"/>
            </a:xfrm>
            <a:custGeom>
              <a:rect b="b" l="l" r="r" t="t"/>
              <a:pathLst>
                <a:path extrusionOk="0" h="22333" w="28010">
                  <a:moveTo>
                    <a:pt x="14018" y="1"/>
                  </a:moveTo>
                  <a:cubicBezTo>
                    <a:pt x="6282" y="1"/>
                    <a:pt x="1" y="2470"/>
                    <a:pt x="1" y="10206"/>
                  </a:cubicBezTo>
                  <a:cubicBezTo>
                    <a:pt x="1" y="17943"/>
                    <a:pt x="14018" y="22332"/>
                    <a:pt x="14018" y="22332"/>
                  </a:cubicBezTo>
                  <a:cubicBezTo>
                    <a:pt x="14018" y="22332"/>
                    <a:pt x="28009" y="17943"/>
                    <a:pt x="28009" y="10206"/>
                  </a:cubicBezTo>
                  <a:cubicBezTo>
                    <a:pt x="28009" y="2470"/>
                    <a:pt x="21755" y="1"/>
                    <a:pt x="1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42"/>
          <p:cNvSpPr/>
          <p:nvPr/>
        </p:nvSpPr>
        <p:spPr>
          <a:xfrm>
            <a:off x="1229000" y="4096400"/>
            <a:ext cx="3605754" cy="1047099"/>
          </a:xfrm>
          <a:custGeom>
            <a:rect b="b" l="l" r="r" t="t"/>
            <a:pathLst>
              <a:path extrusionOk="0" h="2328" w="9441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rgbClr val="5A1E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A1E82">
            <a:alpha val="24350"/>
          </a:srgbClr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3"/>
          <p:cNvSpPr txBox="1"/>
          <p:nvPr>
            <p:ph type="title"/>
          </p:nvPr>
        </p:nvSpPr>
        <p:spPr>
          <a:xfrm>
            <a:off x="311700" y="41953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em relação ao tempo</a:t>
            </a:r>
            <a:endParaRPr/>
          </a:p>
        </p:txBody>
      </p:sp>
      <p:pic>
        <p:nvPicPr>
          <p:cNvPr id="775" name="Google Shape;7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00" y="1770374"/>
            <a:ext cx="4282999" cy="23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43"/>
          <p:cNvSpPr txBox="1"/>
          <p:nvPr>
            <p:ph idx="4294967295" type="subTitle"/>
          </p:nvPr>
        </p:nvSpPr>
        <p:spPr>
          <a:xfrm>
            <a:off x="4996475" y="1770375"/>
            <a:ext cx="2916600" cy="20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Podemos começar olhando para as datas de criação das assinaturas divididas por mês.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É observado uma leve ondulação da curva temporal, tendo um pequeno crescimento ao meio do ano.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og Daycar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DD06A"/>
      </a:lt2>
      <a:accent1>
        <a:srgbClr val="E95280"/>
      </a:accent1>
      <a:accent2>
        <a:srgbClr val="DB9DA1"/>
      </a:accent2>
      <a:accent3>
        <a:srgbClr val="6ACCE9"/>
      </a:accent3>
      <a:accent4>
        <a:srgbClr val="009BDB"/>
      </a:accent4>
      <a:accent5>
        <a:srgbClr val="C3E1F7"/>
      </a:accent5>
      <a:accent6>
        <a:srgbClr val="ADDBC5"/>
      </a:accent6>
      <a:hlink>
        <a:srgbClr val="009BD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