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423" r:id="rId4"/>
    <p:sldId id="427" r:id="rId5"/>
    <p:sldId id="426" r:id="rId6"/>
    <p:sldId id="425" r:id="rId7"/>
    <p:sldId id="429" r:id="rId8"/>
    <p:sldId id="430" r:id="rId9"/>
    <p:sldId id="424" r:id="rId10"/>
    <p:sldId id="428" r:id="rId11"/>
    <p:sldId id="30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FATIMA BAPTISTA MARQUES" initials="MFBM" lastIdx="1" clrIdx="0">
    <p:extLst>
      <p:ext uri="{19B8F6BF-5375-455C-9EA6-DF929625EA0E}">
        <p15:presenceInfo xmlns:p15="http://schemas.microsoft.com/office/powerpoint/2012/main" userId="MARIA FATIMA BAPTISTA MARQUES" providerId="None"/>
      </p:ext>
    </p:extLst>
  </p:cmAuthor>
  <p:cmAuthor id="2" name="ti@lojasbarracao.com.br" initials="t" lastIdx="44" clrIdx="1">
    <p:extLst>
      <p:ext uri="{19B8F6BF-5375-455C-9EA6-DF929625EA0E}">
        <p15:presenceInfo xmlns:p15="http://schemas.microsoft.com/office/powerpoint/2012/main" userId="f2e176ba73186b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5" autoAdjust="0"/>
    <p:restoredTop sz="88323" autoAdjust="0"/>
  </p:normalViewPr>
  <p:slideViewPr>
    <p:cSldViewPr snapToGrid="0">
      <p:cViewPr varScale="1">
        <p:scale>
          <a:sx n="57" d="100"/>
          <a:sy n="57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7BCC9-2238-4111-AB7B-E991B058FFB0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8DF1C-5776-49BF-B8D2-C0A3CC2BE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43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990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73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42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89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52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28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00306-4315-42FB-8D62-9566659E9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CD99E-3AC2-4092-9CC3-908F6EED2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F222F0-C316-4A0B-B78D-17DF37EC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0FD8-0328-4BC7-9395-8BF4B7B16DF4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42C794-C7C8-4DB3-9C39-262432D1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9F711D-15BB-4ADE-8B20-EC58445C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9D1C-13B6-4E62-9CC7-AD4CBA5E0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79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30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28E79D1C-13B6-4E62-9CC7-AD4CBA5E0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4894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70" r:id="rId7"/>
    <p:sldLayoutId id="2147483671" r:id="rId8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ngx-toastr@14.2.2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ngx-toastr@14.2.2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183CBC3-A718-49D5-A165-4ACBCC66E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</p:spPr>
        <p:txBody>
          <a:bodyPr/>
          <a:lstStyle/>
          <a:p>
            <a:r>
              <a:rPr lang="pt-BR" sz="4400" b="1" i="0" u="none" strike="noStrike" baseline="0" dirty="0">
                <a:latin typeface="Roboto Condensed" panose="020B0604020202020204" pitchFamily="2" charset="0"/>
                <a:ea typeface="Roboto Condensed" panose="020B0604020202020204" pitchFamily="2" charset="0"/>
              </a:rPr>
              <a:t>PROGRAMAÇÃO  WEBII</a:t>
            </a:r>
            <a:endParaRPr lang="en-US" sz="4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5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702981"/>
            <a:ext cx="7323138" cy="694914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Correção</a:t>
            </a:r>
            <a:r>
              <a:rPr lang="pt-BR" sz="3600" b="1" dirty="0"/>
              <a:t>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Biblioteca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src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/styles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10</a:t>
            </a:fld>
            <a:endParaRPr lang="pt-BR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23D4321B-7DFF-46FA-B9D2-A49478423631}"/>
              </a:ext>
            </a:extLst>
          </p:cNvPr>
          <p:cNvSpPr txBox="1">
            <a:spLocks/>
          </p:cNvSpPr>
          <p:nvPr/>
        </p:nvSpPr>
        <p:spPr>
          <a:xfrm>
            <a:off x="979714" y="3662576"/>
            <a:ext cx="10854359" cy="209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lang="pt-BR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963" y="347852"/>
            <a:ext cx="11834073" cy="3138701"/>
          </a:xfrm>
        </p:spPr>
        <p:txBody>
          <a:bodyPr/>
          <a:lstStyle/>
          <a:p>
            <a:pPr algn="l"/>
            <a:endParaRPr lang="pt-BR" sz="3600" b="1" dirty="0">
              <a:solidFill>
                <a:schemeClr val="accent6">
                  <a:lumMod val="60000"/>
                  <a:lumOff val="40000"/>
                </a:schemeClr>
              </a:solidFill>
              <a:latin typeface="Roboto Condensed"/>
              <a:ea typeface="Roboto Condensed"/>
              <a:sym typeface="Roboto Condensed"/>
            </a:endParaRPr>
          </a:p>
          <a:p>
            <a:pPr algn="l"/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Abra o arquivo </a:t>
            </a:r>
            <a:r>
              <a:rPr lang="pt-BR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angular.json</a:t>
            </a:r>
            <a:endParaRPr lang="pt-BR" sz="2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Remova a linha </a:t>
            </a:r>
            <a:r>
              <a:rPr lang="pt-BR" sz="28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src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/</a:t>
            </a:r>
            <a:r>
              <a:rPr lang="pt-BR" sz="28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styles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e apague a vírgula da última linha:</a:t>
            </a: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868A327-F0CE-4120-B962-30C4B9AC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037" y="4485799"/>
            <a:ext cx="184731" cy="49333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A85B96-BCE4-48EA-BFB6-8C43BEAD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37" y="3195424"/>
            <a:ext cx="7130905" cy="1880088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031DECE7-7A15-43C3-BE6F-8FD41EB17EA1}"/>
              </a:ext>
            </a:extLst>
          </p:cNvPr>
          <p:cNvSpPr/>
          <p:nvPr/>
        </p:nvSpPr>
        <p:spPr>
          <a:xfrm>
            <a:off x="1668026" y="4420842"/>
            <a:ext cx="2783394" cy="38227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537787-752D-45D6-9B9D-C82004557E73}"/>
              </a:ext>
            </a:extLst>
          </p:cNvPr>
          <p:cNvSpPr/>
          <p:nvPr/>
        </p:nvSpPr>
        <p:spPr>
          <a:xfrm>
            <a:off x="6390752" y="4061801"/>
            <a:ext cx="251208" cy="42399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04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uvidas imagens de stock, fotos de Duvidas | Baixar no Depositphotos">
            <a:extLst>
              <a:ext uri="{FF2B5EF4-FFF2-40B4-BE49-F238E27FC236}">
                <a16:creationId xmlns:a16="http://schemas.microsoft.com/office/drawing/2014/main" id="{329BAFD9-B777-4D39-83D8-D485C885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5726"/>
            <a:ext cx="4572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26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1964E-7825-40B7-8E21-2D086C517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32" y="3828197"/>
            <a:ext cx="6649041" cy="1472402"/>
          </a:xfrm>
        </p:spPr>
        <p:txBody>
          <a:bodyPr/>
          <a:lstStyle/>
          <a:p>
            <a:pPr algn="l"/>
            <a:r>
              <a:rPr lang="pt-BR" b="0" i="0" dirty="0">
                <a:effectLst/>
                <a:latin typeface="Roboto" panose="02000000000000000000" pitchFamily="2" charset="0"/>
              </a:rPr>
              <a:t>Ajustes biblioteca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322ABD-7FFC-42F2-A2A7-2AD343A8C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Biblioteca </a:t>
            </a:r>
            <a:r>
              <a:rPr lang="pt-BR" dirty="0" err="1"/>
              <a:t>animations</a:t>
            </a:r>
            <a:endParaRPr lang="pt-BR" dirty="0"/>
          </a:p>
        </p:txBody>
      </p:sp>
      <p:sp>
        <p:nvSpPr>
          <p:cNvPr id="4" name="Google Shape;224;p14">
            <a:extLst>
              <a:ext uri="{FF2B5EF4-FFF2-40B4-BE49-F238E27FC236}">
                <a16:creationId xmlns:a16="http://schemas.microsoft.com/office/drawing/2014/main" id="{2C4F1341-EEEB-41E8-A49D-CA3E86D5294B}"/>
              </a:ext>
            </a:extLst>
          </p:cNvPr>
          <p:cNvSpPr txBox="1"/>
          <p:nvPr/>
        </p:nvSpPr>
        <p:spPr>
          <a:xfrm>
            <a:off x="503282" y="30607"/>
            <a:ext cx="2663988" cy="392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41;p3">
            <a:extLst>
              <a:ext uri="{FF2B5EF4-FFF2-40B4-BE49-F238E27FC236}">
                <a16:creationId xmlns:a16="http://schemas.microsoft.com/office/drawing/2014/main" id="{FEAF0FC0-068C-4CBE-9ADB-8DC3B33400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85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702981"/>
            <a:ext cx="7323138" cy="694914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Correção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Biblioteca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animations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3</a:t>
            </a:fld>
            <a:endParaRPr lang="pt-BR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23D4321B-7DFF-46FA-B9D2-A49478423631}"/>
              </a:ext>
            </a:extLst>
          </p:cNvPr>
          <p:cNvSpPr txBox="1">
            <a:spLocks/>
          </p:cNvSpPr>
          <p:nvPr/>
        </p:nvSpPr>
        <p:spPr>
          <a:xfrm>
            <a:off x="979714" y="3662576"/>
            <a:ext cx="10854359" cy="209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lang="pt-BR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83" y="2191245"/>
            <a:ext cx="5628029" cy="3039759"/>
          </a:xfrm>
        </p:spPr>
        <p:txBody>
          <a:bodyPr/>
          <a:lstStyle/>
          <a:p>
            <a:pPr algn="l"/>
            <a:endParaRPr lang="pt-BR" sz="2800" b="1" dirty="0">
              <a:solidFill>
                <a:schemeClr val="accent6">
                  <a:lumMod val="60000"/>
                  <a:lumOff val="40000"/>
                </a:schemeClr>
              </a:solidFill>
              <a:latin typeface="Roboto Condensed"/>
              <a:ea typeface="Roboto Condensed"/>
              <a:sym typeface="Roboto Condensed"/>
            </a:endParaRPr>
          </a:p>
          <a:p>
            <a:pPr algn="l"/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Verifique se apresenta o erro ao lado ao instalar a biblioteca </a:t>
            </a:r>
            <a:r>
              <a:rPr lang="pt-BR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animations</a:t>
            </a:r>
            <a:endParaRPr lang="pt-BR" sz="2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sz="2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75557C-DB8F-4426-98CE-F2549485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16" y="1455715"/>
            <a:ext cx="5400040" cy="43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702981"/>
            <a:ext cx="7323138" cy="694914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Correção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Biblioteca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animations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4</a:t>
            </a:fld>
            <a:endParaRPr lang="pt-BR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23D4321B-7DFF-46FA-B9D2-A49478423631}"/>
              </a:ext>
            </a:extLst>
          </p:cNvPr>
          <p:cNvSpPr txBox="1">
            <a:spLocks/>
          </p:cNvSpPr>
          <p:nvPr/>
        </p:nvSpPr>
        <p:spPr>
          <a:xfrm>
            <a:off x="979714" y="3662576"/>
            <a:ext cx="10854359" cy="209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lang="pt-BR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191" y="2220109"/>
            <a:ext cx="7300172" cy="3039759"/>
          </a:xfrm>
        </p:spPr>
        <p:txBody>
          <a:bodyPr/>
          <a:lstStyle/>
          <a:p>
            <a:pPr algn="l"/>
            <a:endParaRPr lang="pt-BR" sz="2800" b="1" dirty="0">
              <a:solidFill>
                <a:schemeClr val="accent6">
                  <a:lumMod val="60000"/>
                  <a:lumOff val="40000"/>
                </a:schemeClr>
              </a:solidFill>
              <a:latin typeface="Roboto Condensed"/>
              <a:ea typeface="Roboto Condensed"/>
              <a:sym typeface="Roboto Condensed"/>
            </a:endParaRPr>
          </a:p>
          <a:p>
            <a:pPr algn="l"/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Instale a biblioteca </a:t>
            </a:r>
            <a:r>
              <a:rPr lang="pt-BR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animations</a:t>
            </a:r>
            <a:r>
              <a:rPr lang="pt-BR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conforme abaixo:</a:t>
            </a:r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None/>
            </a:pP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npm</a:t>
            </a:r>
            <a:r>
              <a:rPr lang="pt-BR" dirty="0">
                <a:solidFill>
                  <a:srgbClr val="000000"/>
                </a:solidFill>
                <a:latin typeface="Century Gothic" panose="020B0502020202020204" pitchFamily="34" charset="0"/>
              </a:rPr>
              <a:t> i @angular/animations@14.2.0 --</a:t>
            </a:r>
            <a:r>
              <a:rPr lang="pt-BR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save</a:t>
            </a:r>
            <a:endParaRPr lang="pt-BR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0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702981"/>
            <a:ext cx="7323138" cy="694914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Correção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Biblioteca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animations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5</a:t>
            </a:fld>
            <a:endParaRPr lang="pt-BR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23D4321B-7DFF-46FA-B9D2-A49478423631}"/>
              </a:ext>
            </a:extLst>
          </p:cNvPr>
          <p:cNvSpPr txBox="1">
            <a:spLocks/>
          </p:cNvSpPr>
          <p:nvPr/>
        </p:nvSpPr>
        <p:spPr>
          <a:xfrm>
            <a:off x="979714" y="3662576"/>
            <a:ext cx="10854359" cy="209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lang="pt-BR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963" y="1232804"/>
            <a:ext cx="11834073" cy="3138701"/>
          </a:xfrm>
        </p:spPr>
        <p:txBody>
          <a:bodyPr/>
          <a:lstStyle/>
          <a:p>
            <a:pPr algn="l"/>
            <a:endParaRPr lang="pt-BR" sz="2800" b="1" dirty="0">
              <a:solidFill>
                <a:schemeClr val="accent6">
                  <a:lumMod val="60000"/>
                  <a:lumOff val="40000"/>
                </a:schemeClr>
              </a:solidFill>
              <a:latin typeface="Roboto Condensed"/>
              <a:ea typeface="Roboto Condensed"/>
              <a:sym typeface="Roboto Condensed"/>
            </a:endParaRPr>
          </a:p>
          <a:p>
            <a:pPr algn="l"/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Caso não consiga instalar, podemos tentar a 2ª alternativa para corrigir o problema:</a:t>
            </a: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AAACF8-F786-4EFA-B18D-08FA81AE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51" y="3195424"/>
            <a:ext cx="9895725" cy="11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5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702981"/>
            <a:ext cx="7323138" cy="694914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Correção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Biblioteca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animations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6</a:t>
            </a:fld>
            <a:endParaRPr lang="pt-BR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23D4321B-7DFF-46FA-B9D2-A49478423631}"/>
              </a:ext>
            </a:extLst>
          </p:cNvPr>
          <p:cNvSpPr txBox="1">
            <a:spLocks/>
          </p:cNvSpPr>
          <p:nvPr/>
        </p:nvSpPr>
        <p:spPr>
          <a:xfrm>
            <a:off x="979714" y="3662576"/>
            <a:ext cx="10854359" cy="209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lang="pt-BR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963" y="1232804"/>
            <a:ext cx="11834073" cy="3138701"/>
          </a:xfrm>
        </p:spPr>
        <p:txBody>
          <a:bodyPr/>
          <a:lstStyle/>
          <a:p>
            <a:pPr algn="l"/>
            <a:endParaRPr lang="pt-BR" sz="2800" b="1" dirty="0">
              <a:solidFill>
                <a:schemeClr val="accent6">
                  <a:lumMod val="60000"/>
                  <a:lumOff val="40000"/>
                </a:schemeClr>
              </a:solidFill>
              <a:latin typeface="Roboto Condensed"/>
              <a:ea typeface="Roboto Condensed"/>
              <a:sym typeface="Roboto Condensed"/>
            </a:endParaRPr>
          </a:p>
          <a:p>
            <a:pPr algn="l"/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Agora vamos instalar o @angular/animations para que nossa aplicação possa ter animações. Seria a linha abaixo do </a:t>
            </a:r>
            <a:r>
              <a:rPr lang="pt-BR" sz="28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install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1FA38B3-B2C2-4641-8363-84F59F6C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087" y="2939456"/>
            <a:ext cx="7111242" cy="64722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npm</a:t>
            </a:r>
            <a:r>
              <a:rPr lang="pt-BR" altLang="pt-BR" sz="2800" dirty="0">
                <a:latin typeface="Century Gothic" panose="020B0502020202020204" pitchFamily="34" charset="0"/>
                <a:ea typeface="Roboto Condensed Light"/>
                <a:sym typeface="Roboto Condensed Light"/>
              </a:rPr>
              <a:t> </a:t>
            </a:r>
            <a:r>
              <a:rPr lang="pt-BR" alt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install</a:t>
            </a:r>
            <a:r>
              <a:rPr lang="pt-BR" altLang="pt-BR" sz="2800" dirty="0">
                <a:latin typeface="Century Gothic" panose="020B0502020202020204" pitchFamily="34" charset="0"/>
                <a:ea typeface="Roboto Condensed Light"/>
                <a:sym typeface="Roboto Condensed Light"/>
              </a:rPr>
              <a:t> @angular/animations --force</a:t>
            </a:r>
          </a:p>
        </p:txBody>
      </p:sp>
    </p:spTree>
    <p:extLst>
      <p:ext uri="{BB962C8B-B14F-4D97-AF65-F5344CB8AC3E}">
        <p14:creationId xmlns:p14="http://schemas.microsoft.com/office/powerpoint/2010/main" val="87129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702981"/>
            <a:ext cx="7323138" cy="694914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Correção</a:t>
            </a:r>
            <a:r>
              <a:rPr lang="pt-BR" sz="3600" b="1" dirty="0"/>
              <a:t>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Biblioteca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animations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7</a:t>
            </a:fld>
            <a:endParaRPr lang="pt-BR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23D4321B-7DFF-46FA-B9D2-A49478423631}"/>
              </a:ext>
            </a:extLst>
          </p:cNvPr>
          <p:cNvSpPr txBox="1">
            <a:spLocks/>
          </p:cNvSpPr>
          <p:nvPr/>
        </p:nvSpPr>
        <p:spPr>
          <a:xfrm>
            <a:off x="979714" y="3662576"/>
            <a:ext cx="10854359" cy="209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lang="pt-BR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963" y="244375"/>
            <a:ext cx="11834073" cy="3138701"/>
          </a:xfrm>
        </p:spPr>
        <p:txBody>
          <a:bodyPr/>
          <a:lstStyle/>
          <a:p>
            <a:pPr algn="l"/>
            <a:endParaRPr lang="pt-BR" sz="3600" b="1" dirty="0">
              <a:solidFill>
                <a:schemeClr val="accent6">
                  <a:lumMod val="60000"/>
                  <a:lumOff val="40000"/>
                </a:schemeClr>
              </a:solidFill>
              <a:latin typeface="Roboto Condensed"/>
              <a:ea typeface="Roboto Condensed"/>
              <a:sym typeface="Roboto Condensed"/>
            </a:endParaRPr>
          </a:p>
          <a:p>
            <a:pPr algn="l"/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Se apresentar o erro:</a:t>
            </a:r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868A327-F0CE-4120-B962-30C4B9AC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037" y="4485799"/>
            <a:ext cx="184731" cy="49333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537787-752D-45D6-9B9D-C82004557E73}"/>
              </a:ext>
            </a:extLst>
          </p:cNvPr>
          <p:cNvSpPr/>
          <p:nvPr/>
        </p:nvSpPr>
        <p:spPr>
          <a:xfrm>
            <a:off x="6390752" y="4061801"/>
            <a:ext cx="251208" cy="42399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F21A89-35CC-44F5-BA2F-793768409DA5}"/>
              </a:ext>
            </a:extLst>
          </p:cNvPr>
          <p:cNvSpPr txBox="1"/>
          <p:nvPr/>
        </p:nvSpPr>
        <p:spPr>
          <a:xfrm>
            <a:off x="3048000" y="3167390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npm</a:t>
            </a:r>
            <a:r>
              <a:rPr lang="pt-BR" sz="2800" dirty="0">
                <a:latin typeface="Century Gothic" panose="020B0502020202020204" pitchFamily="34" charset="0"/>
                <a:ea typeface="Roboto Condensed Light"/>
                <a:sym typeface="Roboto Condensed Light"/>
              </a:rPr>
              <a:t> </a:t>
            </a:r>
            <a:r>
              <a:rPr 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uninstall</a:t>
            </a:r>
            <a:r>
              <a:rPr lang="pt-BR" sz="2800" dirty="0">
                <a:latin typeface="Century Gothic" panose="020B0502020202020204" pitchFamily="34" charset="0"/>
                <a:ea typeface="Roboto Condensed Light"/>
                <a:sym typeface="Roboto Condensed Light"/>
              </a:rPr>
              <a:t> </a:t>
            </a:r>
            <a:r>
              <a:rPr 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ngx-toastr</a:t>
            </a:r>
            <a:endParaRPr lang="pt-BR" sz="2800" dirty="0">
              <a:latin typeface="Century Gothic" panose="020B0502020202020204" pitchFamily="34" charset="0"/>
              <a:ea typeface="Roboto Condensed Light"/>
              <a:sym typeface="Roboto Condensed Light"/>
            </a:endParaRPr>
          </a:p>
          <a:p>
            <a:r>
              <a:rPr 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npm</a:t>
            </a:r>
            <a:r>
              <a:rPr lang="pt-BR" sz="2800" dirty="0">
                <a:latin typeface="Century Gothic" panose="020B0502020202020204" pitchFamily="34" charset="0"/>
                <a:ea typeface="Roboto Condensed Light"/>
                <a:sym typeface="Roboto Condensed Light"/>
              </a:rPr>
              <a:t> i </a:t>
            </a:r>
            <a:r>
              <a:rPr lang="pt-BR" sz="2800" dirty="0">
                <a:latin typeface="Century Gothic" panose="020B0502020202020204" pitchFamily="34" charset="0"/>
                <a:ea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ngx-toastr@14.2.2</a:t>
            </a:r>
            <a:endParaRPr lang="pt-BR" sz="2800" dirty="0">
              <a:latin typeface="Century Gothic" panose="020B0502020202020204" pitchFamily="34" charset="0"/>
              <a:ea typeface="Roboto Condensed Light"/>
              <a:sym typeface="Roboto Condensed Light"/>
            </a:endParaRPr>
          </a:p>
          <a:p>
            <a:r>
              <a:rPr 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npm</a:t>
            </a:r>
            <a:r>
              <a:rPr lang="pt-BR" sz="2800" dirty="0">
                <a:latin typeface="Century Gothic" panose="020B0502020202020204" pitchFamily="34" charset="0"/>
                <a:ea typeface="Roboto Condensed Light"/>
                <a:sym typeface="Roboto Condensed Light"/>
              </a:rPr>
              <a:t> i @angular/animations@14.2.0 –</a:t>
            </a:r>
            <a:r>
              <a:rPr 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save</a:t>
            </a:r>
            <a:endParaRPr lang="pt-BR" sz="2800" dirty="0">
              <a:latin typeface="Century Gothic" panose="020B0502020202020204" pitchFamily="34" charset="0"/>
              <a:ea typeface="Roboto Condensed Light"/>
              <a:sym typeface="Roboto Condensed Light"/>
            </a:endParaRPr>
          </a:p>
          <a:p>
            <a:r>
              <a:rPr 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npm</a:t>
            </a:r>
            <a:r>
              <a:rPr lang="pt-BR" sz="2800" dirty="0">
                <a:latin typeface="Century Gothic" panose="020B0502020202020204" pitchFamily="34" charset="0"/>
                <a:ea typeface="Roboto Condensed Light"/>
                <a:sym typeface="Roboto Condensed Light"/>
              </a:rPr>
              <a:t> i</a:t>
            </a:r>
          </a:p>
          <a:p>
            <a:r>
              <a:rPr 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ng</a:t>
            </a:r>
            <a:r>
              <a:rPr lang="pt-BR" sz="2800" dirty="0">
                <a:latin typeface="Century Gothic" panose="020B0502020202020204" pitchFamily="34" charset="0"/>
                <a:ea typeface="Roboto Condensed Light"/>
                <a:sym typeface="Roboto Condensed Light"/>
              </a:rPr>
              <a:t> serve -o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72A4647-6654-440D-A3B8-4C7B08460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61" y="2728815"/>
            <a:ext cx="10412278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9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702981"/>
            <a:ext cx="7323138" cy="694914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Correção</a:t>
            </a:r>
            <a:r>
              <a:rPr lang="pt-BR" sz="3600" b="1" dirty="0"/>
              <a:t>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Biblioteca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animations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8</a:t>
            </a:fld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04" y="255200"/>
            <a:ext cx="11834073" cy="3184625"/>
          </a:xfrm>
        </p:spPr>
        <p:txBody>
          <a:bodyPr/>
          <a:lstStyle/>
          <a:p>
            <a:pPr algn="l"/>
            <a:endParaRPr lang="pt-BR" sz="3600" b="1" dirty="0">
              <a:solidFill>
                <a:schemeClr val="accent6">
                  <a:lumMod val="60000"/>
                  <a:lumOff val="40000"/>
                </a:schemeClr>
              </a:solidFill>
              <a:latin typeface="Roboto Condensed"/>
              <a:ea typeface="Roboto Condensed"/>
              <a:sym typeface="Roboto Condensed"/>
            </a:endParaRPr>
          </a:p>
          <a:p>
            <a:pPr algn="l"/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Realize o procedimento abaixo:</a:t>
            </a:r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868A327-F0CE-4120-B962-30C4B9AC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037" y="4485799"/>
            <a:ext cx="184731" cy="49333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F21A89-35CC-44F5-BA2F-793768409DA5}"/>
              </a:ext>
            </a:extLst>
          </p:cNvPr>
          <p:cNvSpPr txBox="1"/>
          <p:nvPr/>
        </p:nvSpPr>
        <p:spPr>
          <a:xfrm>
            <a:off x="1154212" y="2849301"/>
            <a:ext cx="87910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npm</a:t>
            </a:r>
            <a:r>
              <a:rPr lang="pt-BR" sz="2800" dirty="0">
                <a:latin typeface="Century Gothic" panose="020B0502020202020204" pitchFamily="34" charset="0"/>
                <a:ea typeface="Roboto Condensed Light"/>
                <a:sym typeface="Roboto Condensed Light"/>
              </a:rPr>
              <a:t> </a:t>
            </a:r>
            <a:r>
              <a:rPr 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uninstall</a:t>
            </a:r>
            <a:r>
              <a:rPr lang="pt-BR" sz="2800" dirty="0">
                <a:latin typeface="Century Gothic" panose="020B0502020202020204" pitchFamily="34" charset="0"/>
                <a:ea typeface="Roboto Condensed Light"/>
                <a:sym typeface="Roboto Condensed Light"/>
              </a:rPr>
              <a:t> </a:t>
            </a:r>
            <a:r>
              <a:rPr 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ngx-toastr</a:t>
            </a:r>
            <a:endParaRPr lang="pt-BR" sz="2800" dirty="0">
              <a:latin typeface="Century Gothic" panose="020B0502020202020204" pitchFamily="34" charset="0"/>
              <a:ea typeface="Roboto Condensed Light"/>
              <a:sym typeface="Roboto Condensed Light"/>
            </a:endParaRPr>
          </a:p>
          <a:p>
            <a:r>
              <a:rPr 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npm</a:t>
            </a:r>
            <a:r>
              <a:rPr lang="pt-BR" sz="2800" dirty="0">
                <a:latin typeface="Century Gothic" panose="020B0502020202020204" pitchFamily="34" charset="0"/>
                <a:ea typeface="Roboto Condensed Light"/>
                <a:sym typeface="Roboto Condensed Light"/>
              </a:rPr>
              <a:t> i </a:t>
            </a:r>
            <a:r>
              <a:rPr lang="pt-BR" sz="2800" dirty="0">
                <a:latin typeface="Century Gothic" panose="020B0502020202020204" pitchFamily="34" charset="0"/>
                <a:ea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ngx-toastr@14.2.2</a:t>
            </a:r>
            <a:endParaRPr lang="pt-BR" sz="2800" dirty="0">
              <a:latin typeface="Century Gothic" panose="020B0502020202020204" pitchFamily="34" charset="0"/>
              <a:ea typeface="Roboto Condensed Light"/>
              <a:sym typeface="Roboto Condensed Light"/>
            </a:endParaRPr>
          </a:p>
          <a:p>
            <a:r>
              <a:rPr 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npm</a:t>
            </a:r>
            <a:r>
              <a:rPr lang="pt-BR" sz="2800" dirty="0">
                <a:latin typeface="Century Gothic" panose="020B0502020202020204" pitchFamily="34" charset="0"/>
                <a:ea typeface="Roboto Condensed Light"/>
                <a:sym typeface="Roboto Condensed Light"/>
              </a:rPr>
              <a:t> i @angular/animations@14.2.0 –</a:t>
            </a:r>
            <a:r>
              <a:rPr 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save</a:t>
            </a:r>
            <a:endParaRPr lang="pt-BR" sz="2800" dirty="0">
              <a:latin typeface="Century Gothic" panose="020B0502020202020204" pitchFamily="34" charset="0"/>
              <a:ea typeface="Roboto Condensed Light"/>
              <a:sym typeface="Roboto Condensed Light"/>
            </a:endParaRPr>
          </a:p>
          <a:p>
            <a:r>
              <a:rPr 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npm</a:t>
            </a:r>
            <a:r>
              <a:rPr lang="pt-BR" sz="2800" dirty="0">
                <a:latin typeface="Century Gothic" panose="020B0502020202020204" pitchFamily="34" charset="0"/>
                <a:ea typeface="Roboto Condensed Light"/>
                <a:sym typeface="Roboto Condensed Light"/>
              </a:rPr>
              <a:t> i</a:t>
            </a:r>
          </a:p>
          <a:p>
            <a:r>
              <a:rPr lang="pt-BR" sz="2800" dirty="0" err="1">
                <a:latin typeface="Century Gothic" panose="020B0502020202020204" pitchFamily="34" charset="0"/>
                <a:ea typeface="Roboto Condensed Light"/>
                <a:sym typeface="Roboto Condensed Light"/>
              </a:rPr>
              <a:t>ng</a:t>
            </a:r>
            <a:r>
              <a:rPr lang="pt-BR" sz="2800" dirty="0">
                <a:latin typeface="Century Gothic" panose="020B0502020202020204" pitchFamily="34" charset="0"/>
                <a:ea typeface="Roboto Condensed Light"/>
                <a:sym typeface="Roboto Condensed Light"/>
              </a:rPr>
              <a:t> serve -o</a:t>
            </a:r>
          </a:p>
        </p:txBody>
      </p:sp>
    </p:spTree>
    <p:extLst>
      <p:ext uri="{BB962C8B-B14F-4D97-AF65-F5344CB8AC3E}">
        <p14:creationId xmlns:p14="http://schemas.microsoft.com/office/powerpoint/2010/main" val="287859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310D9EF-19BB-4140-9358-EB280B09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702981"/>
            <a:ext cx="7323138" cy="694914"/>
          </a:xfrm>
        </p:spPr>
        <p:txBody>
          <a:bodyPr/>
          <a:lstStyle/>
          <a:p>
            <a:br>
              <a:rPr lang="pt-BR" sz="3600" b="1" dirty="0"/>
            </a:b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Correção</a:t>
            </a:r>
            <a:r>
              <a:rPr lang="pt-BR" sz="3600" b="1" dirty="0"/>
              <a:t>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Biblioteca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src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/styles</a:t>
            </a:r>
            <a:b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pt-BR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41;p3">
            <a:extLst>
              <a:ext uri="{FF2B5EF4-FFF2-40B4-BE49-F238E27FC236}">
                <a16:creationId xmlns:a16="http://schemas.microsoft.com/office/drawing/2014/main" id="{F5F45C9D-DE18-4809-B776-6F1603896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8E79D1C-13B6-4E62-9CC7-AD4CBA5E0B9F}" type="slidenum">
              <a:rPr lang="pt-BR" smtClean="0"/>
              <a:t>9</a:t>
            </a:fld>
            <a:endParaRPr lang="pt-BR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23D4321B-7DFF-46FA-B9D2-A49478423631}"/>
              </a:ext>
            </a:extLst>
          </p:cNvPr>
          <p:cNvSpPr txBox="1">
            <a:spLocks/>
          </p:cNvSpPr>
          <p:nvPr/>
        </p:nvSpPr>
        <p:spPr>
          <a:xfrm>
            <a:off x="979714" y="3662576"/>
            <a:ext cx="10854359" cy="209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lang="pt-BR" sz="1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  <a:p>
            <a:pPr marL="101598" indent="0">
              <a:buFont typeface="Roboto Condensed Light"/>
              <a:buNone/>
            </a:pPr>
            <a:endParaRPr lang="pt-BR" dirty="0">
              <a:latin typeface="Roboto" panose="02000000000000000000" pitchFamily="2" charset="0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9D1FDAA-2081-4C96-97E2-B5D83D69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96" y="992561"/>
            <a:ext cx="11834073" cy="3138701"/>
          </a:xfrm>
        </p:spPr>
        <p:txBody>
          <a:bodyPr/>
          <a:lstStyle/>
          <a:p>
            <a:pPr algn="l"/>
            <a:endParaRPr lang="pt-BR" sz="3600" b="1" dirty="0">
              <a:solidFill>
                <a:schemeClr val="accent6">
                  <a:lumMod val="60000"/>
                  <a:lumOff val="40000"/>
                </a:schemeClr>
              </a:solidFill>
              <a:latin typeface="Roboto Condensed"/>
              <a:ea typeface="Roboto Condensed"/>
              <a:sym typeface="Roboto Condensed"/>
            </a:endParaRPr>
          </a:p>
          <a:p>
            <a:pPr algn="l"/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t-BR" sz="2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Após a instalação completa, ao executar a aplicação (</a:t>
            </a:r>
            <a:r>
              <a:rPr lang="pt-BR" sz="28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ng</a:t>
            </a:r>
            <a:r>
              <a:rPr lang="pt-BR" sz="2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serve – o) e apresentar o erro abaixo, siga os procedimentos do próximo slide.</a:t>
            </a: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pt-BR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868A327-F0CE-4120-B962-30C4B9AC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037" y="4485799"/>
            <a:ext cx="184731" cy="49333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70A8F2-E26C-4448-A45C-0659ED9D4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8511"/>
            <a:ext cx="12192000" cy="8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47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Tenologia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Tenologia" id="{877ED15C-B615-4D2D-B193-FC3EA02C9FDF}" vid="{19CAF26F-A603-46B1-AD44-DE486278D1E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TemaTenologia</Template>
  <TotalTime>11316</TotalTime>
  <Words>242</Words>
  <Application>Microsoft Office PowerPoint</Application>
  <PresentationFormat>Widescreen</PresentationFormat>
  <Paragraphs>79</Paragraphs>
  <Slides>11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Arvo</vt:lpstr>
      <vt:lpstr>Calibri</vt:lpstr>
      <vt:lpstr>Century Gothic</vt:lpstr>
      <vt:lpstr>Roboto</vt:lpstr>
      <vt:lpstr>Roboto Condensed</vt:lpstr>
      <vt:lpstr>Roboto Condensed Light</vt:lpstr>
      <vt:lpstr>TemaTenologia</vt:lpstr>
      <vt:lpstr>PROGRAMAÇÃO  WEBII</vt:lpstr>
      <vt:lpstr>Ajustes biblioteca</vt:lpstr>
      <vt:lpstr> Correção Biblioteca animations </vt:lpstr>
      <vt:lpstr> Correção Biblioteca animations </vt:lpstr>
      <vt:lpstr> Correção Biblioteca animations </vt:lpstr>
      <vt:lpstr> Correção Biblioteca animations </vt:lpstr>
      <vt:lpstr> Correção Biblioteca animations </vt:lpstr>
      <vt:lpstr> Correção Biblioteca animations </vt:lpstr>
      <vt:lpstr> Correção Biblioteca src/styles </vt:lpstr>
      <vt:lpstr> Correção Biblioteca src/styles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APLICATIVOS MOBILE I</dc:title>
  <dc:creator>MARIA FATIMA BAPTISTA MARQUES</dc:creator>
  <cp:lastModifiedBy>ti@lojasbarracao.com.br</cp:lastModifiedBy>
  <cp:revision>388</cp:revision>
  <dcterms:created xsi:type="dcterms:W3CDTF">2021-07-12T20:15:27Z</dcterms:created>
  <dcterms:modified xsi:type="dcterms:W3CDTF">2022-12-05T12:54:55Z</dcterms:modified>
</cp:coreProperties>
</file>