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67" r:id="rId3"/>
    <p:sldId id="26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viewProps" Target="viewProps.xml" /><Relationship Id="rId5" Type="http://schemas.openxmlformats.org/officeDocument/2006/relationships/presProps" Target="presProps.xml" /><Relationship Id="rId4" Type="http://schemas.openxmlformats.org/officeDocument/2006/relationships/slide" Target="slides/slide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6/4/2023</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422703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6/4/2023</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858376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6/4/2023</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052863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6/4/2023</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734445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6/4/2023</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364339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6/4/2023</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959898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6/4/2023</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447029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6/4/2023</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651881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6/4/2023</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491310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6/4/2023</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562187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6/4/2023</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640572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6/4/2023</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331362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3.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187D111-0A9D-421B-84EB-FC5811C3A9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a:extLst>
              <a:ext uri="{FF2B5EF4-FFF2-40B4-BE49-F238E27FC236}">
                <a16:creationId xmlns:a16="http://schemas.microsoft.com/office/drawing/2014/main" id="{A0064D7E-06DA-49C2-98D1-4C063EBE9E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5D1B7231-4CA0-4EF0-A0F6-BBC5D2289C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F16C7D2-2C2B-45A2-B877-AD7F29D21D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3E4B7AF-75AF-445E-9C56-25B6004E36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F9A02B0-84CC-4983-8CA2-DA39E73F2A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AB12A9E-E8F5-4BB6-9FAC-B7528DB78E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4E08A66-700A-4A93-8C53-51D5607B84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9E4E565-75A8-4E72-8D5F-0B62E6B49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F1FD7EC-834D-4087-9B69-7793E1A5B4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E4853CF-E211-4741-8BB6-936918F201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08328EE-5DD9-49DB-AD4B-4F0A76A052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404B81F-9DCC-4C62-8962-2B6C36255C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41ED921-643C-4B5B-86E6-99E818479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AD09725-F1B5-4342-A3A6-25BDC7261C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C5251DB-B92C-4E4E-9BAE-B3EB8A9A31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2389C50-96FA-4F8E-A890-EE49673799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497D116-7C85-4317-8284-E647BAFC35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D6ED932-F3DD-4BB6-8FC3-6E205965D9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850A286-F068-43D3-8DEA-272E28F30A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F3A2DA1-C0E2-44DE-AAA4-D2F262CB39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D8CC984-8A5C-4205-9CE0-218DA79F12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12901BA-B376-4054-8C31-BE75DF480E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72BA8E1-2C05-43A7-AABF-8D614E07D3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3D58E52-4C85-48FF-ADA3-F8F66B9957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C61787A-32B8-440E-B1A5-1CAEC9D11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9D651FB-65B3-4DBD-9428-084075111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34A6116-8F7B-4C9A-9B9D-EF25C8BFA1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4CC776F-EA3D-4898-9730-88C6605FDB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81A3030-F8B6-4D5E-8A8F-7CE0C81E9D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49129F1-E775-4904-9569-F08FA175DF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C93E5BB-B3BE-4416-A1B2-5A2CDA8B02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3FD179A-45E8-4D8F-8F75-6E4A266F84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cNvSpPr>
            <a:spLocks noGrp="1"/>
          </p:cNvSpPr>
          <p:nvPr>
            <p:ph type="ctrTitle"/>
          </p:nvPr>
        </p:nvSpPr>
        <p:spPr>
          <a:xfrm>
            <a:off x="684225" y="746840"/>
            <a:ext cx="4903438" cy="5415739"/>
          </a:xfrm>
        </p:spPr>
        <p:txBody>
          <a:bodyPr anchor="ctr">
            <a:normAutofit/>
          </a:bodyPr>
          <a:lstStyle/>
          <a:p>
            <a:r>
              <a:rPr lang="en-US" dirty="0"/>
              <a:t>Tree plantation </a:t>
            </a:r>
          </a:p>
        </p:txBody>
      </p:sp>
      <p:sp>
        <p:nvSpPr>
          <p:cNvPr id="45" name="Right Triangle 44">
            <a:extLst>
              <a:ext uri="{FF2B5EF4-FFF2-40B4-BE49-F238E27FC236}">
                <a16:creationId xmlns:a16="http://schemas.microsoft.com/office/drawing/2014/main" id="{729E7B49-E1D9-4EAE-8B30-D958A9580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2" y="314485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Freeform: Shape 46">
            <a:extLst>
              <a:ext uri="{FF2B5EF4-FFF2-40B4-BE49-F238E27FC236}">
                <a16:creationId xmlns:a16="http://schemas.microsoft.com/office/drawing/2014/main" id="{D2BA0570-7BB5-4FB7-B41A-048CE0327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7316" y="-3109"/>
            <a:ext cx="6098262" cy="6861109"/>
          </a:xfrm>
          <a:custGeom>
            <a:avLst/>
            <a:gdLst>
              <a:gd name="connsiteX0" fmla="*/ 2247706 w 6098262"/>
              <a:gd name="connsiteY0" fmla="*/ 0 h 6861109"/>
              <a:gd name="connsiteX1" fmla="*/ 6098262 w 6098262"/>
              <a:gd name="connsiteY1" fmla="*/ 0 h 6861109"/>
              <a:gd name="connsiteX2" fmla="*/ 6098262 w 6098262"/>
              <a:gd name="connsiteY2" fmla="*/ 6861109 h 6861109"/>
              <a:gd name="connsiteX3" fmla="*/ 2247706 w 6098262"/>
              <a:gd name="connsiteY3" fmla="*/ 6861109 h 6861109"/>
              <a:gd name="connsiteX4" fmla="*/ 2247706 w 6098262"/>
              <a:gd name="connsiteY4" fmla="*/ 6857999 h 6861109"/>
              <a:gd name="connsiteX5" fmla="*/ 274850 w 6098262"/>
              <a:gd name="connsiteY5" fmla="*/ 6857999 h 6861109"/>
              <a:gd name="connsiteX6" fmla="*/ 954409 w 6098262"/>
              <a:gd name="connsiteY6" fmla="*/ 1 h 6861109"/>
              <a:gd name="connsiteX7" fmla="*/ 2247706 w 6098262"/>
              <a:gd name="connsiteY7" fmla="*/ 1 h 6861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98262" h="6861109">
                <a:moveTo>
                  <a:pt x="2247706" y="0"/>
                </a:moveTo>
                <a:lnTo>
                  <a:pt x="6098262" y="0"/>
                </a:lnTo>
                <a:lnTo>
                  <a:pt x="6098262" y="6861109"/>
                </a:lnTo>
                <a:lnTo>
                  <a:pt x="2247706" y="6861109"/>
                </a:lnTo>
                <a:lnTo>
                  <a:pt x="2247706" y="6857999"/>
                </a:lnTo>
                <a:lnTo>
                  <a:pt x="274850" y="6857999"/>
                </a:lnTo>
                <a:cubicBezTo>
                  <a:pt x="-619306" y="3429000"/>
                  <a:pt x="954409" y="3429000"/>
                  <a:pt x="954409" y="1"/>
                </a:cubicBezTo>
                <a:lnTo>
                  <a:pt x="2247706" y="1"/>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White-spotted trees">
            <a:extLst>
              <a:ext uri="{FF2B5EF4-FFF2-40B4-BE49-F238E27FC236}">
                <a16:creationId xmlns:a16="http://schemas.microsoft.com/office/drawing/2014/main" id="{0F2AF5F0-7F6D-BC73-BAE6-9864E02CC0E1}"/>
              </a:ext>
            </a:extLst>
          </p:cNvPr>
          <p:cNvPicPr>
            <a:picLocks noChangeAspect="1"/>
          </p:cNvPicPr>
          <p:nvPr/>
        </p:nvPicPr>
        <p:blipFill rotWithShape="1">
          <a:blip r:embed="rId2">
            <a:alphaModFix amt="80000"/>
          </a:blip>
          <a:srcRect l="14101" r="26654" b="-9"/>
          <a:stretch/>
        </p:blipFill>
        <p:spPr>
          <a:xfrm>
            <a:off x="6097316" y="-3108"/>
            <a:ext cx="6098262" cy="6861108"/>
          </a:xfrm>
          <a:custGeom>
            <a:avLst/>
            <a:gdLst/>
            <a:ahLst/>
            <a:cxnLst/>
            <a:rect l="l" t="t" r="r" b="b"/>
            <a:pathLst>
              <a:path w="6129950" h="6861439">
                <a:moveTo>
                  <a:pt x="1687527" y="0"/>
                </a:moveTo>
                <a:lnTo>
                  <a:pt x="6129950" y="0"/>
                </a:lnTo>
                <a:lnTo>
                  <a:pt x="6129950" y="6858000"/>
                </a:lnTo>
                <a:lnTo>
                  <a:pt x="5040333" y="6858000"/>
                </a:lnTo>
                <a:lnTo>
                  <a:pt x="5040333" y="6861439"/>
                </a:lnTo>
                <a:lnTo>
                  <a:pt x="272442" y="6861439"/>
                </a:lnTo>
                <a:lnTo>
                  <a:pt x="196402" y="6549696"/>
                </a:lnTo>
                <a:cubicBezTo>
                  <a:pt x="-517926" y="3427393"/>
                  <a:pt x="946083" y="3323532"/>
                  <a:pt x="946083" y="1"/>
                </a:cubicBezTo>
                <a:lnTo>
                  <a:pt x="1687527" y="1"/>
                </a:lnTo>
                <a:close/>
              </a:path>
            </a:pathLst>
          </a:custGeom>
        </p:spPr>
      </p:pic>
      <p:sp>
        <p:nvSpPr>
          <p:cNvPr id="3" name="SubTitle"/>
          <p:cNvSpPr>
            <a:spLocks noGrp="1"/>
          </p:cNvSpPr>
          <p:nvPr>
            <p:ph type="subTitle" idx="1"/>
          </p:nvPr>
        </p:nvSpPr>
        <p:spPr>
          <a:xfrm>
            <a:off x="7696705" y="3674327"/>
            <a:ext cx="3669711" cy="2415793"/>
          </a:xfrm>
        </p:spPr>
        <p:txBody>
          <a:bodyPr anchor="b">
            <a:normAutofit/>
          </a:bodyPr>
          <a:lstStyle/>
          <a:p>
            <a:pPr algn="r">
              <a:lnSpc>
                <a:spcPct val="100000"/>
              </a:lnSpc>
            </a:pPr>
            <a:r>
              <a:rPr lang="en-US" sz="600">
                <a:solidFill>
                  <a:srgbClr val="FFFFFF"/>
                </a:solidFill>
              </a:rPr>
              <a:t>ViSit the local sachivalayam and take the permissions from MRO and president of our village about the community service project.
2.Start the tree plantation in our local area and make people aware about the trees.
3.Conduct survey on our area and make a decision to plant trees.
4.On that time some people are inspired and they also make tree plantations.
5.They can also make other people aware about how trees are useful and how tree are important to us.
</a:t>
            </a:r>
          </a:p>
        </p:txBody>
      </p:sp>
    </p:spTree>
    <p:extLst>
      <p:ext uri="{BB962C8B-B14F-4D97-AF65-F5344CB8AC3E}">
        <p14:creationId xmlns:p14="http://schemas.microsoft.com/office/powerpoint/2010/main" val="1939861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cNvSpPr>
            <a:spLocks noGrp="1"/>
          </p:cNvSpPr>
          <p:nvPr>
            <p:ph type="ctrTitle"/>
          </p:nvPr>
        </p:nvSpPr>
        <p:spPr>
          <a:xfrm>
            <a:off x="691079" y="725951"/>
            <a:ext cx="4927425" cy="1938525"/>
          </a:xfrm>
        </p:spPr>
        <p:txBody>
          <a:bodyPr>
            <a:normAutofit/>
          </a:bodyPr>
          <a:lstStyle/>
          <a:p>
            <a:r>
              <a:rPr lang="en-US" dirty="0"/>
              <a:t>Abstract</a:t>
            </a:r>
          </a:p>
        </p:txBody>
      </p:sp>
      <p:sp>
        <p:nvSpPr>
          <p:cNvPr id="45" name="Right Triangle 44">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20640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p:cNvSpPr>
            <a:spLocks noGrp="1"/>
          </p:cNvSpPr>
          <p:nvPr>
            <p:ph idx="1"/>
          </p:nvPr>
        </p:nvSpPr>
        <p:spPr>
          <a:xfrm>
            <a:off x="691079" y="2886116"/>
            <a:ext cx="4927425" cy="3245931"/>
          </a:xfrm>
        </p:spPr>
        <p:txBody>
          <a:bodyPr>
            <a:normAutofit/>
          </a:bodyPr>
          <a:lstStyle/>
          <a:p>
            <a:pPr lvl="0">
              <a:lnSpc>
                <a:spcPct val="100000"/>
              </a:lnSpc>
            </a:pPr>
            <a:r>
              <a:rPr lang="en-US" sz="1300" dirty="0"/>
              <a:t>Tree-planting is the process of transplanting tree seedlings, generally for forestry, land reclamation, or landscaping purposes. It differs from the transplantation of larger trees in arboriculture and from the lower-cost but slower and less reliable distribution of tree seeds. </a:t>
            </a:r>
          </a:p>
          <a:p>
            <a:pPr lvl="0">
              <a:lnSpc>
                <a:spcPct val="100000"/>
              </a:lnSpc>
            </a:pPr>
            <a:r>
              <a:rPr lang="en-US" sz="1300" dirty="0"/>
              <a:t>Plantation forestry can produce a high volume of wood in a short period of time. Plantations are grown by state forestry authorities (for example, the Forestry Commission in Britain) and/or the paper and wood industries and other private landowners (such as Weyerhaeuser, Rayonier and Sierra Pacific Industries in the United States or Asia Pulp &amp; Paper in Indonesia). Christmas trees are often grown on plantations, and in southern and southeastern Asia, teak plantations have recently replaced the natural forest. </a:t>
            </a:r>
          </a:p>
          <a:p>
            <a:pPr>
              <a:lnSpc>
                <a:spcPct val="100000"/>
              </a:lnSpc>
            </a:pPr>
            <a:endParaRPr lang="en-US" sz="1300" dirty="0"/>
          </a:p>
        </p:txBody>
      </p:sp>
      <p:pic>
        <p:nvPicPr>
          <p:cNvPr id="6" name="Picture 5" descr="Small tree">
            <a:extLst>
              <a:ext uri="{FF2B5EF4-FFF2-40B4-BE49-F238E27FC236}">
                <a16:creationId xmlns:a16="http://schemas.microsoft.com/office/drawing/2014/main" id="{3A54021D-2B64-1036-6690-4E016648675F}"/>
              </a:ext>
            </a:extLst>
          </p:cNvPr>
          <p:cNvPicPr>
            <a:picLocks noChangeAspect="1"/>
          </p:cNvPicPr>
          <p:nvPr/>
        </p:nvPicPr>
        <p:blipFill rotWithShape="1">
          <a:blip r:embed="rId2"/>
          <a:srcRect l="9056" r="33564" b="2"/>
          <a:stretch/>
        </p:blipFill>
        <p:spPr>
          <a:xfrm>
            <a:off x="6309311" y="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Tree>
    <p:extLst>
      <p:ext uri="{BB962C8B-B14F-4D97-AF65-F5344CB8AC3E}">
        <p14:creationId xmlns:p14="http://schemas.microsoft.com/office/powerpoint/2010/main" val="983606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cNvSpPr>
            <a:spLocks noGrp="1"/>
          </p:cNvSpPr>
          <p:nvPr>
            <p:ph type="ctrTitle"/>
          </p:nvPr>
        </p:nvSpPr>
        <p:spPr>
          <a:xfrm>
            <a:off x="691079" y="725951"/>
            <a:ext cx="4927425" cy="1938525"/>
          </a:xfrm>
        </p:spPr>
        <p:txBody>
          <a:bodyPr>
            <a:normAutofit/>
          </a:bodyPr>
          <a:lstStyle/>
          <a:p>
            <a:r>
              <a:rPr lang="en-US" dirty="0"/>
              <a:t>Project Activity </a:t>
            </a:r>
          </a:p>
        </p:txBody>
      </p:sp>
      <p:sp>
        <p:nvSpPr>
          <p:cNvPr id="45" name="Right Triangle 44">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20640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 name="Picture 4">
            <a:extLst>
              <a:ext uri="{FF2B5EF4-FFF2-40B4-BE49-F238E27FC236}">
                <a16:creationId xmlns:a16="http://schemas.microsoft.com/office/drawing/2014/main" id="{5481C85A-403D-7585-351F-2F92DE3A77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1144" y="2886075"/>
            <a:ext cx="3246438" cy="3246438"/>
          </a:xfrm>
        </p:spPr>
      </p:pic>
      <p:pic>
        <p:nvPicPr>
          <p:cNvPr id="6" name="Picture 5" descr="Computer script on a screen">
            <a:extLst>
              <a:ext uri="{FF2B5EF4-FFF2-40B4-BE49-F238E27FC236}">
                <a16:creationId xmlns:a16="http://schemas.microsoft.com/office/drawing/2014/main" id="{508288BD-8249-F286-75BA-8D9582E56C95}"/>
              </a:ext>
            </a:extLst>
          </p:cNvPr>
          <p:cNvPicPr>
            <a:picLocks noChangeAspect="1"/>
          </p:cNvPicPr>
          <p:nvPr/>
        </p:nvPicPr>
        <p:blipFill rotWithShape="1">
          <a:blip r:embed="rId3"/>
          <a:srcRect l="2860" r="39839" b="-5"/>
          <a:stretch/>
        </p:blipFill>
        <p:spPr>
          <a:xfrm>
            <a:off x="6309311" y="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Tree>
    <p:extLst>
      <p:ext uri="{BB962C8B-B14F-4D97-AF65-F5344CB8AC3E}">
        <p14:creationId xmlns:p14="http://schemas.microsoft.com/office/powerpoint/2010/main" val="739219234"/>
      </p:ext>
    </p:extLst>
  </p:cSld>
  <p:clrMapOvr>
    <a:masterClrMapping/>
  </p:clrMapOvr>
</p:sld>
</file>

<file path=ppt/theme/theme1.xml><?xml version="1.0" encoding="utf-8"?>
<a:theme xmlns:a="http://schemas.openxmlformats.org/drawingml/2006/main" name="CosineVTI">
  <a:themeElements>
    <a:clrScheme name="AnalogousFromLightSeedRightStep">
      <a:dk1>
        <a:srgbClr val="000000"/>
      </a:dk1>
      <a:lt1>
        <a:srgbClr val="FFFFFF"/>
      </a:lt1>
      <a:dk2>
        <a:srgbClr val="242641"/>
      </a:dk2>
      <a:lt2>
        <a:srgbClr val="E8E2E4"/>
      </a:lt2>
      <a:accent1>
        <a:srgbClr val="81AA9E"/>
      </a:accent1>
      <a:accent2>
        <a:srgbClr val="77A7AE"/>
      </a:accent2>
      <a:accent3>
        <a:srgbClr val="8BA3C0"/>
      </a:accent3>
      <a:accent4>
        <a:srgbClr val="7F81BA"/>
      </a:accent4>
      <a:accent5>
        <a:srgbClr val="A896C6"/>
      </a:accent5>
      <a:accent6>
        <a:srgbClr val="AE7FBA"/>
      </a:accent6>
      <a:hlink>
        <a:srgbClr val="AE697D"/>
      </a:hlink>
      <a:folHlink>
        <a:srgbClr val="7F7F7F"/>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Slides>
  <Notes>0</Notes>
  <HiddenSlides>0</HiddenSlide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CosineVTI</vt:lpstr>
      <vt:lpstr>Tree plantation </vt:lpstr>
      <vt:lpstr>Abstract</vt:lpstr>
      <vt:lpstr>Project Activity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 plantation </dc:title>
  <dc:creator>Dagumati Charitha</dc:creator>
  <cp:lastModifiedBy>Dagumati Charitha</cp:lastModifiedBy>
  <cp:revision>1</cp:revision>
  <dcterms:created xsi:type="dcterms:W3CDTF">2023-06-04T07:00:00Z</dcterms:created>
  <dcterms:modified xsi:type="dcterms:W3CDTF">2023-06-04T07:17:18Z</dcterms:modified>
</cp:coreProperties>
</file>