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0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56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2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65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1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68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1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22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7BDA-800F-48B7-B7D0-F982AE880CE6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6722-83E9-44DE-A315-87E203E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90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3" y="220423"/>
            <a:ext cx="1188000" cy="118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90021" y="1941095"/>
            <a:ext cx="15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Aruco</a:t>
            </a:r>
            <a:r>
              <a:rPr lang="en-US" altLang="zh-TW" dirty="0" smtClean="0"/>
              <a:t> 6x6 250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68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1280743"/>
            <a:ext cx="3825791" cy="384521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224211" y="1636295"/>
            <a:ext cx="185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Apriltag</a:t>
            </a:r>
            <a:r>
              <a:rPr lang="en-US" altLang="zh-TW" dirty="0" smtClean="0"/>
              <a:t> tag36h11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40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5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2022-10-07T03:06:48Z</dcterms:created>
  <dcterms:modified xsi:type="dcterms:W3CDTF">2022-11-08T08:23:24Z</dcterms:modified>
</cp:coreProperties>
</file>