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2" r:id="rId3"/>
    <p:sldId id="273" r:id="rId4"/>
    <p:sldId id="27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5" r:id="rId14"/>
    <p:sldId id="276" r:id="rId15"/>
    <p:sldId id="277" r:id="rId16"/>
    <p:sldId id="278" r:id="rId17"/>
    <p:sldId id="279" r:id="rId18"/>
    <p:sldId id="280" r:id="rId19"/>
    <p:sldId id="265" r:id="rId20"/>
    <p:sldId id="266" r:id="rId21"/>
    <p:sldId id="267" r:id="rId22"/>
    <p:sldId id="268" r:id="rId23"/>
    <p:sldId id="269" r:id="rId24"/>
    <p:sldId id="270" r:id="rId25"/>
    <p:sldId id="282" r:id="rId26"/>
    <p:sldId id="283" r:id="rId27"/>
    <p:sldId id="284" r:id="rId28"/>
    <p:sldId id="285" r:id="rId29"/>
    <p:sldId id="281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1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3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396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08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0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1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5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2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5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8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3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9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285FFC9-952C-4205-B8F7-7084C41BF0C0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DD58B-243C-40EB-826D-2D94D8F76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82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5508E-62D6-C1EE-ECA2-72EB29A88A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3</a:t>
            </a:r>
            <a:br>
              <a:rPr lang="en-US" dirty="0"/>
            </a:br>
            <a:r>
              <a:rPr lang="en-US" dirty="0"/>
              <a:t>Top Up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49DCB6-65C1-CE50-1511-80E404CE5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714860"/>
          </a:xfrm>
        </p:spPr>
        <p:txBody>
          <a:bodyPr>
            <a:normAutofit/>
          </a:bodyPr>
          <a:lstStyle/>
          <a:p>
            <a:r>
              <a:rPr lang="en-US" dirty="0" err="1"/>
              <a:t>Anggota</a:t>
            </a:r>
            <a:r>
              <a:rPr lang="en-US" dirty="0"/>
              <a:t> :	</a:t>
            </a:r>
            <a:r>
              <a:rPr lang="en-US" dirty="0" err="1"/>
              <a:t>Rizki</a:t>
            </a:r>
            <a:r>
              <a:rPr lang="en-US" dirty="0"/>
              <a:t> pd</a:t>
            </a:r>
          </a:p>
          <a:p>
            <a:r>
              <a:rPr lang="en-US" dirty="0"/>
              <a:t>				</a:t>
            </a:r>
            <a:r>
              <a:rPr lang="en-US" dirty="0" err="1"/>
              <a:t>fadlan</a:t>
            </a:r>
            <a:r>
              <a:rPr lang="en-US" dirty="0"/>
              <a:t> w</a:t>
            </a:r>
          </a:p>
          <a:p>
            <a:r>
              <a:rPr lang="en-US" dirty="0"/>
              <a:t>				</a:t>
            </a:r>
            <a:r>
              <a:rPr lang="en-US" dirty="0" err="1"/>
              <a:t>radit</a:t>
            </a:r>
            <a:endParaRPr lang="en-US" dirty="0"/>
          </a:p>
          <a:p>
            <a:r>
              <a:rPr lang="en-US" dirty="0"/>
              <a:t>				yoga</a:t>
            </a:r>
          </a:p>
        </p:txBody>
      </p:sp>
    </p:spTree>
    <p:extLst>
      <p:ext uri="{BB962C8B-B14F-4D97-AF65-F5344CB8AC3E}">
        <p14:creationId xmlns:p14="http://schemas.microsoft.com/office/powerpoint/2010/main" val="903686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5B99D94-88B1-AA44-FAA2-CDDC14A23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437E0-FE02-489C-148F-E77EBD60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Register page 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r>
              <a:rPr lang="en-US" sz="2400" dirty="0"/>
              <a:t>, di </a:t>
            </a:r>
            <a:r>
              <a:rPr lang="en-US" sz="2400" dirty="0" err="1"/>
              <a:t>sini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syarat</a:t>
            </a:r>
            <a:r>
              <a:rPr lang="en-US" sz="2400" dirty="0"/>
              <a:t> </a:t>
            </a:r>
            <a:r>
              <a:rPr lang="en-US" sz="2400" dirty="0" err="1"/>
              <a:t>mengisi</a:t>
            </a:r>
            <a:r>
              <a:rPr lang="en-US" sz="2400" dirty="0"/>
              <a:t> input agar </a:t>
            </a:r>
            <a:r>
              <a:rPr lang="en-US" sz="2400" dirty="0" err="1"/>
              <a:t>keamanan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terjamin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73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B5B5D38-E18A-BE4C-5094-E28CDCC8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5A942C8-7011-8EAC-4222-61C93D56F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61ACDA-1CA0-7770-ECE7-09DF60C47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7. Dashboard</a:t>
            </a:r>
          </a:p>
        </p:txBody>
      </p:sp>
    </p:spTree>
    <p:extLst>
      <p:ext uri="{BB962C8B-B14F-4D97-AF65-F5344CB8AC3E}">
        <p14:creationId xmlns:p14="http://schemas.microsoft.com/office/powerpoint/2010/main" val="21190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E64BAB5-D2AA-3098-E42F-C3C87CE4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8A245B-9FA2-9A60-7CF7-75FF3FCBA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Dashboard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5 banner yang </a:t>
            </a:r>
            <a:r>
              <a:rPr lang="en-US" sz="2400" dirty="0" err="1"/>
              <a:t>berganti</a:t>
            </a:r>
            <a:r>
              <a:rPr lang="en-US" sz="2400" dirty="0"/>
              <a:t> </a:t>
            </a:r>
            <a:r>
              <a:rPr lang="en-US" sz="2400" dirty="0" err="1"/>
              <a:t>setiap</a:t>
            </a:r>
            <a:r>
              <a:rPr lang="en-US" sz="2400" dirty="0"/>
              <a:t> 10 </a:t>
            </a:r>
            <a:r>
              <a:rPr lang="en-US" sz="2400" dirty="0" err="1"/>
              <a:t>detik</a:t>
            </a:r>
            <a:r>
              <a:rPr lang="en-US" sz="2400" dirty="0"/>
              <a:t>, dan top up 3 game, </a:t>
            </a:r>
            <a:r>
              <a:rPr lang="en-US" sz="2400" dirty="0" err="1"/>
              <a:t>lalu</a:t>
            </a:r>
            <a:r>
              <a:rPr lang="en-US" sz="2400" dirty="0"/>
              <a:t> </a:t>
            </a:r>
            <a:r>
              <a:rPr lang="en-US" sz="2400" dirty="0" err="1"/>
              <a:t>panduan</a:t>
            </a:r>
            <a:r>
              <a:rPr lang="en-US" sz="2400" dirty="0"/>
              <a:t> top up.</a:t>
            </a:r>
          </a:p>
        </p:txBody>
      </p:sp>
    </p:spTree>
    <p:extLst>
      <p:ext uri="{BB962C8B-B14F-4D97-AF65-F5344CB8AC3E}">
        <p14:creationId xmlns:p14="http://schemas.microsoft.com/office/powerpoint/2010/main" val="222822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997A2EB-5593-76E3-73F0-4F2677682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6C2E132-E749-EB4C-E475-9A482C626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2459"/>
            <a:ext cx="12192000" cy="64130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A5BA11-E808-E57A-1BBE-D73FF730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8.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free fire</a:t>
            </a:r>
          </a:p>
        </p:txBody>
      </p:sp>
    </p:spTree>
    <p:extLst>
      <p:ext uri="{BB962C8B-B14F-4D97-AF65-F5344CB8AC3E}">
        <p14:creationId xmlns:p14="http://schemas.microsoft.com/office/powerpoint/2010/main" val="311477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D08BF-737B-592C-C544-8DD5B00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fire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349FF3-1EF2-6400-F6FB-263AA7444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free fire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98098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404A4E8-CB90-D923-175F-C2C5A3EE6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05FBB64-A4D6-DC1B-2D93-F01019E3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3721"/>
            <a:ext cx="12192000" cy="635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FD2880-79A0-347E-64E4-54209914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9.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Mobile Legend</a:t>
            </a:r>
          </a:p>
        </p:txBody>
      </p:sp>
    </p:spTree>
    <p:extLst>
      <p:ext uri="{BB962C8B-B14F-4D97-AF65-F5344CB8AC3E}">
        <p14:creationId xmlns:p14="http://schemas.microsoft.com/office/powerpoint/2010/main" val="84302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17E28D-955F-33E1-0A4E-2BAC05DE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B3F80C-1236-BF59-CF7F-9FF6534FF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Legend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CAF182-DAFA-F014-2A1E-1FB0DA9B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mobile legend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31835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762790B-0615-3453-EDF2-C3DF32B3A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E83E576-8264-8A98-6698-8494691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53721"/>
            <a:ext cx="12191998" cy="635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4E0B3-243F-D37A-F926-94AA02DB5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10. Page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pemesanan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game PUBG</a:t>
            </a:r>
          </a:p>
        </p:txBody>
      </p:sp>
    </p:spTree>
    <p:extLst>
      <p:ext uri="{BB962C8B-B14F-4D97-AF65-F5344CB8AC3E}">
        <p14:creationId xmlns:p14="http://schemas.microsoft.com/office/powerpoint/2010/main" val="15780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D6C1C45-AF8A-C6F6-B9E0-FC5F21B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E99F02-FDE3-5D2F-B1A9-F7F6B4A9E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Legend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F5AA29-B517-3240-9A52-6DFB0A083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pemesan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list </a:t>
            </a:r>
            <a:r>
              <a:rPr lang="en-US" dirty="0" err="1"/>
              <a:t>harga</a:t>
            </a:r>
            <a:r>
              <a:rPr lang="en-US" dirty="0"/>
              <a:t> diamond PUBG </a:t>
            </a:r>
            <a:r>
              <a:rPr lang="en-US" dirty="0" err="1"/>
              <a:t>ada</a:t>
            </a:r>
            <a:r>
              <a:rPr lang="en-US" dirty="0"/>
              <a:t> input </a:t>
            </a:r>
            <a:r>
              <a:rPr lang="en-US" dirty="0" err="1"/>
              <a:t>diskon</a:t>
            </a:r>
            <a:r>
              <a:rPr lang="en-US" dirty="0"/>
              <a:t> juga </a:t>
            </a:r>
            <a:r>
              <a:rPr lang="en-US" dirty="0" err="1"/>
              <a:t>jika</a:t>
            </a:r>
            <a:r>
              <a:rPr lang="en-US" dirty="0"/>
              <a:t> di </a:t>
            </a:r>
            <a:r>
              <a:rPr lang="en-US" dirty="0" err="1"/>
              <a:t>tulis</a:t>
            </a:r>
            <a:r>
              <a:rPr lang="en-US" dirty="0"/>
              <a:t> “DISKON5”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</a:t>
            </a:r>
            <a:r>
              <a:rPr lang="en-US" dirty="0"/>
              <a:t> </a:t>
            </a:r>
            <a:r>
              <a:rPr lang="en-US" dirty="0" err="1"/>
              <a:t>diskon</a:t>
            </a:r>
            <a:r>
              <a:rPr lang="en-US" dirty="0"/>
              <a:t> 5%</a:t>
            </a:r>
          </a:p>
        </p:txBody>
      </p:sp>
    </p:spTree>
    <p:extLst>
      <p:ext uri="{BB962C8B-B14F-4D97-AF65-F5344CB8AC3E}">
        <p14:creationId xmlns:p14="http://schemas.microsoft.com/office/powerpoint/2010/main" val="218036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0E9D2F8-AD18-20BA-5C37-99EF8C8E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BE3C33-0D91-768C-2C27-AF4F28F18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78701-4319-64EB-AF55-4C5394C93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11.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Profil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8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D9FC09-3A81-6290-AF9C-7B47DDDA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CF75D4-F4BB-058D-0A07-DB915C00E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Di era digital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item digital, </a:t>
            </a:r>
            <a:r>
              <a:rPr lang="en-US" dirty="0" err="1"/>
              <a:t>khususnya</a:t>
            </a:r>
            <a:r>
              <a:rPr lang="en-US" dirty="0"/>
              <a:t> top up game,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 Banyak </a:t>
            </a:r>
            <a:r>
              <a:rPr lang="en-US" dirty="0" err="1"/>
              <a:t>pemain</a:t>
            </a:r>
            <a:r>
              <a:rPr lang="en-US" dirty="0"/>
              <a:t> game online yang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instan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diamond, UC, </a:t>
            </a:r>
            <a:r>
              <a:rPr lang="en-US" dirty="0" err="1"/>
              <a:t>koin</a:t>
            </a:r>
            <a:r>
              <a:rPr lang="en-US" dirty="0"/>
              <a:t>, dan item </a:t>
            </a:r>
            <a:r>
              <a:rPr lang="en-US" dirty="0" err="1"/>
              <a:t>lainnya</a:t>
            </a:r>
            <a:r>
              <a:rPr lang="en-US" dirty="0"/>
              <a:t> guna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bermain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platform top up game online 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pembelian</a:t>
            </a:r>
            <a:r>
              <a:rPr lang="en-US" dirty="0"/>
              <a:t> item game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Free Fire, Mobile Legends, PUBG Mobile, dan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proses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cepat</a:t>
            </a:r>
            <a:r>
              <a:rPr lang="en-US" dirty="0"/>
              <a:t>, dan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GoPay</a:t>
            </a:r>
            <a:r>
              <a:rPr lang="en-US" dirty="0"/>
              <a:t>, DANA, OVO, dan QRIS,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dan </a:t>
            </a:r>
            <a:r>
              <a:rPr lang="en-US" dirty="0" err="1"/>
              <a:t>aman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login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game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  <a:p>
            <a:r>
              <a:rPr lang="en-US" dirty="0"/>
              <a:t>Website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Android,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dan di mana </a:t>
            </a:r>
            <a:r>
              <a:rPr lang="en-US" dirty="0" err="1"/>
              <a:t>saja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komitmen</a:t>
            </a:r>
            <a:r>
              <a:rPr lang="en-US" dirty="0"/>
              <a:t> pada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kemudahan</a:t>
            </a:r>
            <a:r>
              <a:rPr lang="en-US" dirty="0"/>
              <a:t>, dan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, </a:t>
            </a:r>
            <a:r>
              <a:rPr lang="en-US" b="1" dirty="0"/>
              <a:t>Acil Store</a:t>
            </a:r>
            <a:r>
              <a:rPr lang="en-US" dirty="0"/>
              <a:t> </a:t>
            </a:r>
            <a:r>
              <a:rPr lang="en-US" dirty="0" err="1"/>
              <a:t>bertekad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gamer di </a:t>
            </a:r>
            <a:r>
              <a:rPr lang="en-US" dirty="0" err="1"/>
              <a:t>seluruh</a:t>
            </a:r>
            <a:r>
              <a:rPr lang="en-US" dirty="0"/>
              <a:t> Indonesia.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136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79C1AAC-7D9F-0F28-F1A5-4DA13936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691543-7345-5C15-4B21-AFDE5D582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Profil</a:t>
            </a:r>
            <a:r>
              <a:rPr lang="en-US" dirty="0"/>
              <a:t>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Profil</a:t>
            </a:r>
            <a:r>
              <a:rPr lang="en-US" sz="2400" dirty="0"/>
              <a:t> page </a:t>
            </a:r>
            <a:r>
              <a:rPr lang="en-US" sz="2400" dirty="0" err="1"/>
              <a:t>terdapat</a:t>
            </a:r>
            <a:r>
              <a:rPr lang="en-US" sz="2400" dirty="0"/>
              <a:t> nama, no. </a:t>
            </a:r>
            <a:r>
              <a:rPr lang="en-US" sz="2400" dirty="0" err="1"/>
              <a:t>telp</a:t>
            </a:r>
            <a:r>
              <a:rPr lang="en-US" sz="2400" dirty="0"/>
              <a:t>. Serta </a:t>
            </a:r>
            <a:r>
              <a:rPr lang="en-US" sz="2400" dirty="0" err="1"/>
              <a:t>profil</a:t>
            </a:r>
            <a:r>
              <a:rPr lang="en-US" sz="2400" dirty="0"/>
              <a:t> dan </a:t>
            </a:r>
            <a:r>
              <a:rPr lang="en-US" sz="2400" dirty="0" err="1"/>
              <a:t>panduan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top up.</a:t>
            </a:r>
          </a:p>
        </p:txBody>
      </p:sp>
    </p:spTree>
    <p:extLst>
      <p:ext uri="{BB962C8B-B14F-4D97-AF65-F5344CB8AC3E}">
        <p14:creationId xmlns:p14="http://schemas.microsoft.com/office/powerpoint/2010/main" val="3735985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3A1881F-16C1-6E27-2E57-7CC88BDF7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E07139B-9CC6-214A-FD49-C332C13B5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2394A5-1D5B-CC24-9E3C-BFB23F4D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12.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Informasi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 web</a:t>
            </a:r>
          </a:p>
        </p:txBody>
      </p:sp>
    </p:spTree>
    <p:extLst>
      <p:ext uri="{BB962C8B-B14F-4D97-AF65-F5344CB8AC3E}">
        <p14:creationId xmlns:p14="http://schemas.microsoft.com/office/powerpoint/2010/main" val="350887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542996B-20A6-3F51-6EE4-037A9E4EE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23FB36-AC40-5655-FD44-2788E5B7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Informasi</a:t>
            </a:r>
            <a:r>
              <a:rPr lang="en-US" dirty="0"/>
              <a:t>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</a:t>
            </a:r>
            <a:r>
              <a:rPr lang="en-US" sz="2400" dirty="0" err="1"/>
              <a:t>informasi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navbar dan </a:t>
            </a:r>
            <a:r>
              <a:rPr lang="en-US" sz="2400" dirty="0" err="1"/>
              <a:t>isi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berupa</a:t>
            </a:r>
            <a:r>
              <a:rPr lang="en-US" sz="2400" dirty="0"/>
              <a:t> copyright </a:t>
            </a:r>
            <a:r>
              <a:rPr lang="en-US" sz="2400" dirty="0" err="1"/>
              <a:t>serta</a:t>
            </a:r>
            <a:r>
              <a:rPr lang="en-US" sz="2400" dirty="0"/>
              <a:t> developer </a:t>
            </a:r>
            <a:r>
              <a:rPr lang="en-US" sz="2400" dirty="0" err="1"/>
              <a:t>dari</a:t>
            </a:r>
            <a:r>
              <a:rPr lang="en-US" sz="2400" dirty="0"/>
              <a:t> web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735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88F823B-9112-85C8-FED3-B0C14FE5D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071FD2-1E89-BE56-44E2-BE7BA4D4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13. Customer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Sevice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3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D3F7BAF-1C0D-9E6E-6439-C9F346DE0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5431F-9A72-D04C-F86E-4331D475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Service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customer service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terdapat</a:t>
            </a:r>
            <a:r>
              <a:rPr lang="en-US" sz="2400" dirty="0"/>
              <a:t> di navbar page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berfungsi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melayani</a:t>
            </a:r>
            <a:r>
              <a:rPr lang="en-US" sz="2400" dirty="0"/>
              <a:t>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membantu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Kendal/</a:t>
            </a:r>
            <a:r>
              <a:rPr lang="en-US" sz="2400" dirty="0" err="1"/>
              <a:t>kesulitan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mengakses</a:t>
            </a:r>
            <a:r>
              <a:rPr lang="en-US" sz="2400" dirty="0"/>
              <a:t> page </a:t>
            </a:r>
            <a:r>
              <a:rPr lang="en-US" sz="2400" dirty="0" err="1"/>
              <a:t>ini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30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24A32C-F86D-88CB-A955-FB73EAD47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A53749A-49D1-6BDE-9DDD-3AE6EA717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797FF-3A3C-5AFD-4356-BA3C7332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14. Menu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Pembayaran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325CF81-AC44-3831-6235-94A10B03B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A60CDD-C0BB-4855-0086-C2EF22D7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</a:t>
            </a:r>
            <a:r>
              <a:rPr lang="en-US" dirty="0" err="1"/>
              <a:t>pembayaran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Menu </a:t>
            </a:r>
            <a:r>
              <a:rPr lang="en-US" sz="2400" dirty="0" err="1"/>
              <a:t>pembayaran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pilihan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user </a:t>
            </a:r>
            <a:r>
              <a:rPr lang="en-US" sz="2400" dirty="0" err="1"/>
              <a:t>memilih</a:t>
            </a:r>
            <a:r>
              <a:rPr lang="en-US" sz="2400" dirty="0"/>
              <a:t> e-wallet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membayar</a:t>
            </a:r>
            <a:r>
              <a:rPr lang="en-US" sz="2400" dirty="0"/>
              <a:t> uc/diamond game</a:t>
            </a:r>
          </a:p>
        </p:txBody>
      </p:sp>
    </p:spTree>
    <p:extLst>
      <p:ext uri="{BB962C8B-B14F-4D97-AF65-F5344CB8AC3E}">
        <p14:creationId xmlns:p14="http://schemas.microsoft.com/office/powerpoint/2010/main" val="375694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322472B-FA75-96E3-FF60-2E1B03CD3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7635F50-68AD-0001-3068-96181B550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91AE02-F182-ABEC-430C-CECDE634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15. E-wallet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pembayaran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(GOPAY)</a:t>
            </a:r>
          </a:p>
        </p:txBody>
      </p:sp>
    </p:spTree>
    <p:extLst>
      <p:ext uri="{BB962C8B-B14F-4D97-AF65-F5344CB8AC3E}">
        <p14:creationId xmlns:p14="http://schemas.microsoft.com/office/powerpoint/2010/main" val="418338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2FB1FCD-3DAC-0CCE-0E31-BA4D5A53B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579362-4172-1382-9184-6715897E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Gopay.html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user yang </a:t>
            </a:r>
            <a:r>
              <a:rPr lang="en-US" sz="2800" dirty="0" err="1"/>
              <a:t>menggunakan</a:t>
            </a:r>
            <a:r>
              <a:rPr lang="en-US" sz="2800" dirty="0"/>
              <a:t> </a:t>
            </a:r>
            <a:r>
              <a:rPr lang="en-US" sz="2800" dirty="0" err="1"/>
              <a:t>gopay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32859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E11A24-884B-41C9-AE6A-EDE04EDF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C3550B-C92F-1EDF-B035-8F06EBF7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Acil Store </a:t>
            </a:r>
            <a:r>
              <a:rPr lang="en-US" dirty="0" err="1"/>
              <a:t>hadir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para gamer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top up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aman</a:t>
            </a:r>
            <a:r>
              <a:rPr lang="en-US" dirty="0"/>
              <a:t>, dan </a:t>
            </a:r>
            <a:r>
              <a:rPr lang="en-US" dirty="0" err="1"/>
              <a:t>mudah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yang user-friendly,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yang </a:t>
            </a:r>
            <a:r>
              <a:rPr lang="en-US" dirty="0" err="1"/>
              <a:t>beragam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proses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efisien</a:t>
            </a:r>
            <a:r>
              <a:rPr lang="en-US" dirty="0"/>
              <a:t>, Acil Store </a:t>
            </a:r>
            <a:r>
              <a:rPr lang="en-US" dirty="0" err="1"/>
              <a:t>diharapkan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platform </a:t>
            </a:r>
            <a:r>
              <a:rPr lang="en-US" dirty="0" err="1"/>
              <a:t>lokal</a:t>
            </a:r>
            <a:r>
              <a:rPr lang="en-US" dirty="0"/>
              <a:t> yang </a:t>
            </a:r>
            <a:r>
              <a:rPr lang="en-US" dirty="0" err="1"/>
              <a:t>terpercaya</a:t>
            </a:r>
            <a:r>
              <a:rPr lang="en-US" dirty="0"/>
              <a:t> dan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digital para </a:t>
            </a:r>
            <a:r>
              <a:rPr lang="en-US" dirty="0" err="1"/>
              <a:t>pengguna</a:t>
            </a:r>
            <a:r>
              <a:rPr lang="en-US" dirty="0"/>
              <a:t> di era modern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3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65731-13C2-A6D3-82E3-B6829437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Tujuan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C4BC1BF-947F-4D4C-E033-5B470F7EDB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379988"/>
            <a:ext cx="6905062" cy="2487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endParaRPr lang="en-US" sz="1600" b="1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Mempermudah</a:t>
            </a:r>
            <a:r>
              <a:rPr lang="en-US" sz="1600" dirty="0"/>
              <a:t> proses top up game online.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pilihan</a:t>
            </a:r>
            <a:r>
              <a:rPr lang="en-US" sz="1600" dirty="0"/>
              <a:t> </a:t>
            </a:r>
            <a:r>
              <a:rPr lang="en-US" sz="1600" dirty="0" err="1"/>
              <a:t>metode</a:t>
            </a:r>
            <a:r>
              <a:rPr lang="en-US" sz="1600" dirty="0"/>
              <a:t> </a:t>
            </a:r>
            <a:r>
              <a:rPr lang="en-US" sz="1600" dirty="0" err="1"/>
              <a:t>pembayaran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</a:t>
            </a:r>
            <a:r>
              <a:rPr lang="en-US" sz="1600" dirty="0" err="1"/>
              <a:t>cepat</a:t>
            </a:r>
            <a:r>
              <a:rPr lang="en-US" sz="1600" dirty="0"/>
              <a:t> dan </a:t>
            </a:r>
            <a:r>
              <a:rPr lang="en-US" sz="1600" dirty="0" err="1"/>
              <a:t>responsif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Menjamin</a:t>
            </a:r>
            <a:r>
              <a:rPr lang="en-US" sz="1600" dirty="0"/>
              <a:t> </a:t>
            </a:r>
            <a:r>
              <a:rPr lang="en-US" sz="1600" dirty="0" err="1"/>
              <a:t>keamanan</a:t>
            </a:r>
            <a:r>
              <a:rPr lang="en-US" sz="1600" dirty="0"/>
              <a:t> </a:t>
            </a:r>
            <a:r>
              <a:rPr lang="en-US" sz="1600" dirty="0" err="1"/>
              <a:t>transaksi</a:t>
            </a:r>
            <a:r>
              <a:rPr lang="en-US" sz="1600" dirty="0"/>
              <a:t> </a:t>
            </a:r>
            <a:r>
              <a:rPr lang="en-US" sz="1600" dirty="0" err="1"/>
              <a:t>pengguna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Menjadi</a:t>
            </a:r>
            <a:r>
              <a:rPr lang="en-US" sz="1600" dirty="0"/>
              <a:t> platform top up </a:t>
            </a:r>
            <a:r>
              <a:rPr lang="en-US" sz="1600" dirty="0" err="1"/>
              <a:t>lokal</a:t>
            </a:r>
            <a:r>
              <a:rPr lang="en-US" sz="1600" dirty="0"/>
              <a:t> yang </a:t>
            </a:r>
            <a:r>
              <a:rPr lang="en-US" sz="1600" dirty="0" err="1"/>
              <a:t>terpercaya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76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CA1EE6-1E06-FC0C-8D0A-3949F54E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Penutup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AA47CF-90F5-C383-1487-246267F0D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Sekian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kami </a:t>
            </a:r>
            <a:r>
              <a:rPr lang="en-US" dirty="0" err="1"/>
              <a:t>maaf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salah</a:t>
            </a:r>
          </a:p>
        </p:txBody>
      </p:sp>
    </p:spTree>
    <p:extLst>
      <p:ext uri="{BB962C8B-B14F-4D97-AF65-F5344CB8AC3E}">
        <p14:creationId xmlns:p14="http://schemas.microsoft.com/office/powerpoint/2010/main" val="141045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7C892C-DF81-8C47-8D4B-BAC679D7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Manfaat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5DE756D1-B4C4-02A3-49F6-16788E24B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3312" y="2805865"/>
            <a:ext cx="98694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up jadi lebih cepat dan mudah.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 bisa memilih metode pembayaran sesuai kebutuhan.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 web yang simpel dan nyaman digunakan.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Transaksi lebih aman dan transparan.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Mendukung kebutuhan gamer tanpa harus ke luar rumah.</a:t>
            </a:r>
          </a:p>
        </p:txBody>
      </p:sp>
    </p:spTree>
    <p:extLst>
      <p:ext uri="{BB962C8B-B14F-4D97-AF65-F5344CB8AC3E}">
        <p14:creationId xmlns:p14="http://schemas.microsoft.com/office/powerpoint/2010/main" val="3984699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413" y="0"/>
            <a:ext cx="12227413" cy="6849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F6ADAA-4256-AB5F-F0F8-CF99E996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4. Landing Page</a:t>
            </a:r>
          </a:p>
        </p:txBody>
      </p:sp>
    </p:spTree>
    <p:extLst>
      <p:ext uri="{BB962C8B-B14F-4D97-AF65-F5344CB8AC3E}">
        <p14:creationId xmlns:p14="http://schemas.microsoft.com/office/powerpoint/2010/main" val="66452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E590BA-3BEC-0577-63D6-0E43B251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Landing page</a:t>
            </a:r>
            <a:r>
              <a:rPr lang="en-US" dirty="0"/>
              <a:t> </a:t>
            </a:r>
            <a:r>
              <a:rPr lang="en-US" sz="2400" dirty="0"/>
              <a:t>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menampilkan</a:t>
            </a:r>
            <a:r>
              <a:rPr lang="en-US" sz="2400" dirty="0"/>
              <a:t> navbar </a:t>
            </a:r>
            <a:r>
              <a:rPr lang="en-US" sz="2400" dirty="0" err="1"/>
              <a:t>serta</a:t>
            </a:r>
            <a:r>
              <a:rPr lang="en-US" sz="2400" dirty="0"/>
              <a:t> </a:t>
            </a:r>
            <a:r>
              <a:rPr lang="en-US" sz="2400" dirty="0" err="1"/>
              <a:t>sambutan</a:t>
            </a:r>
            <a:r>
              <a:rPr lang="en-US" sz="2400" dirty="0"/>
              <a:t> pada para guest yang </a:t>
            </a:r>
            <a:r>
              <a:rPr lang="en-US" sz="2400" dirty="0" err="1"/>
              <a:t>ingin</a:t>
            </a:r>
            <a:r>
              <a:rPr lang="en-US" sz="2400" dirty="0"/>
              <a:t> register/login, </a:t>
            </a:r>
            <a:r>
              <a:rPr lang="en-US" sz="2400" dirty="0" err="1"/>
              <a:t>terdapat</a:t>
            </a:r>
            <a:r>
              <a:rPr lang="en-US" sz="2400" dirty="0"/>
              <a:t> 2 button yang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mengarahkan</a:t>
            </a:r>
            <a:r>
              <a:rPr lang="en-US" sz="2400" dirty="0"/>
              <a:t> user </a:t>
            </a:r>
            <a:r>
              <a:rPr lang="en-US" sz="2400" dirty="0" err="1"/>
              <a:t>untuk</a:t>
            </a:r>
            <a:r>
              <a:rPr lang="en-US" sz="2400" dirty="0"/>
              <a:t> login/register yang </a:t>
            </a:r>
            <a:r>
              <a:rPr lang="en-US" sz="2400" dirty="0" err="1"/>
              <a:t>akan</a:t>
            </a:r>
            <a:r>
              <a:rPr lang="en-US" sz="2400" dirty="0"/>
              <a:t> di </a:t>
            </a:r>
            <a:r>
              <a:rPr lang="en-US" sz="2400" dirty="0" err="1"/>
              <a:t>arahkan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page login/register</a:t>
            </a:r>
          </a:p>
        </p:txBody>
      </p:sp>
    </p:spTree>
    <p:extLst>
      <p:ext uri="{BB962C8B-B14F-4D97-AF65-F5344CB8AC3E}">
        <p14:creationId xmlns:p14="http://schemas.microsoft.com/office/powerpoint/2010/main" val="345101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F3B6FBF-61A2-16BD-2BA4-1F54AD707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1ED4F8-62B0-B9FA-A1F8-8C09F8B3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5. Login</a:t>
            </a:r>
          </a:p>
        </p:txBody>
      </p:sp>
    </p:spTree>
    <p:extLst>
      <p:ext uri="{BB962C8B-B14F-4D97-AF65-F5344CB8AC3E}">
        <p14:creationId xmlns:p14="http://schemas.microsoft.com/office/powerpoint/2010/main" val="421444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1C2DBAA-08C8-F5EC-B83A-09BB5B91D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6BA7B-711C-D54C-20AA-22B3B115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Login page pada web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meampilkan</a:t>
            </a:r>
            <a:r>
              <a:rPr lang="en-US" sz="2400" dirty="0"/>
              <a:t> input </a:t>
            </a:r>
            <a:r>
              <a:rPr lang="en-US" sz="2400" dirty="0" err="1"/>
              <a:t>serta</a:t>
            </a:r>
            <a:r>
              <a:rPr lang="en-US" sz="2400" dirty="0"/>
              <a:t> label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pengguna</a:t>
            </a:r>
            <a:r>
              <a:rPr lang="en-US" sz="2400" dirty="0"/>
              <a:t> yang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akun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54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D702B57-D8A2-8C9D-6B72-97E92DC3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8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ACE3E8-76E8-6A59-0DC7-871D0728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034" y="4038601"/>
            <a:ext cx="8825660" cy="165318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Eras Demi ITC" panose="020B0805030504020804" pitchFamily="34" charset="0"/>
              </a:rPr>
              <a:t>6. Register</a:t>
            </a:r>
          </a:p>
        </p:txBody>
      </p:sp>
    </p:spTree>
    <p:extLst>
      <p:ext uri="{BB962C8B-B14F-4D97-AF65-F5344CB8AC3E}">
        <p14:creationId xmlns:p14="http://schemas.microsoft.com/office/powerpoint/2010/main" val="25924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495</Words>
  <Application>Microsoft Office PowerPoint</Application>
  <PresentationFormat>Widescreen</PresentationFormat>
  <Paragraphs>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Eras Demi ITC</vt:lpstr>
      <vt:lpstr>Wingdings 3</vt:lpstr>
      <vt:lpstr>Ion</vt:lpstr>
      <vt:lpstr>Kelompok 3 Top Up Game</vt:lpstr>
      <vt:lpstr>1.Pendahuluan</vt:lpstr>
      <vt:lpstr>2. Tujuan</vt:lpstr>
      <vt:lpstr>3. Manfaat</vt:lpstr>
      <vt:lpstr>4. Landing Page</vt:lpstr>
      <vt:lpstr>Landing page  Landing page pada web ini menampilkan navbar serta sambutan pada para guest yang ingin register/login, terdapat 2 button yang akan mengarahkan user untuk login/register yang akan di arahkan ke page login/register</vt:lpstr>
      <vt:lpstr>5. Login</vt:lpstr>
      <vt:lpstr>Login page  Login page pada web ini meampilkan input serta label untuk pengguna yang sudah memiliki akun</vt:lpstr>
      <vt:lpstr>6. Register</vt:lpstr>
      <vt:lpstr>Register Page  Register page pada web ini berfungsi untuk pengguna yang belum memiliki akun, di sini terdapat syarat mengisi input agar keamanan pengguna dapat terjamin.</vt:lpstr>
      <vt:lpstr>7. Dashboard</vt:lpstr>
      <vt:lpstr>Dashboard Page  Dashboard page ini terdapat 5 banner yang berganti setiap 10 detik, dan top up 3 game, lalu panduan top up.</vt:lpstr>
      <vt:lpstr>8. Page pemesanan game free fire</vt:lpstr>
      <vt:lpstr>Free fire page</vt:lpstr>
      <vt:lpstr>9. Page pemesanan game Mobile Legend</vt:lpstr>
      <vt:lpstr>Mobile Legend page</vt:lpstr>
      <vt:lpstr>10. Page pemesanan game PUBG</vt:lpstr>
      <vt:lpstr>Mobile Legend page</vt:lpstr>
      <vt:lpstr>11. Profil</vt:lpstr>
      <vt:lpstr>Profil Page  Profil page terdapat nama, no. telp. Serta profil dan panduan untuk top up.</vt:lpstr>
      <vt:lpstr>12. Informasi web</vt:lpstr>
      <vt:lpstr>Informasi Page  Untuk mengakses page informasi ini terdapat di navbar dan isi dari page ini adalah berupa copyright serta developer dari web ini.</vt:lpstr>
      <vt:lpstr>13. Customer Sevice</vt:lpstr>
      <vt:lpstr>Customer Service  Untuk mengakses page customer service ini terdapat di navbar page ini berfungsi untuk melayani serta membantu pengguna dalam Kendal/kesulitan dalam mengakses page ini.</vt:lpstr>
      <vt:lpstr>14. Menu Pembayaran</vt:lpstr>
      <vt:lpstr>Menu pembayaran  Menu pembayaran berisi pilihan untuk user memilih e-wallet untuk membayar uc/diamond game</vt:lpstr>
      <vt:lpstr>15. E-wallet pembayaran(GOPAY)</vt:lpstr>
      <vt:lpstr>Gopay.html  Berfungsi untuk user yang menggunakan gopay</vt:lpstr>
      <vt:lpstr>Kesimpulan</vt:lpstr>
      <vt:lpstr>Penutup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Kelompok 3 Top Up Game</dc:title>
  <dc:creator>user</dc:creator>
  <cp:lastModifiedBy>client</cp:lastModifiedBy>
  <cp:revision>23</cp:revision>
  <dcterms:created xsi:type="dcterms:W3CDTF">2025-05-08T11:06:48Z</dcterms:created>
  <dcterms:modified xsi:type="dcterms:W3CDTF">2025-05-23T01:31:33Z</dcterms:modified>
</cp:coreProperties>
</file>