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5" r:id="rId14"/>
    <p:sldId id="276" r:id="rId15"/>
    <p:sldId id="277" r:id="rId16"/>
    <p:sldId id="278" r:id="rId17"/>
    <p:sldId id="279" r:id="rId18"/>
    <p:sldId id="280" r:id="rId19"/>
    <p:sldId id="265" r:id="rId20"/>
    <p:sldId id="266" r:id="rId21"/>
    <p:sldId id="267" r:id="rId22"/>
    <p:sldId id="268" r:id="rId23"/>
    <p:sldId id="269" r:id="rId24"/>
    <p:sldId id="270" r:id="rId25"/>
    <p:sldId id="282" r:id="rId26"/>
    <p:sldId id="283" r:id="rId27"/>
    <p:sldId id="284" r:id="rId28"/>
    <p:sldId id="285" r:id="rId29"/>
    <p:sldId id="281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39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85FFC9-952C-4205-B8F7-7084C41BF0C0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2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508E-62D6-C1EE-ECA2-72EB29A88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>Top 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9DCB6-65C1-CE50-1511-80E404CE5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714860"/>
          </a:xfrm>
        </p:spPr>
        <p:txBody>
          <a:bodyPr>
            <a:normAutofit/>
          </a:bodyPr>
          <a:lstStyle/>
          <a:p>
            <a:r>
              <a:rPr lang="en-US" dirty="0" err="1"/>
              <a:t>Anggota</a:t>
            </a:r>
            <a:r>
              <a:rPr lang="en-US" dirty="0"/>
              <a:t> :	</a:t>
            </a:r>
            <a:r>
              <a:rPr lang="en-US" dirty="0" err="1"/>
              <a:t>Rizki</a:t>
            </a:r>
            <a:r>
              <a:rPr lang="en-US" dirty="0"/>
              <a:t> pd</a:t>
            </a:r>
          </a:p>
          <a:p>
            <a:r>
              <a:rPr lang="en-US" dirty="0"/>
              <a:t>				</a:t>
            </a:r>
            <a:r>
              <a:rPr lang="en-US" dirty="0" err="1"/>
              <a:t>fadlan</a:t>
            </a:r>
            <a:r>
              <a:rPr lang="en-US" dirty="0"/>
              <a:t> w</a:t>
            </a:r>
          </a:p>
          <a:p>
            <a:r>
              <a:rPr lang="en-US" dirty="0"/>
              <a:t>				</a:t>
            </a:r>
            <a:r>
              <a:rPr lang="en-US" dirty="0" err="1"/>
              <a:t>radit</a:t>
            </a:r>
            <a:endParaRPr lang="en-US" dirty="0"/>
          </a:p>
          <a:p>
            <a:r>
              <a:rPr lang="en-US" dirty="0"/>
              <a:t>				yoga</a:t>
            </a:r>
          </a:p>
        </p:txBody>
      </p:sp>
    </p:spTree>
    <p:extLst>
      <p:ext uri="{BB962C8B-B14F-4D97-AF65-F5344CB8AC3E}">
        <p14:creationId xmlns:p14="http://schemas.microsoft.com/office/powerpoint/2010/main" val="90368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99D94-88B1-AA44-FAA2-CDDC14A23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37E0-FE02-489C-148F-E77EBD60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Register page 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, di </a:t>
            </a:r>
            <a:r>
              <a:rPr lang="en-US" sz="2400" dirty="0" err="1"/>
              <a:t>sini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syarat</a:t>
            </a:r>
            <a:r>
              <a:rPr lang="en-US" sz="2400" dirty="0"/>
              <a:t> </a:t>
            </a:r>
            <a:r>
              <a:rPr lang="en-US" sz="2400" dirty="0" err="1"/>
              <a:t>mengisi</a:t>
            </a:r>
            <a:r>
              <a:rPr lang="en-US" sz="2400" dirty="0"/>
              <a:t> input agar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terjamin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73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B5D38-E18A-BE4C-5094-E28CDCC8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942C8-7011-8EAC-4222-61C93D56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61ACDA-1CA0-7770-ECE7-09DF60C4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7. Dashboard</a:t>
            </a:r>
          </a:p>
        </p:txBody>
      </p:sp>
    </p:spTree>
    <p:extLst>
      <p:ext uri="{BB962C8B-B14F-4D97-AF65-F5344CB8AC3E}">
        <p14:creationId xmlns:p14="http://schemas.microsoft.com/office/powerpoint/2010/main" val="211900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4BAB5-D2AA-3098-E42F-C3C87CE4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245B-9FA2-9A60-7CF7-75FF3FCB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Dashboard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5 banner yang </a:t>
            </a:r>
            <a:r>
              <a:rPr lang="en-US" sz="2400" dirty="0" err="1"/>
              <a:t>berganti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10 </a:t>
            </a:r>
            <a:r>
              <a:rPr lang="en-US" sz="2400" dirty="0" err="1"/>
              <a:t>detik</a:t>
            </a:r>
            <a:r>
              <a:rPr lang="en-US" sz="2400" dirty="0"/>
              <a:t>, dan top up 3 game,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panduan</a:t>
            </a:r>
            <a:r>
              <a:rPr lang="en-US" sz="2400" dirty="0"/>
              <a:t> top up.</a:t>
            </a:r>
          </a:p>
        </p:txBody>
      </p:sp>
    </p:spTree>
    <p:extLst>
      <p:ext uri="{BB962C8B-B14F-4D97-AF65-F5344CB8AC3E}">
        <p14:creationId xmlns:p14="http://schemas.microsoft.com/office/powerpoint/2010/main" val="222822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7A2EB-5593-76E3-73F0-4F2677682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C2E132-E749-EB4C-E475-9A482C62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2459"/>
            <a:ext cx="12192000" cy="6413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A5BA11-E808-E57A-1BBE-D73FF730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8.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free fire</a:t>
            </a:r>
          </a:p>
        </p:txBody>
      </p:sp>
    </p:spTree>
    <p:extLst>
      <p:ext uri="{BB962C8B-B14F-4D97-AF65-F5344CB8AC3E}">
        <p14:creationId xmlns:p14="http://schemas.microsoft.com/office/powerpoint/2010/main" val="311477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08BF-737B-592C-C544-8DD5B00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fire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9FF3-1EF2-6400-F6FB-263AA744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free fire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98098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4A4E8-CB90-D923-175F-C2C5A3EE6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5FBB64-A4D6-DC1B-2D93-F01019E3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3721"/>
            <a:ext cx="12192000" cy="635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FD2880-79A0-347E-64E4-54209914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9.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Mobile Legend</a:t>
            </a:r>
          </a:p>
        </p:txBody>
      </p:sp>
    </p:spTree>
    <p:extLst>
      <p:ext uri="{BB962C8B-B14F-4D97-AF65-F5344CB8AC3E}">
        <p14:creationId xmlns:p14="http://schemas.microsoft.com/office/powerpoint/2010/main" val="843028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7E28D-955F-33E1-0A4E-2BAC05DE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F80C-1236-BF59-CF7F-9FF6534F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Legend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F182-DAFA-F014-2A1E-1FB0DA9B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mobile legend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31835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2790B-0615-3453-EDF2-C3DF32B3A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83E576-8264-8A98-6698-8494691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3721"/>
            <a:ext cx="12191998" cy="635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24E0B3-243F-D37A-F926-94AA02DB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10.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PUBG</a:t>
            </a:r>
          </a:p>
        </p:txBody>
      </p:sp>
    </p:spTree>
    <p:extLst>
      <p:ext uri="{BB962C8B-B14F-4D97-AF65-F5344CB8AC3E}">
        <p14:creationId xmlns:p14="http://schemas.microsoft.com/office/powerpoint/2010/main" val="15780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C1C45-AF8A-C6F6-B9E0-FC5F21B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9F02-FDE3-5D2F-B1A9-F7F6B4A9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Legend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AA29-B517-3240-9A52-6DFB0A08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PUBG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2180365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9D2F8-AD18-20BA-5C37-99EF8C8E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BE3C33-0D91-768C-2C27-AF4F28F18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78701-4319-64EB-AF55-4C5394C9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11.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Profil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8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FC09-3A81-6290-AF9C-7B47DDDA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F75D4-F4BB-058D-0A07-DB915C00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Di era digital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item digital, </a:t>
            </a:r>
            <a:r>
              <a:rPr lang="en-US" dirty="0" err="1"/>
              <a:t>khususnya</a:t>
            </a:r>
            <a:r>
              <a:rPr lang="en-US" dirty="0"/>
              <a:t> top up game,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 Banyak </a:t>
            </a:r>
            <a:r>
              <a:rPr lang="en-US" dirty="0" err="1"/>
              <a:t>pemain</a:t>
            </a:r>
            <a:r>
              <a:rPr lang="en-US" dirty="0"/>
              <a:t> game online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instan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diamond, UC, </a:t>
            </a:r>
            <a:r>
              <a:rPr lang="en-US" dirty="0" err="1"/>
              <a:t>koin</a:t>
            </a:r>
            <a:r>
              <a:rPr lang="en-US" dirty="0"/>
              <a:t>, dan item </a:t>
            </a:r>
            <a:r>
              <a:rPr lang="en-US" dirty="0" err="1"/>
              <a:t>lainnya</a:t>
            </a:r>
            <a:r>
              <a:rPr lang="en-US" dirty="0"/>
              <a:t> guna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platform top up game online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item game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Free Fire, Mobile Legends, PUBG Mobile, dan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proses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, dan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GoPay</a:t>
            </a:r>
            <a:r>
              <a:rPr lang="en-US" dirty="0"/>
              <a:t>, DANA, OVO, dan QRIS,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game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r>
              <a:rPr lang="en-US" dirty="0"/>
              <a:t>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Android,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dan di mana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pada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kemudahan</a:t>
            </a:r>
            <a:r>
              <a:rPr lang="en-US" dirty="0"/>
              <a:t>, dan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bertekad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gamer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3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C1AAC-7D9F-0F28-F1A5-4DA13936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1543-7345-5C15-4B21-AFDE5D58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Page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Profil</a:t>
            </a:r>
            <a:r>
              <a:rPr lang="en-US" sz="2400" dirty="0"/>
              <a:t> page </a:t>
            </a:r>
            <a:r>
              <a:rPr lang="en-US" sz="2400" dirty="0" err="1"/>
              <a:t>terdapat</a:t>
            </a:r>
            <a:r>
              <a:rPr lang="en-US" sz="2400" dirty="0"/>
              <a:t> nama, no. </a:t>
            </a:r>
            <a:r>
              <a:rPr lang="en-US" sz="2400" dirty="0" err="1"/>
              <a:t>telp</a:t>
            </a:r>
            <a:r>
              <a:rPr lang="en-US" sz="2400" dirty="0"/>
              <a:t>. Serta </a:t>
            </a:r>
            <a:r>
              <a:rPr lang="en-US" sz="2400" dirty="0" err="1"/>
              <a:t>profil</a:t>
            </a:r>
            <a:r>
              <a:rPr lang="en-US" sz="2400" dirty="0"/>
              <a:t> dan </a:t>
            </a:r>
            <a:r>
              <a:rPr lang="en-US" sz="2400" dirty="0" err="1"/>
              <a:t>panduan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top up.</a:t>
            </a:r>
          </a:p>
        </p:txBody>
      </p:sp>
    </p:spTree>
    <p:extLst>
      <p:ext uri="{BB962C8B-B14F-4D97-AF65-F5344CB8AC3E}">
        <p14:creationId xmlns:p14="http://schemas.microsoft.com/office/powerpoint/2010/main" val="373598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1881F-16C1-6E27-2E57-7CC88BDF7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07139B-9CC6-214A-FD49-C332C13B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394A5-1D5B-CC24-9E3C-BFB23F4D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12.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Informasi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50887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2996B-20A6-3F51-6EE4-037A9E4EE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FB36-AC40-5655-FD44-2788E5B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Page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navbar dan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copyright </a:t>
            </a:r>
            <a:r>
              <a:rPr lang="en-US" sz="2400" dirty="0" err="1"/>
              <a:t>serta</a:t>
            </a:r>
            <a:r>
              <a:rPr lang="en-US" sz="2400" dirty="0"/>
              <a:t> developer </a:t>
            </a:r>
            <a:r>
              <a:rPr lang="en-US" sz="2400" dirty="0" err="1"/>
              <a:t>dari</a:t>
            </a:r>
            <a:r>
              <a:rPr lang="en-US" sz="2400" dirty="0"/>
              <a:t> web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356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F823B-9112-85C8-FED3-B0C14FE5D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E49FF5-F303-D33D-9961-788EB3257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071FD2-1E89-BE56-44E2-BE7BA4D4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13. Customer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Sevice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89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F7BAF-1C0D-9E6E-6439-C9F346DE0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5431F-9A72-D04C-F86E-4331D475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Service</a:t>
            </a:r>
            <a:br>
              <a:rPr lang="en-US" dirty="0"/>
            </a:br>
            <a:br>
              <a:rPr lang="en-US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customer service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navbar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Kendal/</a:t>
            </a:r>
            <a:r>
              <a:rPr lang="en-US" sz="2400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3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4A32C-F86D-88CB-A955-FB73EAD47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53749A-49D1-6BDE-9DDD-3AE6EA7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6925"/>
            <a:ext cx="12192000" cy="64041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B797FF-3A3C-5AFD-4356-BA3C7332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14. Menu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Pembayaran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72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5CF81-AC44-3831-6235-94A10B03B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0CDD-C0BB-4855-0086-C2EF22D7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pembayaran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Menu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user </a:t>
            </a:r>
            <a:r>
              <a:rPr lang="en-US" sz="2400" dirty="0" err="1"/>
              <a:t>memilih</a:t>
            </a:r>
            <a:r>
              <a:rPr lang="en-US" sz="2400" dirty="0"/>
              <a:t> e-wallet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membayar</a:t>
            </a:r>
            <a:r>
              <a:rPr lang="en-US" sz="2400" dirty="0"/>
              <a:t> uc/diamond game</a:t>
            </a:r>
          </a:p>
        </p:txBody>
      </p:sp>
    </p:spTree>
    <p:extLst>
      <p:ext uri="{BB962C8B-B14F-4D97-AF65-F5344CB8AC3E}">
        <p14:creationId xmlns:p14="http://schemas.microsoft.com/office/powerpoint/2010/main" val="375694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2472B-FA75-96E3-FF60-2E1B03CD3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35F50-68AD-0001-3068-96181B550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20" y="226925"/>
            <a:ext cx="12124359" cy="64041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1AE02-F182-ABEC-430C-CECDE634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15. E-wallet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pembayaran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(GOPAY)</a:t>
            </a:r>
          </a:p>
        </p:txBody>
      </p:sp>
    </p:spTree>
    <p:extLst>
      <p:ext uri="{BB962C8B-B14F-4D97-AF65-F5344CB8AC3E}">
        <p14:creationId xmlns:p14="http://schemas.microsoft.com/office/powerpoint/2010/main" val="4183380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B1FCD-3DAC-0CCE-0E31-BA4D5A53B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9362-4172-1382-9184-6715897E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Gopay.html</a:t>
            </a:r>
            <a:br>
              <a:rPr lang="en-US" dirty="0"/>
            </a:br>
            <a:br>
              <a:rPr lang="en-US" dirty="0"/>
            </a:b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user yang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gopay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859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1A24-884B-41C9-AE6A-EDE04EDF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550B-C92F-1EDF-B035-8F06EBF7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Acil Store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gamer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aman</a:t>
            </a:r>
            <a:r>
              <a:rPr lang="en-US" dirty="0"/>
              <a:t>, dan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user-friendly,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, Acil Store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platform </a:t>
            </a:r>
            <a:r>
              <a:rPr lang="en-US" dirty="0" err="1"/>
              <a:t>lokal</a:t>
            </a:r>
            <a:r>
              <a:rPr lang="en-US" dirty="0"/>
              <a:t> yang </a:t>
            </a:r>
            <a:r>
              <a:rPr lang="en-US" dirty="0" err="1"/>
              <a:t>terpercaya</a:t>
            </a:r>
            <a:r>
              <a:rPr lang="en-US" dirty="0"/>
              <a:t> dan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digital para </a:t>
            </a:r>
            <a:r>
              <a:rPr lang="en-US" dirty="0" err="1"/>
              <a:t>pengguna</a:t>
            </a:r>
            <a:r>
              <a:rPr lang="en-US" dirty="0"/>
              <a:t> di era modern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5731-13C2-A6D3-82E3-B6829437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Tujuan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4BC1BF-947F-4D4C-E033-5B470F7ED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379988"/>
            <a:ext cx="6905062" cy="24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US" sz="1600" b="1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Mempermudah</a:t>
            </a:r>
            <a:r>
              <a:rPr lang="en-US" sz="1600" dirty="0"/>
              <a:t> proses top up game online.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dan </a:t>
            </a:r>
            <a:r>
              <a:rPr lang="en-US" sz="1600" dirty="0" err="1"/>
              <a:t>responsif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Menjamin</a:t>
            </a:r>
            <a:r>
              <a:rPr lang="en-US" sz="1600" dirty="0"/>
              <a:t> </a:t>
            </a:r>
            <a:r>
              <a:rPr lang="en-US" sz="1600" dirty="0" err="1"/>
              <a:t>keamanan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Menjadi</a:t>
            </a:r>
            <a:r>
              <a:rPr lang="en-US" sz="1600" dirty="0"/>
              <a:t> platform top up </a:t>
            </a:r>
            <a:r>
              <a:rPr lang="en-US" sz="1600" dirty="0" err="1"/>
              <a:t>lokal</a:t>
            </a:r>
            <a:r>
              <a:rPr lang="en-US" sz="1600" dirty="0"/>
              <a:t> yang </a:t>
            </a:r>
            <a:r>
              <a:rPr lang="en-US" sz="1600" dirty="0" err="1"/>
              <a:t>terpercaya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76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1EE6-1E06-FC0C-8D0A-3949F54E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A47CF-90F5-C383-1487-246267F0D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kami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salah</a:t>
            </a:r>
          </a:p>
        </p:txBody>
      </p:sp>
    </p:spTree>
    <p:extLst>
      <p:ext uri="{BB962C8B-B14F-4D97-AF65-F5344CB8AC3E}">
        <p14:creationId xmlns:p14="http://schemas.microsoft.com/office/powerpoint/2010/main" val="141045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892C-DF81-8C47-8D4B-BAC679D7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Manfaat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E756D1-B4C4-02A3-49F6-16788E24B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805865"/>
            <a:ext cx="98694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up jadi lebih cepat dan mudah.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 bisa memilih metode pembayaran sesuai kebutuhan.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 web yang simpel dan nyaman digunakan.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Transaksi lebih aman dan transparan.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Mendukung kebutuhan gamer tanpa harus ke luar rumah.</a:t>
            </a:r>
          </a:p>
        </p:txBody>
      </p:sp>
    </p:spTree>
    <p:extLst>
      <p:ext uri="{BB962C8B-B14F-4D97-AF65-F5344CB8AC3E}">
        <p14:creationId xmlns:p14="http://schemas.microsoft.com/office/powerpoint/2010/main" val="398469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6A048-454C-5101-C89F-2C496C02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8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6ADAA-4256-AB5F-F0F8-CF99E996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4. Landing Page</a:t>
            </a:r>
          </a:p>
        </p:txBody>
      </p:sp>
    </p:spTree>
    <p:extLst>
      <p:ext uri="{BB962C8B-B14F-4D97-AF65-F5344CB8AC3E}">
        <p14:creationId xmlns:p14="http://schemas.microsoft.com/office/powerpoint/2010/main" val="66452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90BA-3BEC-0577-63D6-0E43B251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Landing page</a:t>
            </a:r>
            <a:r>
              <a:rPr lang="en-US" dirty="0"/>
              <a:t> </a:t>
            </a:r>
            <a:r>
              <a:rPr lang="en-US" sz="2400" dirty="0"/>
              <a:t>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navbar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sambutan</a:t>
            </a:r>
            <a:r>
              <a:rPr lang="en-US" sz="2400" dirty="0"/>
              <a:t> pada para guest yang </a:t>
            </a:r>
            <a:r>
              <a:rPr lang="en-US" sz="2400" dirty="0" err="1"/>
              <a:t>ingin</a:t>
            </a:r>
            <a:r>
              <a:rPr lang="en-US" sz="2400" dirty="0"/>
              <a:t> register/login, </a:t>
            </a:r>
            <a:r>
              <a:rPr lang="en-US" sz="2400" dirty="0" err="1"/>
              <a:t>terdapat</a:t>
            </a:r>
            <a:r>
              <a:rPr lang="en-US" sz="2400" dirty="0"/>
              <a:t> 2 button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mengarahkan</a:t>
            </a:r>
            <a:r>
              <a:rPr lang="en-US" sz="2400" dirty="0"/>
              <a:t> user </a:t>
            </a:r>
            <a:r>
              <a:rPr lang="en-US" sz="2400" dirty="0" err="1"/>
              <a:t>untuk</a:t>
            </a:r>
            <a:r>
              <a:rPr lang="en-US" sz="2400" dirty="0"/>
              <a:t> login/register yang </a:t>
            </a:r>
            <a:r>
              <a:rPr lang="en-US" sz="2400" dirty="0" err="1"/>
              <a:t>akan</a:t>
            </a:r>
            <a:r>
              <a:rPr lang="en-US" sz="2400" dirty="0"/>
              <a:t> di </a:t>
            </a:r>
            <a:r>
              <a:rPr lang="en-US" sz="2400" dirty="0" err="1"/>
              <a:t>arahkan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page login/register</a:t>
            </a:r>
          </a:p>
        </p:txBody>
      </p:sp>
    </p:spTree>
    <p:extLst>
      <p:ext uri="{BB962C8B-B14F-4D97-AF65-F5344CB8AC3E}">
        <p14:creationId xmlns:p14="http://schemas.microsoft.com/office/powerpoint/2010/main" val="345101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6FBF-61A2-16BD-2BA4-1F54AD707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A6E19B-BB89-09CC-4021-B1C2A28D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1ED4F8-62B0-B9FA-A1F8-8C09F8B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5. Login</a:t>
            </a:r>
          </a:p>
        </p:txBody>
      </p:sp>
    </p:spTree>
    <p:extLst>
      <p:ext uri="{BB962C8B-B14F-4D97-AF65-F5344CB8AC3E}">
        <p14:creationId xmlns:p14="http://schemas.microsoft.com/office/powerpoint/2010/main" val="421444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2DBAA-08C8-F5EC-B83A-09BB5B91D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BA7B-711C-D54C-20AA-22B3B115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Login page 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meampilkan</a:t>
            </a:r>
            <a:r>
              <a:rPr lang="en-US" sz="2400" dirty="0"/>
              <a:t> input </a:t>
            </a:r>
            <a:r>
              <a:rPr lang="en-US" sz="2400" dirty="0" err="1"/>
              <a:t>serta</a:t>
            </a:r>
            <a:r>
              <a:rPr lang="en-US" sz="2400" dirty="0"/>
              <a:t> label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437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02B57-D8A2-8C9D-6B72-97E92DC3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37263E-C5A5-144E-F781-8259DBF1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ACE3E8-76E8-6A59-0DC7-871D0728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6. Register</a:t>
            </a:r>
          </a:p>
        </p:txBody>
      </p:sp>
    </p:spTree>
    <p:extLst>
      <p:ext uri="{BB962C8B-B14F-4D97-AF65-F5344CB8AC3E}">
        <p14:creationId xmlns:p14="http://schemas.microsoft.com/office/powerpoint/2010/main" val="2592425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243</TotalTime>
  <Words>728</Words>
  <Application>Microsoft Office PowerPoint</Application>
  <PresentationFormat>Widescreen</PresentationFormat>
  <Paragraphs>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Eras Demi ITC</vt:lpstr>
      <vt:lpstr>Wingdings 3</vt:lpstr>
      <vt:lpstr>Ion</vt:lpstr>
      <vt:lpstr>Kelompok 3 Top Up Game</vt:lpstr>
      <vt:lpstr>1.Pendahuluan</vt:lpstr>
      <vt:lpstr>2. Tujuan</vt:lpstr>
      <vt:lpstr>3. Manfaat</vt:lpstr>
      <vt:lpstr>4. Landing Page</vt:lpstr>
      <vt:lpstr>Landing page  Landing page pada web ini menampilkan navbar serta sambutan pada para guest yang ingin register/login, terdapat 2 button yang akan mengarahkan user untuk login/register yang akan di arahkan ke page login/register</vt:lpstr>
      <vt:lpstr>5. Login</vt:lpstr>
      <vt:lpstr>Login page  Login page pada web ini meampilkan input serta label untuk pengguna yang sudah memiliki akun</vt:lpstr>
      <vt:lpstr>6. Register</vt:lpstr>
      <vt:lpstr>Register Page  Register page pada web ini berfungsi untuk pengguna yang belum memiliki akun, di sini terdapat syarat mengisi input agar keamanan pengguna dapat terjamin.</vt:lpstr>
      <vt:lpstr>7. Dashboard</vt:lpstr>
      <vt:lpstr>Dashboard Page  Dashboard page ini terdapat 5 banner yang berganti setiap 10 detik, dan top up 3 game, lalu panduan top up.</vt:lpstr>
      <vt:lpstr>8. Page pemesanan game free fire</vt:lpstr>
      <vt:lpstr>Free fire page</vt:lpstr>
      <vt:lpstr>9. Page pemesanan game Mobile Legend</vt:lpstr>
      <vt:lpstr>Mobile Legend page</vt:lpstr>
      <vt:lpstr>10. Page pemesanan game PUBG</vt:lpstr>
      <vt:lpstr>Mobile Legend page</vt:lpstr>
      <vt:lpstr>11. Profil</vt:lpstr>
      <vt:lpstr>Profil Page  Profil page terdapat nama, no. telp. Serta profil dan panduan untuk top up.</vt:lpstr>
      <vt:lpstr>12. Informasi web</vt:lpstr>
      <vt:lpstr>Informasi Page  Untuk mengakses page informasi ini terdapat di navbar dan isi dari page ini adalah berupa copyright serta developer dari web ini.</vt:lpstr>
      <vt:lpstr>13. Customer Sevice</vt:lpstr>
      <vt:lpstr>Customer Service  Untuk mengakses page customer service ini terdapat di navbar page ini berfungsi untuk melayani serta membantu pengguna dalam Kendal/kesulitan dalam mengakses page ini.</vt:lpstr>
      <vt:lpstr>14. Menu Pembayaran</vt:lpstr>
      <vt:lpstr>Menu pembayaran  Menu pembayaran berisi pilihan untuk user memilih e-wallet untuk membayar uc/diamond game</vt:lpstr>
      <vt:lpstr>15. E-wallet pembayaran(GOPAY)</vt:lpstr>
      <vt:lpstr>Gopay.html  Berfungsi untuk user yang menggunakan gopay</vt:lpstr>
      <vt:lpstr>Kesimpulan</vt:lpstr>
      <vt:lpstr>Penutup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22</cp:revision>
  <dcterms:created xsi:type="dcterms:W3CDTF">2025-05-08T11:06:48Z</dcterms:created>
  <dcterms:modified xsi:type="dcterms:W3CDTF">2025-05-21T13:54:28Z</dcterms:modified>
</cp:coreProperties>
</file>