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0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13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33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8396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8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08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0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6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5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1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2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5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8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3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9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285FFC9-952C-4205-B8F7-7084C41BF0C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821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75508E-62D6-C1EE-ECA2-72EB29A88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Kelompok</a:t>
            </a:r>
            <a:r>
              <a:rPr lang="en-US" dirty="0"/>
              <a:t> 3</a:t>
            </a:r>
            <a:br>
              <a:rPr lang="en-US" dirty="0"/>
            </a:br>
            <a:r>
              <a:rPr lang="en-US" dirty="0"/>
              <a:t>Top Up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749DCB6-65C1-CE50-1511-80E404CE5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714860"/>
          </a:xfrm>
        </p:spPr>
        <p:txBody>
          <a:bodyPr>
            <a:normAutofit/>
          </a:bodyPr>
          <a:lstStyle/>
          <a:p>
            <a:r>
              <a:rPr lang="en-US" dirty="0" err="1"/>
              <a:t>Anggota</a:t>
            </a:r>
            <a:r>
              <a:rPr lang="en-US" dirty="0"/>
              <a:t> :	</a:t>
            </a:r>
            <a:r>
              <a:rPr lang="en-US" dirty="0" err="1"/>
              <a:t>Rizki</a:t>
            </a:r>
            <a:r>
              <a:rPr lang="en-US" dirty="0"/>
              <a:t> pd</a:t>
            </a:r>
          </a:p>
          <a:p>
            <a:r>
              <a:rPr lang="en-US" dirty="0"/>
              <a:t>				</a:t>
            </a:r>
            <a:r>
              <a:rPr lang="en-US" dirty="0" err="1"/>
              <a:t>fadlan</a:t>
            </a:r>
            <a:r>
              <a:rPr lang="en-US" dirty="0"/>
              <a:t> w</a:t>
            </a:r>
          </a:p>
          <a:p>
            <a:r>
              <a:rPr lang="en-US" dirty="0"/>
              <a:t>				</a:t>
            </a:r>
            <a:r>
              <a:rPr lang="en-US" dirty="0" err="1"/>
              <a:t>radit</a:t>
            </a:r>
            <a:endParaRPr lang="en-US" dirty="0"/>
          </a:p>
          <a:p>
            <a:r>
              <a:rPr lang="en-US" dirty="0"/>
              <a:t>				yoga</a:t>
            </a:r>
          </a:p>
        </p:txBody>
      </p:sp>
      <p:pic>
        <p:nvPicPr>
          <p:cNvPr id="1026" name="Picture 2" descr="Profil | SMK Informatika Bina Generasi Bog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878" y="3358625"/>
            <a:ext cx="2742920" cy="283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686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0E9D2F8-AD18-20BA-5C37-99EF8C8EC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5BE3C33-0D91-768C-2C27-AF4F28F18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378701-4319-64EB-AF55-4C5394C93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4" y="4038601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5.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Profil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988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79C1AAC-7D9F-0F28-F1A5-4DA13936E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691543-7345-5C15-4B21-AFDE5D582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Profil</a:t>
            </a:r>
            <a:r>
              <a:rPr lang="en-US" dirty="0"/>
              <a:t> Page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400" dirty="0" err="1"/>
              <a:t>Profil</a:t>
            </a:r>
            <a:r>
              <a:rPr lang="en-US" sz="2400" dirty="0"/>
              <a:t> page </a:t>
            </a:r>
            <a:r>
              <a:rPr lang="en-US" sz="2400" dirty="0" err="1"/>
              <a:t>terdapat</a:t>
            </a:r>
            <a:r>
              <a:rPr lang="en-US" sz="2400" dirty="0"/>
              <a:t> nama, no. </a:t>
            </a:r>
            <a:r>
              <a:rPr lang="en-US" sz="2400" dirty="0" err="1"/>
              <a:t>telp</a:t>
            </a:r>
            <a:r>
              <a:rPr lang="en-US" sz="2400" dirty="0"/>
              <a:t>. Serta </a:t>
            </a:r>
            <a:r>
              <a:rPr lang="en-US" sz="2400" dirty="0" err="1"/>
              <a:t>profil</a:t>
            </a:r>
            <a:r>
              <a:rPr lang="en-US" sz="2400" dirty="0"/>
              <a:t> dan </a:t>
            </a:r>
            <a:r>
              <a:rPr lang="en-US" sz="2400" dirty="0" err="1"/>
              <a:t>panduan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top up.</a:t>
            </a:r>
          </a:p>
        </p:txBody>
      </p:sp>
    </p:spTree>
    <p:extLst>
      <p:ext uri="{BB962C8B-B14F-4D97-AF65-F5344CB8AC3E}">
        <p14:creationId xmlns:p14="http://schemas.microsoft.com/office/powerpoint/2010/main" val="3735985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D3A1881F-16C1-6E27-2E57-7CC88BDF7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E07139B-9CC6-214A-FD49-C332C13B5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2394A5-1D5B-CC24-9E3C-BFB23F4D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4" y="4038601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7.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Informasi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3508874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542996B-20A6-3F51-6EE4-037A9E4EE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23FB36-AC40-5655-FD44-2788E5B7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Informasi</a:t>
            </a:r>
            <a:r>
              <a:rPr lang="en-US" dirty="0"/>
              <a:t> Page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mengakses</a:t>
            </a:r>
            <a:r>
              <a:rPr lang="en-US" sz="2400" dirty="0"/>
              <a:t> page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terdapat</a:t>
            </a:r>
            <a:r>
              <a:rPr lang="en-US" sz="2400" dirty="0"/>
              <a:t> di navbar dan </a:t>
            </a:r>
            <a:r>
              <a:rPr lang="en-US" sz="2400" dirty="0" err="1"/>
              <a:t>isi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page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berupa</a:t>
            </a:r>
            <a:r>
              <a:rPr lang="en-US" sz="2400" dirty="0"/>
              <a:t> copyright </a:t>
            </a:r>
            <a:r>
              <a:rPr lang="en-US" sz="2400" dirty="0" err="1"/>
              <a:t>serta</a:t>
            </a:r>
            <a:r>
              <a:rPr lang="en-US" sz="2400" dirty="0"/>
              <a:t> developer </a:t>
            </a:r>
            <a:r>
              <a:rPr lang="en-US" sz="2400" dirty="0" err="1"/>
              <a:t>dari</a:t>
            </a:r>
            <a:r>
              <a:rPr lang="en-US" sz="2400" dirty="0"/>
              <a:t> web </a:t>
            </a:r>
            <a:r>
              <a:rPr lang="en-US" sz="2400" dirty="0" err="1"/>
              <a:t>ini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7356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88F823B-9112-85C8-FED3-B0C14FE5D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CE49FF5-F303-D33D-9961-788EB3257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071FD2-1E89-BE56-44E2-BE7BA4D49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4" y="4038601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8. Customer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Sevice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389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D3F7BAF-1C0D-9E6E-6439-C9F346DE0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45431F-9A72-D04C-F86E-4331D4759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Service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mengakses</a:t>
            </a:r>
            <a:r>
              <a:rPr lang="en-US" sz="2400" dirty="0"/>
              <a:t> page customer service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terdapat</a:t>
            </a:r>
            <a:r>
              <a:rPr lang="en-US" sz="2400" dirty="0"/>
              <a:t> di navbar page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berfungsi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melayani</a:t>
            </a:r>
            <a:r>
              <a:rPr lang="en-US" sz="2400" dirty="0"/>
              <a:t>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membantu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Kendal/</a:t>
            </a:r>
            <a:r>
              <a:rPr lang="en-US" sz="2400" dirty="0" err="1"/>
              <a:t>kesulitan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mengakses</a:t>
            </a:r>
            <a:r>
              <a:rPr lang="en-US" sz="2400" dirty="0"/>
              <a:t> page </a:t>
            </a:r>
            <a:r>
              <a:rPr lang="en-US" sz="2400" dirty="0" err="1"/>
              <a:t>ini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630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CA1EE6-1E06-FC0C-8D0A-3949F54E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Penutup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1AA47CF-90F5-C383-1487-246267F0D8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Sekian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kami </a:t>
            </a:r>
            <a:r>
              <a:rPr lang="en-US" dirty="0" err="1"/>
              <a:t>maaf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/>
              <a:t> salah</a:t>
            </a:r>
          </a:p>
        </p:txBody>
      </p:sp>
    </p:spTree>
    <p:extLst>
      <p:ext uri="{BB962C8B-B14F-4D97-AF65-F5344CB8AC3E}">
        <p14:creationId xmlns:p14="http://schemas.microsoft.com/office/powerpoint/2010/main" val="141045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FA6A048-454C-5101-C89F-2C496C02B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085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F6ADAA-4256-AB5F-F0F8-CF99E9968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4" y="4038601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1. Landing Page</a:t>
            </a:r>
          </a:p>
        </p:txBody>
      </p:sp>
    </p:spTree>
    <p:extLst>
      <p:ext uri="{BB962C8B-B14F-4D97-AF65-F5344CB8AC3E}">
        <p14:creationId xmlns:p14="http://schemas.microsoft.com/office/powerpoint/2010/main" val="66452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E590BA-3BEC-0577-63D6-0E43B251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Landing page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Landing page</a:t>
            </a:r>
            <a:r>
              <a:rPr lang="en-US" dirty="0"/>
              <a:t> </a:t>
            </a:r>
            <a:r>
              <a:rPr lang="en-US" sz="2400" dirty="0"/>
              <a:t>pada web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menampilkan</a:t>
            </a:r>
            <a:r>
              <a:rPr lang="en-US" sz="2400" dirty="0"/>
              <a:t> navbar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sambutan</a:t>
            </a:r>
            <a:r>
              <a:rPr lang="en-US" sz="2400" dirty="0"/>
              <a:t> pada para guest yang </a:t>
            </a:r>
            <a:r>
              <a:rPr lang="en-US" sz="2400" dirty="0" err="1"/>
              <a:t>ingin</a:t>
            </a:r>
            <a:r>
              <a:rPr lang="en-US" sz="2400" dirty="0"/>
              <a:t> register/login, </a:t>
            </a:r>
            <a:r>
              <a:rPr lang="en-US" sz="2400" dirty="0" err="1"/>
              <a:t>terdapat</a:t>
            </a:r>
            <a:r>
              <a:rPr lang="en-US" sz="2400" dirty="0"/>
              <a:t> 2 button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mengarahkan</a:t>
            </a:r>
            <a:r>
              <a:rPr lang="en-US" sz="2400" dirty="0"/>
              <a:t> user </a:t>
            </a:r>
            <a:r>
              <a:rPr lang="en-US" sz="2400" dirty="0" err="1"/>
              <a:t>untuk</a:t>
            </a:r>
            <a:r>
              <a:rPr lang="en-US" sz="2400" dirty="0"/>
              <a:t> login/register yang </a:t>
            </a:r>
            <a:r>
              <a:rPr lang="en-US" sz="2400" dirty="0" err="1"/>
              <a:t>akan</a:t>
            </a:r>
            <a:r>
              <a:rPr lang="en-US" sz="2400" dirty="0"/>
              <a:t> di </a:t>
            </a:r>
            <a:r>
              <a:rPr lang="en-US" sz="2400" dirty="0" err="1"/>
              <a:t>arahkan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page login/register</a:t>
            </a:r>
          </a:p>
        </p:txBody>
      </p:sp>
    </p:spTree>
    <p:extLst>
      <p:ext uri="{BB962C8B-B14F-4D97-AF65-F5344CB8AC3E}">
        <p14:creationId xmlns:p14="http://schemas.microsoft.com/office/powerpoint/2010/main" val="3451014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F3B6FBF-61A2-16BD-2BA4-1F54AD707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EA6E19B-BB89-09CC-4021-B1C2A28D0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1ED4F8-62B0-B9FA-A1F8-8C09F8B36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4" y="4038601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2. Login</a:t>
            </a:r>
          </a:p>
        </p:txBody>
      </p:sp>
    </p:spTree>
    <p:extLst>
      <p:ext uri="{BB962C8B-B14F-4D97-AF65-F5344CB8AC3E}">
        <p14:creationId xmlns:p14="http://schemas.microsoft.com/office/powerpoint/2010/main" val="4214448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1C2DBAA-08C8-F5EC-B83A-09BB5B91D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C6BA7B-711C-D54C-20AA-22B3B115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Login page pada web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meampilkan</a:t>
            </a:r>
            <a:r>
              <a:rPr lang="en-US" sz="2400" dirty="0"/>
              <a:t> input </a:t>
            </a:r>
            <a:r>
              <a:rPr lang="en-US" sz="2400" dirty="0" err="1"/>
              <a:t>serta</a:t>
            </a:r>
            <a:r>
              <a:rPr lang="en-US" sz="2400" dirty="0"/>
              <a:t> label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yang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akun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5437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D702B57-D8A2-8C9D-6B72-97E92DC30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737263E-C5A5-144E-F781-8259DBF13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ACE3E8-76E8-6A59-0DC7-871D0728E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4" y="4038601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3. Register</a:t>
            </a:r>
          </a:p>
        </p:txBody>
      </p:sp>
    </p:spTree>
    <p:extLst>
      <p:ext uri="{BB962C8B-B14F-4D97-AF65-F5344CB8AC3E}">
        <p14:creationId xmlns:p14="http://schemas.microsoft.com/office/powerpoint/2010/main" val="259242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5B99D94-88B1-AA44-FAA2-CDDC14A23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6437E0-FE02-489C-148F-E77EBD60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Page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Register page pada web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berfungsi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yang </a:t>
            </a:r>
            <a:r>
              <a:rPr lang="en-US" sz="2400" dirty="0" err="1"/>
              <a:t>belum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akun</a:t>
            </a:r>
            <a:r>
              <a:rPr lang="en-US" sz="2400" dirty="0"/>
              <a:t>, di </a:t>
            </a:r>
            <a:r>
              <a:rPr lang="en-US" sz="2400" dirty="0" err="1"/>
              <a:t>sini</a:t>
            </a:r>
            <a:r>
              <a:rPr lang="en-US" sz="2400" dirty="0"/>
              <a:t> </a:t>
            </a:r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dirty="0" err="1"/>
              <a:t>syarat</a:t>
            </a:r>
            <a:r>
              <a:rPr lang="en-US" sz="2400" dirty="0"/>
              <a:t> </a:t>
            </a:r>
            <a:r>
              <a:rPr lang="en-US" sz="2400" dirty="0" err="1"/>
              <a:t>mengisi</a:t>
            </a:r>
            <a:r>
              <a:rPr lang="en-US" sz="2400" dirty="0"/>
              <a:t> input agar </a:t>
            </a:r>
            <a:r>
              <a:rPr lang="en-US" sz="2400" dirty="0" err="1"/>
              <a:t>keamanan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terjamin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1738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4B5B5D38-E18A-BE4C-5094-E28CDCC84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5A942C8-7011-8EAC-4222-61C93D56F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61ACDA-1CA0-7770-ECE7-09DF60C47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4" y="4038601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4. Dashboard</a:t>
            </a:r>
          </a:p>
        </p:txBody>
      </p:sp>
    </p:spTree>
    <p:extLst>
      <p:ext uri="{BB962C8B-B14F-4D97-AF65-F5344CB8AC3E}">
        <p14:creationId xmlns:p14="http://schemas.microsoft.com/office/powerpoint/2010/main" val="2119002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E64BAB5-D2AA-3098-E42F-C3C87CE4F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8A245B-9FA2-9A60-7CF7-75FF3FCBA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Page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Dashboard page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terdapat</a:t>
            </a:r>
            <a:r>
              <a:rPr lang="en-US" sz="2400" dirty="0"/>
              <a:t> 5 banner yang </a:t>
            </a:r>
            <a:r>
              <a:rPr lang="en-US" sz="2400" dirty="0" err="1"/>
              <a:t>berganti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10 </a:t>
            </a:r>
            <a:r>
              <a:rPr lang="en-US" sz="2400" dirty="0" err="1"/>
              <a:t>detik</a:t>
            </a:r>
            <a:r>
              <a:rPr lang="en-US" sz="2400" dirty="0"/>
              <a:t>, dan top up 3 game, </a:t>
            </a:r>
            <a:r>
              <a:rPr lang="en-US" sz="2400" dirty="0" err="1"/>
              <a:t>lalu</a:t>
            </a:r>
            <a:r>
              <a:rPr lang="en-US" sz="2400" dirty="0"/>
              <a:t> </a:t>
            </a:r>
            <a:r>
              <a:rPr lang="en-US" sz="2400" dirty="0" err="1"/>
              <a:t>panduan</a:t>
            </a:r>
            <a:r>
              <a:rPr lang="en-US" sz="2400" dirty="0"/>
              <a:t> top up.</a:t>
            </a:r>
          </a:p>
        </p:txBody>
      </p:sp>
    </p:spTree>
    <p:extLst>
      <p:ext uri="{BB962C8B-B14F-4D97-AF65-F5344CB8AC3E}">
        <p14:creationId xmlns:p14="http://schemas.microsoft.com/office/powerpoint/2010/main" val="2228221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</TotalTime>
  <Words>50</Words>
  <Application>Microsoft Office PowerPoint</Application>
  <PresentationFormat>Widescreen</PresentationFormat>
  <Paragraphs>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Eras Demi ITC</vt:lpstr>
      <vt:lpstr>Wingdings 3</vt:lpstr>
      <vt:lpstr>Ion</vt:lpstr>
      <vt:lpstr>Kelompok 3 Top Up Game</vt:lpstr>
      <vt:lpstr>1. Landing Page</vt:lpstr>
      <vt:lpstr>Landing page  Landing page pada web ini menampilkan navbar serta sambutan pada para guest yang ingin register/login, terdapat 2 button yang akan mengarahkan user untuk login/register yang akan di arahkan ke page login/register</vt:lpstr>
      <vt:lpstr>2. Login</vt:lpstr>
      <vt:lpstr>Login page  Login page pada web ini meampilkan input serta label untuk pengguna yang sudah memiliki akun</vt:lpstr>
      <vt:lpstr>3. Register</vt:lpstr>
      <vt:lpstr>Register Page  Register page pada web ini berfungsi untuk pengguna yang belum memiliki akun, di sini terdapat syarat mengisi input agar keamanan pengguna dapat terjamin.</vt:lpstr>
      <vt:lpstr>4. Dashboard</vt:lpstr>
      <vt:lpstr>Dashboard Page  Dashboard page ini terdapat 5 banner yang berganti setiap 10 detik, dan top up 3 game, lalu panduan top up.</vt:lpstr>
      <vt:lpstr>5. Profil</vt:lpstr>
      <vt:lpstr>Profil Page  Profil page terdapat nama, no. telp. Serta profil dan panduan untuk top up.</vt:lpstr>
      <vt:lpstr>7. Informasi web</vt:lpstr>
      <vt:lpstr>Informasi Page  Untuk mengakses page informasi ini terdapat di navbar dan isi dari page ini adalah berupa copyright serta developer dari web ini.</vt:lpstr>
      <vt:lpstr>8. Customer Sevice</vt:lpstr>
      <vt:lpstr>Customer Service  Untuk mengakses page customer service ini terdapat di navbar page ini berfungsi untuk melayani serta membantu pengguna dalam Kendal/kesulitan dalam mengakses page ini.</vt:lpstr>
      <vt:lpstr>Penutup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3 Top Up Game</dc:title>
  <dc:creator>user</dc:creator>
  <cp:lastModifiedBy>admin</cp:lastModifiedBy>
  <cp:revision>6</cp:revision>
  <dcterms:created xsi:type="dcterms:W3CDTF">2025-05-08T11:06:48Z</dcterms:created>
  <dcterms:modified xsi:type="dcterms:W3CDTF">2025-05-08T13:02:22Z</dcterms:modified>
</cp:coreProperties>
</file>